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slideLayouts/slideLayout157.xml" ContentType="application/vnd.openxmlformats-officedocument.presentationml.slideLayout+xml"/>
  <Override PartName="/ppt/theme/theme5.xml" ContentType="application/vnd.openxmlformats-officedocument.theme+xml"/>
  <Override PartName="/ppt/notesSlides/notesSlide2.xml" ContentType="application/vnd.openxmlformats-officedocument.presentationml.notes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notesSlides/notesSlide16.xml" ContentType="application/vnd.openxmlformats-officedocument.presentationml.notesSlide+xml"/>
  <Override PartName="/ppt/tableStyles.xml" ContentType="application/vnd.openxmlformats-officedocument.presentationml.tableStyles+xml"/>
  <Override PartName="/ppt/slideLayouts/slideLayout102.xml" ContentType="application/vnd.openxmlformats-officedocument.presentationml.slideLayout+xml"/>
  <Override PartName="/ppt/notesSlides/notesSlide30.xml" ContentType="application/vnd.openxmlformats-officedocument.presentationml.notesSlide+xml"/>
  <Override PartName="/ppt/diagrams/layout1.xml" ContentType="application/vnd.openxmlformats-officedocument.drawingml.diagramLayout+xml"/>
  <Default Extension="xlsx" ContentType="application/vnd.openxmlformats-officedocument.spreadsheetml.sheet"/>
  <Override PartName="/ppt/notesSlides/notesSlide7.xml" ContentType="application/vnd.openxmlformats-officedocument.presentationml.notesSlide+xml"/>
  <Override PartName="/ppt/diagrams/data2.xml" ContentType="application/vnd.openxmlformats-officedocument.drawingml.diagramData+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Override PartName="/ppt/slideLayouts/slideLayout29.xml" ContentType="application/vnd.openxmlformats-officedocument.presentationml.slideLayout+xml"/>
  <Override PartName="/ppt/slideLayouts/slideLayout76.xml" ContentType="application/vnd.openxmlformats-officedocument.presentationml.slideLayout+xml"/>
  <Default Extension="png" ContentType="image/png"/>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8.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ppt/notesSlides/notesSlide24.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50.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Default Extension="gif" ContentType="image/gif"/>
  <Override PartName="/ppt/notesSlides/notesSlide8.xml" ContentType="application/vnd.openxmlformats-officedocument.presentationml.notesSlide+xml"/>
  <Override PartName="/ppt/diagrams/layout2.xml" ContentType="application/vnd.openxmlformats-officedocument.drawingml.diagramLayout+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slideLayouts/slideLayout99.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slideLayouts/slideLayout88.xml" ContentType="application/vnd.openxmlformats-officedocument.presentationml.slideLayout+xml"/>
  <Override PartName="/ppt/slideLayouts/slideLayout159.xml" ContentType="application/vnd.openxmlformats-officedocument.presentationml.slideLayout+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48.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95.xml" ContentType="application/vnd.openxmlformats-officedocument.presentationml.slideLayout+xml"/>
  <Override PartName="/ppt/slideLayouts/slideLayout119.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diagrams/colors1.xml" ContentType="application/vnd.openxmlformats-officedocument.drawingml.diagramColors+xml"/>
  <Default Extension="svg" ContentType="image/svg+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theme/theme3.xml" ContentType="application/vnd.openxmlformats-officedocument.theme+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Layouts/slideLayout155.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62.xml" ContentType="application/vnd.openxmlformats-officedocument.presentationml.slideLayout+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notesSlides/notesSlide21.xml" ContentType="application/vnd.openxmlformats-officedocument.presentationml.notesSlide+xml"/>
  <Override PartName="/ppt/slideLayouts/slideLayout89.xml" ContentType="application/vnd.openxmlformats-officedocument.presentationml.slideLayout+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49.xml" ContentType="application/vnd.openxmlformats-officedocument.presentationml.slideLayout+xml"/>
  <Override PartName="/ppt/charts/chart1.xml" ContentType="application/vnd.openxmlformats-officedocument.drawingml.char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slideLayouts/slideLayout156.xml" ContentType="application/vnd.openxmlformats-officedocument.presentationml.slideLayout+xml"/>
  <Override PartName="/ppt/notesSlides/notesSlide1.xml" ContentType="application/vnd.openxmlformats-officedocument.presentationml.notesSlide+xml"/>
  <Override PartName="/ppt/diagrams/colors2.xml" ContentType="application/vnd.openxmlformats-officedocument.drawingml.diagramColor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slideLayouts/slideLayout163.xml" ContentType="application/vnd.openxmlformats-officedocument.presentationml.slideLayout+xml"/>
  <Override PartName="/ppt/notesSlides/notesSlide19.xml" ContentType="application/vnd.openxmlformats-officedocument.presentationml.notesSlide+xml"/>
  <Override PartName="/ppt/slides/slide24.xml" ContentType="application/vnd.openxmlformats-officedocument.presentationml.slide+xml"/>
  <Override PartName="/ppt/slideLayouts/slideLayout16.xml" ContentType="application/vnd.openxmlformats-officedocument.presentationml.slideLayout+xml"/>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Layouts/slideLayout152.xml" ContentType="application/vnd.openxmlformats-officedocument.presentationml.slideLayout+xml"/>
  <Default Extension="jpeg" ContentType="image/jpeg"/>
  <Override PartName="/ppt/diagrams/quickStyle1.xml" ContentType="application/vnd.openxmlformats-officedocument.drawingml.diagramStyle+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notesSlides/notesSlide22.xml" ContentType="application/vnd.openxmlformats-officedocument.presentationml.notesSlide+xml"/>
  <Override PartName="/ppt/notesSlides/notesSlide1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diagrams/data1.xml" ContentType="application/vnd.openxmlformats-officedocument.drawingml.diagramData+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diagrams/quickStyle2.xml" ContentType="application/vnd.openxmlformats-officedocument.drawingml.diagramStyle+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ppt/notesSlides/notesSlide23.xml" ContentType="application/vnd.openxmlformats-officedocument.presentationml.notesSlide+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slideLayouts/slideLayout158.xml" ContentType="application/vnd.openxmlformats-officedocument.presentationml.slideLayout+xml"/>
  <Override PartName="/ppt/theme/theme6.xml" ContentType="application/vnd.openxmlformats-officedocument.theme+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notesSlides/notesSlide3.xml" ContentType="application/vnd.openxmlformats-officedocument.presentationml.notesSlide+xml"/>
  <Override PartName="/ppt/slides/slide26.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27" r:id="rId2"/>
    <p:sldMasterId id="2147483825" r:id="rId3"/>
    <p:sldMasterId id="2147483832" r:id="rId4"/>
    <p:sldMasterId id="2147483868" r:id="rId5"/>
  </p:sldMasterIdLst>
  <p:notesMasterIdLst>
    <p:notesMasterId r:id="rId38"/>
  </p:notesMasterIdLst>
  <p:sldIdLst>
    <p:sldId id="866" r:id="rId6"/>
    <p:sldId id="1380" r:id="rId7"/>
    <p:sldId id="1383" r:id="rId8"/>
    <p:sldId id="875" r:id="rId9"/>
    <p:sldId id="1481" r:id="rId10"/>
    <p:sldId id="1438" r:id="rId11"/>
    <p:sldId id="1444" r:id="rId12"/>
    <p:sldId id="1441" r:id="rId13"/>
    <p:sldId id="1460" r:id="rId14"/>
    <p:sldId id="1405" r:id="rId15"/>
    <p:sldId id="1474" r:id="rId16"/>
    <p:sldId id="1475" r:id="rId17"/>
    <p:sldId id="1473" r:id="rId18"/>
    <p:sldId id="1402" r:id="rId19"/>
    <p:sldId id="1423" r:id="rId20"/>
    <p:sldId id="1430" r:id="rId21"/>
    <p:sldId id="1476" r:id="rId22"/>
    <p:sldId id="1391" r:id="rId23"/>
    <p:sldId id="1410" r:id="rId24"/>
    <p:sldId id="1439" r:id="rId25"/>
    <p:sldId id="1462" r:id="rId26"/>
    <p:sldId id="1440" r:id="rId27"/>
    <p:sldId id="319" r:id="rId28"/>
    <p:sldId id="1420" r:id="rId29"/>
    <p:sldId id="889" r:id="rId30"/>
    <p:sldId id="1477" r:id="rId31"/>
    <p:sldId id="1478" r:id="rId32"/>
    <p:sldId id="1479" r:id="rId33"/>
    <p:sldId id="1480" r:id="rId34"/>
    <p:sldId id="1407" r:id="rId35"/>
    <p:sldId id="1458" r:id="rId36"/>
    <p:sldId id="1482" r:id="rId3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913" userDrawn="1">
          <p15:clr>
            <a:srgbClr val="A4A3A4"/>
          </p15:clr>
        </p15:guide>
        <p15:guide id="2" pos="5314"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mna BEN MRAD" initials="EBM" lastIdx="4" clrIdx="0">
    <p:extLst>
      <p:ext uri="{19B8F6BF-5375-455C-9EA6-DF929625EA0E}">
        <p15:presenceInfo xmlns:p15="http://schemas.microsoft.com/office/powerpoint/2012/main" xmlns="" userId="Emna BEN MRAD" providerId="None"/>
      </p:ext>
    </p:extLst>
  </p:cmAuthor>
  <p:cmAuthor id="2" name="Emna Aboughaida" initials="EA" lastIdx="2" clrIdx="1">
    <p:extLst>
      <p:ext uri="{19B8F6BF-5375-455C-9EA6-DF929625EA0E}">
        <p15:presenceInfo xmlns:p15="http://schemas.microsoft.com/office/powerpoint/2012/main" xmlns="" userId="4659828345741dc6" providerId="Windows Live"/>
      </p:ext>
    </p:extLst>
  </p:cmAuthor>
  <p:cmAuthor id="3" name="Amal Haddar" initials="AH" lastIdx="2" clrIdx="2">
    <p:extLst>
      <p:ext uri="{19B8F6BF-5375-455C-9EA6-DF929625EA0E}">
        <p15:presenceInfo xmlns:p15="http://schemas.microsoft.com/office/powerpoint/2012/main" xmlns="" userId="80ae50f801c11f8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309DD3"/>
    <a:srgbClr val="00B4FF"/>
    <a:srgbClr val="002060"/>
    <a:srgbClr val="6DB33F"/>
    <a:srgbClr val="ED7D31"/>
    <a:srgbClr val="FBAB1C"/>
    <a:srgbClr val="4E8844"/>
    <a:srgbClr val="68B139"/>
    <a:srgbClr val="E23237"/>
    <a:srgbClr val="B52E31"/>
  </p:clrMru>
  <p:extLst>
    <p:ext uri="{E76CE94A-603C-4142-B9EB-6D1370010A27}">
      <p14:discardImageEditData xmlns:p14="http://schemas.microsoft.com/office/powerpoint/2010/main" xmlns="" val="0"/>
    </p:ext>
    <p:ext uri="{D31A062A-798A-4329-ABDD-BBA856620510}">
      <p14:defaultImageDpi xmlns:p14="http://schemas.microsoft.com/office/powerpoint/2010/main" xmlns=""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Aucun style, aucune grille">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845" autoAdjust="0"/>
    <p:restoredTop sz="73002" autoAdjust="0"/>
  </p:normalViewPr>
  <p:slideViewPr>
    <p:cSldViewPr snapToGrid="0">
      <p:cViewPr varScale="1">
        <p:scale>
          <a:sx n="63" d="100"/>
          <a:sy n="63" d="100"/>
        </p:scale>
        <p:origin x="-1478" y="-77"/>
      </p:cViewPr>
      <p:guideLst>
        <p:guide orient="horz" pos="913"/>
        <p:guide pos="531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6960"/>
    </p:cViewPr>
  </p:sorter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3" Type="http://schemas.openxmlformats.org/officeDocument/2006/relationships/slideMaster" Target="slideMasters/slideMaster3.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Feuille_Microsoft_Office_Excel1.xlsx"/></Relationships>
</file>

<file path=ppt/charts/chart1.xml><?xml version="1.0" encoding="utf-8"?>
<c:chartSpace xmlns:c="http://schemas.openxmlformats.org/drawingml/2006/chart" xmlns:a="http://schemas.openxmlformats.org/drawingml/2006/main" xmlns:r="http://schemas.openxmlformats.org/officeDocument/2006/relationships">
  <c:date1904 val="1"/>
  <c:lang val="fr-FR"/>
  <c:chart>
    <c:plotArea>
      <c:layout/>
      <c:barChart>
        <c:barDir val="col"/>
        <c:grouping val="clustered"/>
        <c:ser>
          <c:idx val="0"/>
          <c:order val="0"/>
          <c:tx>
            <c:strRef>
              <c:f>Feuil1!$B$1</c:f>
              <c:strCache>
                <c:ptCount val="1"/>
                <c:pt idx="0">
                  <c:v>Série 1</c:v>
                </c:pt>
              </c:strCache>
            </c:strRef>
          </c:tx>
          <c:cat>
            <c:numRef>
              <c:f>Feuil1!$A$2</c:f>
              <c:numCache>
                <c:formatCode>General</c:formatCode>
                <c:ptCount val="1"/>
              </c:numCache>
            </c:numRef>
          </c:cat>
          <c:val>
            <c:numRef>
              <c:f>Feuil1!$B$2</c:f>
              <c:numCache>
                <c:formatCode>General</c:formatCode>
                <c:ptCount val="1"/>
                <c:pt idx="0">
                  <c:v>5</c:v>
                </c:pt>
              </c:numCache>
            </c:numRef>
          </c:val>
        </c:ser>
        <c:ser>
          <c:idx val="1"/>
          <c:order val="1"/>
          <c:tx>
            <c:strRef>
              <c:f>Feuil1!$C$1</c:f>
              <c:strCache>
                <c:ptCount val="1"/>
                <c:pt idx="0">
                  <c:v>Série 2</c:v>
                </c:pt>
              </c:strCache>
            </c:strRef>
          </c:tx>
          <c:cat>
            <c:numRef>
              <c:f>Feuil1!$A$2</c:f>
              <c:numCache>
                <c:formatCode>General</c:formatCode>
                <c:ptCount val="1"/>
              </c:numCache>
            </c:numRef>
          </c:cat>
          <c:val>
            <c:numRef>
              <c:f>Feuil1!$C$2</c:f>
              <c:numCache>
                <c:formatCode>General</c:formatCode>
                <c:ptCount val="1"/>
                <c:pt idx="0">
                  <c:v>4</c:v>
                </c:pt>
              </c:numCache>
            </c:numRef>
          </c:val>
        </c:ser>
        <c:ser>
          <c:idx val="2"/>
          <c:order val="2"/>
          <c:tx>
            <c:strRef>
              <c:f>Feuil1!$D$1</c:f>
              <c:strCache>
                <c:ptCount val="1"/>
                <c:pt idx="0">
                  <c:v>Série 3</c:v>
                </c:pt>
              </c:strCache>
            </c:strRef>
          </c:tx>
          <c:cat>
            <c:numRef>
              <c:f>Feuil1!$A$2</c:f>
              <c:numCache>
                <c:formatCode>General</c:formatCode>
                <c:ptCount val="1"/>
              </c:numCache>
            </c:numRef>
          </c:cat>
          <c:val>
            <c:numRef>
              <c:f>Feuil1!$D$2</c:f>
              <c:numCache>
                <c:formatCode>General</c:formatCode>
                <c:ptCount val="1"/>
                <c:pt idx="0">
                  <c:v>3</c:v>
                </c:pt>
              </c:numCache>
            </c:numRef>
          </c:val>
        </c:ser>
        <c:ser>
          <c:idx val="3"/>
          <c:order val="3"/>
          <c:tx>
            <c:strRef>
              <c:f>Feuil1!$E$1</c:f>
              <c:strCache>
                <c:ptCount val="1"/>
                <c:pt idx="0">
                  <c:v>Série 12</c:v>
                </c:pt>
              </c:strCache>
            </c:strRef>
          </c:tx>
          <c:cat>
            <c:numRef>
              <c:f>Feuil1!$A$2</c:f>
              <c:numCache>
                <c:formatCode>General</c:formatCode>
                <c:ptCount val="1"/>
              </c:numCache>
            </c:numRef>
          </c:cat>
          <c:val>
            <c:numRef>
              <c:f>Feuil1!$E$2</c:f>
              <c:numCache>
                <c:formatCode>General</c:formatCode>
                <c:ptCount val="1"/>
                <c:pt idx="0">
                  <c:v>2.5</c:v>
                </c:pt>
              </c:numCache>
            </c:numRef>
          </c:val>
        </c:ser>
        <c:ser>
          <c:idx val="4"/>
          <c:order val="4"/>
          <c:tx>
            <c:strRef>
              <c:f>Feuil1!$F$1</c:f>
              <c:strCache>
                <c:ptCount val="1"/>
                <c:pt idx="0">
                  <c:v>Série 23</c:v>
                </c:pt>
              </c:strCache>
            </c:strRef>
          </c:tx>
          <c:cat>
            <c:numRef>
              <c:f>Feuil1!$A$2</c:f>
              <c:numCache>
                <c:formatCode>General</c:formatCode>
                <c:ptCount val="1"/>
              </c:numCache>
            </c:numRef>
          </c:cat>
          <c:val>
            <c:numRef>
              <c:f>Feuil1!$F$2</c:f>
              <c:numCache>
                <c:formatCode>General</c:formatCode>
                <c:ptCount val="1"/>
                <c:pt idx="0">
                  <c:v>2</c:v>
                </c:pt>
              </c:numCache>
            </c:numRef>
          </c:val>
        </c:ser>
        <c:ser>
          <c:idx val="5"/>
          <c:order val="5"/>
          <c:tx>
            <c:strRef>
              <c:f>Feuil1!$G$1</c:f>
              <c:strCache>
                <c:ptCount val="1"/>
                <c:pt idx="0">
                  <c:v>Série 34</c:v>
                </c:pt>
              </c:strCache>
            </c:strRef>
          </c:tx>
          <c:cat>
            <c:numRef>
              <c:f>Feuil1!$A$2</c:f>
              <c:numCache>
                <c:formatCode>General</c:formatCode>
                <c:ptCount val="1"/>
              </c:numCache>
            </c:numRef>
          </c:cat>
          <c:val>
            <c:numRef>
              <c:f>Feuil1!$G$2</c:f>
              <c:numCache>
                <c:formatCode>General</c:formatCode>
                <c:ptCount val="1"/>
                <c:pt idx="0">
                  <c:v>1</c:v>
                </c:pt>
              </c:numCache>
            </c:numRef>
          </c:val>
        </c:ser>
        <c:axId val="170995072"/>
        <c:axId val="171021440"/>
      </c:barChart>
      <c:catAx>
        <c:axId val="170995072"/>
        <c:scaling>
          <c:orientation val="minMax"/>
        </c:scaling>
        <c:axPos val="b"/>
        <c:numFmt formatCode="General" sourceLinked="1"/>
        <c:tickLblPos val="nextTo"/>
        <c:crossAx val="171021440"/>
        <c:crosses val="autoZero"/>
        <c:auto val="1"/>
        <c:lblAlgn val="ctr"/>
        <c:lblOffset val="100"/>
      </c:catAx>
      <c:valAx>
        <c:axId val="171021440"/>
        <c:scaling>
          <c:orientation val="minMax"/>
        </c:scaling>
        <c:axPos val="l"/>
        <c:majorGridlines/>
        <c:numFmt formatCode="General" sourceLinked="1"/>
        <c:tickLblPos val="nextTo"/>
        <c:crossAx val="170995072"/>
        <c:crosses val="autoZero"/>
        <c:crossBetween val="between"/>
      </c:valAx>
    </c:plotArea>
    <c:plotVisOnly val="1"/>
  </c:chart>
  <c:txPr>
    <a:bodyPr/>
    <a:lstStyle/>
    <a:p>
      <a:pPr>
        <a:defRPr sz="1800"/>
      </a:pPr>
      <a:endParaRPr lang="fr-FR"/>
    </a:p>
  </c:txPr>
  <c:externalData r:id="rId1"/>
</c:chartSpace>
</file>

<file path=ppt/diagrams/colors1.xml><?xml version="1.0" encoding="utf-8"?>
<dgm:colorsDef xmlns:dgm="http://schemas.openxmlformats.org/drawingml/2006/diagram" xmlns:a="http://schemas.openxmlformats.org/drawingml/2006/main" uniqueId="urn:microsoft.com/office/officeart/2005/8/colors/accent2_3">
  <dgm:title val=""/>
  <dgm:desc val=""/>
  <dgm:catLst>
    <dgm:cat type="accent2" pri="11300"/>
  </dgm:catLst>
  <dgm:styleLbl name="node0">
    <dgm:fillClrLst meth="repeat">
      <a:schemeClr val="accent2">
        <a:shade val="80000"/>
      </a:schemeClr>
    </dgm:fillClrLst>
    <dgm:linClrLst meth="repeat">
      <a:schemeClr val="lt1"/>
    </dgm:linClrLst>
    <dgm:effectClrLst/>
    <dgm:txLinClrLst/>
    <dgm:txFillClrLst/>
    <dgm:txEffectClrLst/>
  </dgm:styleLbl>
  <dgm:styleLbl name="node1">
    <dgm:fillClrLst>
      <a:schemeClr val="accent2">
        <a:shade val="80000"/>
      </a:schemeClr>
      <a:schemeClr val="accent2">
        <a:tint val="70000"/>
      </a:schemeClr>
    </dgm:fillClrLst>
    <dgm:linClrLst meth="repeat">
      <a:schemeClr val="lt1"/>
    </dgm:linClrLst>
    <dgm:effectClrLst/>
    <dgm:txLinClrLst/>
    <dgm:txFillClrLst/>
    <dgm:txEffectClrLst/>
  </dgm:styleLbl>
  <dgm:styleLbl name="alignNode1">
    <dgm:fillClrLst>
      <a:schemeClr val="accent2">
        <a:shade val="80000"/>
      </a:schemeClr>
      <a:schemeClr val="accent2">
        <a:tint val="70000"/>
      </a:schemeClr>
    </dgm:fillClrLst>
    <dgm:linClrLst>
      <a:schemeClr val="accent2">
        <a:shade val="80000"/>
      </a:schemeClr>
      <a:schemeClr val="accent2">
        <a:tint val="70000"/>
      </a:schemeClr>
    </dgm:linClrLst>
    <dgm:effectClrLst/>
    <dgm:txLinClrLst/>
    <dgm:txFillClrLst/>
    <dgm:txEffectClrLst/>
  </dgm:styleLbl>
  <dgm:styleLbl name="lnNode1">
    <dgm:fillClrLst>
      <a:schemeClr val="accent2">
        <a:shade val="80000"/>
      </a:schemeClr>
      <a:schemeClr val="accent2">
        <a:tint val="7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tint val="70000"/>
        <a:alpha val="50000"/>
      </a:schemeClr>
    </dgm:fillClrLst>
    <dgm:linClrLst meth="repeat">
      <a:schemeClr val="lt1"/>
    </dgm:linClrLst>
    <dgm:effectClrLst/>
    <dgm:txLinClrLst/>
    <dgm:txFillClrLst/>
    <dgm:txEffectClrLst/>
  </dgm:styleLbl>
  <dgm:styleLbl name="node2">
    <dgm:fillClrLst>
      <a:schemeClr val="accent2">
        <a:tint val="99000"/>
      </a:schemeClr>
    </dgm:fillClrLst>
    <dgm:linClrLst meth="repeat">
      <a:schemeClr val="lt1"/>
    </dgm:linClrLst>
    <dgm:effectClrLst/>
    <dgm:txLinClrLst/>
    <dgm:txFillClrLst/>
    <dgm:txEffectClrLst/>
  </dgm:styleLbl>
  <dgm:styleLbl name="node3">
    <dgm:fillClrLst>
      <a:schemeClr val="accent2">
        <a:tint val="80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dgm:txEffectClrLst/>
  </dgm:styleLbl>
  <dgm:styleLbl name="f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bgSibTrans2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lt1"/>
    </dgm:txFillClrLst>
    <dgm:txEffectClrLst/>
  </dgm:styleLbl>
  <dgm:styleLbl name="sibTrans1D1">
    <dgm:fillClrLst>
      <a:schemeClr val="accent2">
        <a:shade val="90000"/>
      </a:schemeClr>
      <a:schemeClr val="accent2">
        <a:tint val="70000"/>
      </a:schemeClr>
    </dgm:fillClrLst>
    <dgm:linClrLst>
      <a:schemeClr val="accent2">
        <a:shade val="90000"/>
      </a:schemeClr>
      <a:schemeClr val="accent2">
        <a:tint val="7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9000"/>
      </a:schemeClr>
    </dgm:fillClrLst>
    <dgm:linClrLst meth="repeat">
      <a:schemeClr val="lt1"/>
    </dgm:linClrLst>
    <dgm:effectClrLst/>
    <dgm:txLinClrLst/>
    <dgm:txFillClrLst/>
    <dgm:txEffectClrLst/>
  </dgm:styleLbl>
  <dgm:styleLbl name="asst3">
    <dgm:fillClrLst>
      <a:schemeClr val="accent2">
        <a:tint val="80000"/>
      </a:schemeClr>
    </dgm:fillClrLst>
    <dgm:linClrLst meth="repeat">
      <a:schemeClr val="lt1"/>
    </dgm:linClrLst>
    <dgm:effectClrLst/>
    <dgm:txLinClrLst/>
    <dgm:txFillClrLst/>
    <dgm:txEffectClrLst/>
  </dgm:styleLbl>
  <dgm:styleLbl name="asst4">
    <dgm:fillClrLst>
      <a:schemeClr val="accent2">
        <a:tint val="7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lt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9000"/>
      </a:schemeClr>
    </dgm:fillClrLst>
    <dgm:linClrLst meth="repeat">
      <a:schemeClr val="accent2">
        <a:tint val="99000"/>
      </a:schemeClr>
    </dgm:linClrLst>
    <dgm:effectClrLst/>
    <dgm:txLinClrLst/>
    <dgm:txFillClrLst meth="repeat">
      <a:schemeClr val="tx1"/>
    </dgm:txFillClrLst>
    <dgm:txEffectClrLst/>
  </dgm:styleLbl>
  <dgm:styleLbl name="parChTrans1D3">
    <dgm:fillClrLst meth="repeat">
      <a:schemeClr val="accent2">
        <a:tint val="80000"/>
      </a:schemeClr>
    </dgm:fillClrLst>
    <dgm:linClrLst meth="repeat">
      <a:schemeClr val="accent2">
        <a:tint val="80000"/>
      </a:schemeClr>
    </dgm:linClrLst>
    <dgm:effectClrLst/>
    <dgm:txLinClrLst/>
    <dgm:txFillClrLst meth="repeat">
      <a:schemeClr val="tx1"/>
    </dgm:txFillClrLst>
    <dgm:txEffectClrLst/>
  </dgm:styleLbl>
  <dgm:styleLbl name="parChTrans1D4">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2">
        <a:shade val="80000"/>
      </a:schemeClr>
      <a:schemeClr val="accent2">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63007BF-6B29-4FA6-B98B-865602F39AED}" type="doc">
      <dgm:prSet loTypeId="urn:microsoft.com/office/officeart/2005/8/layout/radial6" loCatId="cycle" qsTypeId="urn:microsoft.com/office/officeart/2005/8/quickstyle/simple4" qsCatId="simple" csTypeId="urn:microsoft.com/office/officeart/2005/8/colors/accent2_3" csCatId="accent2" phldr="1"/>
      <dgm:spPr/>
      <dgm:t>
        <a:bodyPr/>
        <a:lstStyle/>
        <a:p>
          <a:endParaRPr lang="fr-FR"/>
        </a:p>
      </dgm:t>
    </dgm:pt>
    <dgm:pt modelId="{81594FCD-1FC6-4222-A7FC-DE77F5F6F048}">
      <dgm:prSet phldrT="[Texte]"/>
      <dgm:spPr/>
      <dgm:t>
        <a:bodyPr/>
        <a:lstStyle/>
        <a:p>
          <a:r>
            <a:rPr lang="fr-FR" dirty="0" smtClean="0"/>
            <a:t>Risque</a:t>
          </a:r>
          <a:endParaRPr lang="fr-FR" dirty="0"/>
        </a:p>
      </dgm:t>
    </dgm:pt>
    <dgm:pt modelId="{70CF645E-1ECC-4BDD-AC68-2C52FD8C0BE3}" type="parTrans" cxnId="{9C578AF6-C642-4B40-9EA7-B0FF5D9E79B0}">
      <dgm:prSet/>
      <dgm:spPr/>
      <dgm:t>
        <a:bodyPr/>
        <a:lstStyle/>
        <a:p>
          <a:endParaRPr lang="fr-FR"/>
        </a:p>
      </dgm:t>
    </dgm:pt>
    <dgm:pt modelId="{A9903EF7-C3AB-4E43-ABAA-747376AF07CC}" type="sibTrans" cxnId="{9C578AF6-C642-4B40-9EA7-B0FF5D9E79B0}">
      <dgm:prSet/>
      <dgm:spPr/>
      <dgm:t>
        <a:bodyPr/>
        <a:lstStyle/>
        <a:p>
          <a:endParaRPr lang="fr-FR"/>
        </a:p>
      </dgm:t>
    </dgm:pt>
    <dgm:pt modelId="{20742545-BD28-4ED3-8BC2-02C0459B2B6F}">
      <dgm:prSet phldrT="[Texte]" custT="1"/>
      <dgm:spPr/>
      <dgm:t>
        <a:bodyPr/>
        <a:lstStyle/>
        <a:p>
          <a:r>
            <a:rPr lang="fr-FR" sz="1400" dirty="0" smtClean="0"/>
            <a:t>Financière</a:t>
          </a:r>
          <a:endParaRPr lang="fr-FR" sz="1400" dirty="0"/>
        </a:p>
      </dgm:t>
    </dgm:pt>
    <dgm:pt modelId="{93DAFEA1-142B-47E2-8AD8-413100F1F691}" type="parTrans" cxnId="{98133891-B186-4241-B31D-3C50BC9945A9}">
      <dgm:prSet/>
      <dgm:spPr/>
      <dgm:t>
        <a:bodyPr/>
        <a:lstStyle/>
        <a:p>
          <a:endParaRPr lang="fr-FR"/>
        </a:p>
      </dgm:t>
    </dgm:pt>
    <dgm:pt modelId="{E8F5FC8A-98A3-40EB-88FB-C2495995B876}" type="sibTrans" cxnId="{98133891-B186-4241-B31D-3C50BC9945A9}">
      <dgm:prSet/>
      <dgm:spPr/>
      <dgm:t>
        <a:bodyPr/>
        <a:lstStyle/>
        <a:p>
          <a:endParaRPr lang="fr-FR"/>
        </a:p>
      </dgm:t>
    </dgm:pt>
    <dgm:pt modelId="{CE2DA790-5D00-445F-8C0E-65CCADB65D5F}">
      <dgm:prSet phldrT="[Texte]"/>
      <dgm:spPr/>
      <dgm:t>
        <a:bodyPr/>
        <a:lstStyle/>
        <a:p>
          <a:r>
            <a:rPr lang="fr-FR" dirty="0" smtClean="0"/>
            <a:t>Juridique</a:t>
          </a:r>
          <a:endParaRPr lang="fr-FR" dirty="0"/>
        </a:p>
      </dgm:t>
    </dgm:pt>
    <dgm:pt modelId="{12E55E8B-45CF-4DC6-85CC-680071A53584}" type="parTrans" cxnId="{5D2097ED-4A21-4CF0-840B-505FCF2B0FEA}">
      <dgm:prSet/>
      <dgm:spPr/>
      <dgm:t>
        <a:bodyPr/>
        <a:lstStyle/>
        <a:p>
          <a:endParaRPr lang="fr-FR"/>
        </a:p>
      </dgm:t>
    </dgm:pt>
    <dgm:pt modelId="{722FC2CE-E2AF-448E-A96D-DA61AF3B9369}" type="sibTrans" cxnId="{5D2097ED-4A21-4CF0-840B-505FCF2B0FEA}">
      <dgm:prSet/>
      <dgm:spPr/>
      <dgm:t>
        <a:bodyPr/>
        <a:lstStyle/>
        <a:p>
          <a:endParaRPr lang="fr-FR"/>
        </a:p>
      </dgm:t>
    </dgm:pt>
    <dgm:pt modelId="{27612266-A175-48D1-AD9C-7A04AA84482F}">
      <dgm:prSet phldrT="[Texte]"/>
      <dgm:spPr/>
      <dgm:t>
        <a:bodyPr/>
        <a:lstStyle/>
        <a:p>
          <a:r>
            <a:rPr lang="fr-FR" dirty="0" smtClean="0"/>
            <a:t>Opérationnel</a:t>
          </a:r>
          <a:endParaRPr lang="fr-FR" dirty="0"/>
        </a:p>
      </dgm:t>
    </dgm:pt>
    <dgm:pt modelId="{8F4FC8B5-C8C2-4529-B99C-137ED9819557}" type="parTrans" cxnId="{72AB59E9-F253-4CFA-800B-87C4E9D359CE}">
      <dgm:prSet/>
      <dgm:spPr/>
      <dgm:t>
        <a:bodyPr/>
        <a:lstStyle/>
        <a:p>
          <a:endParaRPr lang="fr-FR"/>
        </a:p>
      </dgm:t>
    </dgm:pt>
    <dgm:pt modelId="{345AA5BF-FA1B-4318-835A-E2882C5F7297}" type="sibTrans" cxnId="{72AB59E9-F253-4CFA-800B-87C4E9D359CE}">
      <dgm:prSet/>
      <dgm:spPr/>
      <dgm:t>
        <a:bodyPr/>
        <a:lstStyle/>
        <a:p>
          <a:endParaRPr lang="fr-FR"/>
        </a:p>
      </dgm:t>
    </dgm:pt>
    <dgm:pt modelId="{1A0D1D80-B3A7-4E33-913D-A1292FEE9FF0}">
      <dgm:prSet phldrT="[Texte]"/>
      <dgm:spPr/>
      <dgm:t>
        <a:bodyPr/>
        <a:lstStyle/>
        <a:p>
          <a:r>
            <a:rPr lang="fr-FR" dirty="0" smtClean="0"/>
            <a:t>Stratégique</a:t>
          </a:r>
          <a:endParaRPr lang="fr-FR" dirty="0"/>
        </a:p>
      </dgm:t>
    </dgm:pt>
    <dgm:pt modelId="{CEFF598F-3E90-4D1F-B060-FD5C80DFF751}" type="parTrans" cxnId="{C8585900-EEB7-4386-8F42-7B4C3D3D47B8}">
      <dgm:prSet/>
      <dgm:spPr/>
      <dgm:t>
        <a:bodyPr/>
        <a:lstStyle/>
        <a:p>
          <a:endParaRPr lang="fr-FR"/>
        </a:p>
      </dgm:t>
    </dgm:pt>
    <dgm:pt modelId="{EAFA6E05-2130-4D68-834E-0BC8A19761D7}" type="sibTrans" cxnId="{C8585900-EEB7-4386-8F42-7B4C3D3D47B8}">
      <dgm:prSet/>
      <dgm:spPr/>
      <dgm:t>
        <a:bodyPr/>
        <a:lstStyle/>
        <a:p>
          <a:endParaRPr lang="fr-FR"/>
        </a:p>
      </dgm:t>
    </dgm:pt>
    <dgm:pt modelId="{D5D4FA3A-2B04-46B6-B759-30B87D28F40F}" type="pres">
      <dgm:prSet presAssocID="{763007BF-6B29-4FA6-B98B-865602F39AED}" presName="Name0" presStyleCnt="0">
        <dgm:presLayoutVars>
          <dgm:chMax val="1"/>
          <dgm:dir/>
          <dgm:animLvl val="ctr"/>
          <dgm:resizeHandles val="exact"/>
        </dgm:presLayoutVars>
      </dgm:prSet>
      <dgm:spPr/>
      <dgm:t>
        <a:bodyPr/>
        <a:lstStyle/>
        <a:p>
          <a:endParaRPr lang="fr-FR"/>
        </a:p>
      </dgm:t>
    </dgm:pt>
    <dgm:pt modelId="{F84A5822-D5D7-4BBB-8D80-721CA70EDF11}" type="pres">
      <dgm:prSet presAssocID="{81594FCD-1FC6-4222-A7FC-DE77F5F6F048}" presName="centerShape" presStyleLbl="node0" presStyleIdx="0" presStyleCnt="1" custLinFactNeighborX="3501" custLinFactNeighborY="-584"/>
      <dgm:spPr/>
      <dgm:t>
        <a:bodyPr/>
        <a:lstStyle/>
        <a:p>
          <a:endParaRPr lang="fr-FR"/>
        </a:p>
      </dgm:t>
    </dgm:pt>
    <dgm:pt modelId="{FCE05410-9F78-4676-BDF4-03C45EA4500B}" type="pres">
      <dgm:prSet presAssocID="{20742545-BD28-4ED3-8BC2-02C0459B2B6F}" presName="node" presStyleLbl="node1" presStyleIdx="0" presStyleCnt="4" custScaleX="240304">
        <dgm:presLayoutVars>
          <dgm:bulletEnabled val="1"/>
        </dgm:presLayoutVars>
      </dgm:prSet>
      <dgm:spPr/>
      <dgm:t>
        <a:bodyPr/>
        <a:lstStyle/>
        <a:p>
          <a:endParaRPr lang="fr-FR"/>
        </a:p>
      </dgm:t>
    </dgm:pt>
    <dgm:pt modelId="{E9D4A853-D1EA-409E-B3F1-91115924E4F2}" type="pres">
      <dgm:prSet presAssocID="{20742545-BD28-4ED3-8BC2-02C0459B2B6F}" presName="dummy" presStyleCnt="0"/>
      <dgm:spPr/>
    </dgm:pt>
    <dgm:pt modelId="{438A0846-00AB-45BB-852B-9CA6AE0A4928}" type="pres">
      <dgm:prSet presAssocID="{E8F5FC8A-98A3-40EB-88FB-C2495995B876}" presName="sibTrans" presStyleLbl="sibTrans2D1" presStyleIdx="0" presStyleCnt="4"/>
      <dgm:spPr/>
      <dgm:t>
        <a:bodyPr/>
        <a:lstStyle/>
        <a:p>
          <a:endParaRPr lang="fr-FR"/>
        </a:p>
      </dgm:t>
    </dgm:pt>
    <dgm:pt modelId="{1DC18161-CA45-467A-B08D-90FE795CA001}" type="pres">
      <dgm:prSet presAssocID="{CE2DA790-5D00-445F-8C0E-65CCADB65D5F}" presName="node" presStyleLbl="node1" presStyleIdx="1" presStyleCnt="4" custScaleX="176356" custRadScaleRad="139685">
        <dgm:presLayoutVars>
          <dgm:bulletEnabled val="1"/>
        </dgm:presLayoutVars>
      </dgm:prSet>
      <dgm:spPr/>
      <dgm:t>
        <a:bodyPr/>
        <a:lstStyle/>
        <a:p>
          <a:endParaRPr lang="fr-FR"/>
        </a:p>
      </dgm:t>
    </dgm:pt>
    <dgm:pt modelId="{9828563C-1A2C-4D80-9BFC-5BBFC9C330C2}" type="pres">
      <dgm:prSet presAssocID="{CE2DA790-5D00-445F-8C0E-65CCADB65D5F}" presName="dummy" presStyleCnt="0"/>
      <dgm:spPr/>
    </dgm:pt>
    <dgm:pt modelId="{31954360-F951-4CE0-9C76-4D2921B08FE2}" type="pres">
      <dgm:prSet presAssocID="{722FC2CE-E2AF-448E-A96D-DA61AF3B9369}" presName="sibTrans" presStyleLbl="sibTrans2D1" presStyleIdx="1" presStyleCnt="4"/>
      <dgm:spPr/>
      <dgm:t>
        <a:bodyPr/>
        <a:lstStyle/>
        <a:p>
          <a:endParaRPr lang="fr-FR"/>
        </a:p>
      </dgm:t>
    </dgm:pt>
    <dgm:pt modelId="{19FB88DB-6638-41DA-BFDF-7544D0B3327D}" type="pres">
      <dgm:prSet presAssocID="{27612266-A175-48D1-AD9C-7A04AA84482F}" presName="node" presStyleLbl="node1" presStyleIdx="2" presStyleCnt="4" custScaleX="236765" custRadScaleRad="100841" custRadScaleInc="-24383">
        <dgm:presLayoutVars>
          <dgm:bulletEnabled val="1"/>
        </dgm:presLayoutVars>
      </dgm:prSet>
      <dgm:spPr/>
      <dgm:t>
        <a:bodyPr/>
        <a:lstStyle/>
        <a:p>
          <a:endParaRPr lang="fr-FR"/>
        </a:p>
      </dgm:t>
    </dgm:pt>
    <dgm:pt modelId="{2DB47AEC-1D66-4B06-AAF0-42AEBCE901CA}" type="pres">
      <dgm:prSet presAssocID="{27612266-A175-48D1-AD9C-7A04AA84482F}" presName="dummy" presStyleCnt="0"/>
      <dgm:spPr/>
    </dgm:pt>
    <dgm:pt modelId="{FAC0A234-4473-4D96-BBC9-6BAB7E03E784}" type="pres">
      <dgm:prSet presAssocID="{345AA5BF-FA1B-4318-835A-E2882C5F7297}" presName="sibTrans" presStyleLbl="sibTrans2D1" presStyleIdx="2" presStyleCnt="4"/>
      <dgm:spPr/>
      <dgm:t>
        <a:bodyPr/>
        <a:lstStyle/>
        <a:p>
          <a:endParaRPr lang="fr-FR"/>
        </a:p>
      </dgm:t>
    </dgm:pt>
    <dgm:pt modelId="{031B96B3-D7CD-42CF-AD7F-8BA64002F9A4}" type="pres">
      <dgm:prSet presAssocID="{1A0D1D80-B3A7-4E33-913D-A1292FEE9FF0}" presName="node" presStyleLbl="node1" presStyleIdx="3" presStyleCnt="4" custScaleX="193137" custRadScaleRad="126851" custRadScaleInc="-1757">
        <dgm:presLayoutVars>
          <dgm:bulletEnabled val="1"/>
        </dgm:presLayoutVars>
      </dgm:prSet>
      <dgm:spPr/>
      <dgm:t>
        <a:bodyPr/>
        <a:lstStyle/>
        <a:p>
          <a:endParaRPr lang="fr-FR"/>
        </a:p>
      </dgm:t>
    </dgm:pt>
    <dgm:pt modelId="{B592EF5B-00D5-4F7C-9D22-781F8945A691}" type="pres">
      <dgm:prSet presAssocID="{1A0D1D80-B3A7-4E33-913D-A1292FEE9FF0}" presName="dummy" presStyleCnt="0"/>
      <dgm:spPr/>
    </dgm:pt>
    <dgm:pt modelId="{072666EF-86D3-4D43-94EB-E8266A563E56}" type="pres">
      <dgm:prSet presAssocID="{EAFA6E05-2130-4D68-834E-0BC8A19761D7}" presName="sibTrans" presStyleLbl="sibTrans2D1" presStyleIdx="3" presStyleCnt="4"/>
      <dgm:spPr/>
      <dgm:t>
        <a:bodyPr/>
        <a:lstStyle/>
        <a:p>
          <a:endParaRPr lang="fr-FR"/>
        </a:p>
      </dgm:t>
    </dgm:pt>
  </dgm:ptLst>
  <dgm:cxnLst>
    <dgm:cxn modelId="{BF9536D9-58DF-439B-806A-6ED37CBCF425}" type="presOf" srcId="{27612266-A175-48D1-AD9C-7A04AA84482F}" destId="{19FB88DB-6638-41DA-BFDF-7544D0B3327D}" srcOrd="0" destOrd="0" presId="urn:microsoft.com/office/officeart/2005/8/layout/radial6"/>
    <dgm:cxn modelId="{E46F9EA9-3B8A-4069-964D-27BC07D45464}" type="presOf" srcId="{81594FCD-1FC6-4222-A7FC-DE77F5F6F048}" destId="{F84A5822-D5D7-4BBB-8D80-721CA70EDF11}" srcOrd="0" destOrd="0" presId="urn:microsoft.com/office/officeart/2005/8/layout/radial6"/>
    <dgm:cxn modelId="{1D51A2D5-649C-4179-8082-05F9093FBC39}" type="presOf" srcId="{CE2DA790-5D00-445F-8C0E-65CCADB65D5F}" destId="{1DC18161-CA45-467A-B08D-90FE795CA001}" srcOrd="0" destOrd="0" presId="urn:microsoft.com/office/officeart/2005/8/layout/radial6"/>
    <dgm:cxn modelId="{154DC56C-5E5C-4CF7-9069-FB1935EDA382}" type="presOf" srcId="{E8F5FC8A-98A3-40EB-88FB-C2495995B876}" destId="{438A0846-00AB-45BB-852B-9CA6AE0A4928}" srcOrd="0" destOrd="0" presId="urn:microsoft.com/office/officeart/2005/8/layout/radial6"/>
    <dgm:cxn modelId="{114D0019-9418-426D-8431-1BD66C553AD9}" type="presOf" srcId="{EAFA6E05-2130-4D68-834E-0BC8A19761D7}" destId="{072666EF-86D3-4D43-94EB-E8266A563E56}" srcOrd="0" destOrd="0" presId="urn:microsoft.com/office/officeart/2005/8/layout/radial6"/>
    <dgm:cxn modelId="{13B6CE2A-F72A-4A91-8662-3CAF6D5FF6D6}" type="presOf" srcId="{722FC2CE-E2AF-448E-A96D-DA61AF3B9369}" destId="{31954360-F951-4CE0-9C76-4D2921B08FE2}" srcOrd="0" destOrd="0" presId="urn:microsoft.com/office/officeart/2005/8/layout/radial6"/>
    <dgm:cxn modelId="{72AB59E9-F253-4CFA-800B-87C4E9D359CE}" srcId="{81594FCD-1FC6-4222-A7FC-DE77F5F6F048}" destId="{27612266-A175-48D1-AD9C-7A04AA84482F}" srcOrd="2" destOrd="0" parTransId="{8F4FC8B5-C8C2-4529-B99C-137ED9819557}" sibTransId="{345AA5BF-FA1B-4318-835A-E2882C5F7297}"/>
    <dgm:cxn modelId="{98133891-B186-4241-B31D-3C50BC9945A9}" srcId="{81594FCD-1FC6-4222-A7FC-DE77F5F6F048}" destId="{20742545-BD28-4ED3-8BC2-02C0459B2B6F}" srcOrd="0" destOrd="0" parTransId="{93DAFEA1-142B-47E2-8AD8-413100F1F691}" sibTransId="{E8F5FC8A-98A3-40EB-88FB-C2495995B876}"/>
    <dgm:cxn modelId="{FB431B31-CA94-48A8-B240-3200B35E8377}" type="presOf" srcId="{345AA5BF-FA1B-4318-835A-E2882C5F7297}" destId="{FAC0A234-4473-4D96-BBC9-6BAB7E03E784}" srcOrd="0" destOrd="0" presId="urn:microsoft.com/office/officeart/2005/8/layout/radial6"/>
    <dgm:cxn modelId="{5D2097ED-4A21-4CF0-840B-505FCF2B0FEA}" srcId="{81594FCD-1FC6-4222-A7FC-DE77F5F6F048}" destId="{CE2DA790-5D00-445F-8C0E-65CCADB65D5F}" srcOrd="1" destOrd="0" parTransId="{12E55E8B-45CF-4DC6-85CC-680071A53584}" sibTransId="{722FC2CE-E2AF-448E-A96D-DA61AF3B9369}"/>
    <dgm:cxn modelId="{FEF7F90A-7853-4400-AE92-D965FFBCEDAD}" type="presOf" srcId="{20742545-BD28-4ED3-8BC2-02C0459B2B6F}" destId="{FCE05410-9F78-4676-BDF4-03C45EA4500B}" srcOrd="0" destOrd="0" presId="urn:microsoft.com/office/officeart/2005/8/layout/radial6"/>
    <dgm:cxn modelId="{002B7EC4-2C80-4EB7-B0BD-C719031D8E6A}" type="presOf" srcId="{1A0D1D80-B3A7-4E33-913D-A1292FEE9FF0}" destId="{031B96B3-D7CD-42CF-AD7F-8BA64002F9A4}" srcOrd="0" destOrd="0" presId="urn:microsoft.com/office/officeart/2005/8/layout/radial6"/>
    <dgm:cxn modelId="{C8585900-EEB7-4386-8F42-7B4C3D3D47B8}" srcId="{81594FCD-1FC6-4222-A7FC-DE77F5F6F048}" destId="{1A0D1D80-B3A7-4E33-913D-A1292FEE9FF0}" srcOrd="3" destOrd="0" parTransId="{CEFF598F-3E90-4D1F-B060-FD5C80DFF751}" sibTransId="{EAFA6E05-2130-4D68-834E-0BC8A19761D7}"/>
    <dgm:cxn modelId="{B281EA87-C892-470E-B8A9-CEE11857EDFC}" type="presOf" srcId="{763007BF-6B29-4FA6-B98B-865602F39AED}" destId="{D5D4FA3A-2B04-46B6-B759-30B87D28F40F}" srcOrd="0" destOrd="0" presId="urn:microsoft.com/office/officeart/2005/8/layout/radial6"/>
    <dgm:cxn modelId="{9C578AF6-C642-4B40-9EA7-B0FF5D9E79B0}" srcId="{763007BF-6B29-4FA6-B98B-865602F39AED}" destId="{81594FCD-1FC6-4222-A7FC-DE77F5F6F048}" srcOrd="0" destOrd="0" parTransId="{70CF645E-1ECC-4BDD-AC68-2C52FD8C0BE3}" sibTransId="{A9903EF7-C3AB-4E43-ABAA-747376AF07CC}"/>
    <dgm:cxn modelId="{82C6EBFD-DEC5-4417-A131-AB48846A30E5}" type="presParOf" srcId="{D5D4FA3A-2B04-46B6-B759-30B87D28F40F}" destId="{F84A5822-D5D7-4BBB-8D80-721CA70EDF11}" srcOrd="0" destOrd="0" presId="urn:microsoft.com/office/officeart/2005/8/layout/radial6"/>
    <dgm:cxn modelId="{B6620A06-7F2B-4B5D-9F54-09041AAC69F3}" type="presParOf" srcId="{D5D4FA3A-2B04-46B6-B759-30B87D28F40F}" destId="{FCE05410-9F78-4676-BDF4-03C45EA4500B}" srcOrd="1" destOrd="0" presId="urn:microsoft.com/office/officeart/2005/8/layout/radial6"/>
    <dgm:cxn modelId="{2601E2FE-C1E3-4F24-B042-8524389515D5}" type="presParOf" srcId="{D5D4FA3A-2B04-46B6-B759-30B87D28F40F}" destId="{E9D4A853-D1EA-409E-B3F1-91115924E4F2}" srcOrd="2" destOrd="0" presId="urn:microsoft.com/office/officeart/2005/8/layout/radial6"/>
    <dgm:cxn modelId="{8B447349-03E6-4F40-AE27-18844C5ADAC3}" type="presParOf" srcId="{D5D4FA3A-2B04-46B6-B759-30B87D28F40F}" destId="{438A0846-00AB-45BB-852B-9CA6AE0A4928}" srcOrd="3" destOrd="0" presId="urn:microsoft.com/office/officeart/2005/8/layout/radial6"/>
    <dgm:cxn modelId="{4CA2CEA8-7846-49E3-A13B-AC915913693B}" type="presParOf" srcId="{D5D4FA3A-2B04-46B6-B759-30B87D28F40F}" destId="{1DC18161-CA45-467A-B08D-90FE795CA001}" srcOrd="4" destOrd="0" presId="urn:microsoft.com/office/officeart/2005/8/layout/radial6"/>
    <dgm:cxn modelId="{B3F00DCA-7143-4328-94A6-F3FE4255BA09}" type="presParOf" srcId="{D5D4FA3A-2B04-46B6-B759-30B87D28F40F}" destId="{9828563C-1A2C-4D80-9BFC-5BBFC9C330C2}" srcOrd="5" destOrd="0" presId="urn:microsoft.com/office/officeart/2005/8/layout/radial6"/>
    <dgm:cxn modelId="{FA71D938-C979-4F72-AC96-E69DCDD5BA5F}" type="presParOf" srcId="{D5D4FA3A-2B04-46B6-B759-30B87D28F40F}" destId="{31954360-F951-4CE0-9C76-4D2921B08FE2}" srcOrd="6" destOrd="0" presId="urn:microsoft.com/office/officeart/2005/8/layout/radial6"/>
    <dgm:cxn modelId="{DCF4D7C3-ADBF-4813-8B9E-BA3B49322E26}" type="presParOf" srcId="{D5D4FA3A-2B04-46B6-B759-30B87D28F40F}" destId="{19FB88DB-6638-41DA-BFDF-7544D0B3327D}" srcOrd="7" destOrd="0" presId="urn:microsoft.com/office/officeart/2005/8/layout/radial6"/>
    <dgm:cxn modelId="{410CFCC0-7089-4D30-8A99-220079C35ABF}" type="presParOf" srcId="{D5D4FA3A-2B04-46B6-B759-30B87D28F40F}" destId="{2DB47AEC-1D66-4B06-AAF0-42AEBCE901CA}" srcOrd="8" destOrd="0" presId="urn:microsoft.com/office/officeart/2005/8/layout/radial6"/>
    <dgm:cxn modelId="{01ED2D13-E8B2-4F6E-9C3B-7ED791838914}" type="presParOf" srcId="{D5D4FA3A-2B04-46B6-B759-30B87D28F40F}" destId="{FAC0A234-4473-4D96-BBC9-6BAB7E03E784}" srcOrd="9" destOrd="0" presId="urn:microsoft.com/office/officeart/2005/8/layout/radial6"/>
    <dgm:cxn modelId="{414DC59C-52AC-4B76-8916-A78EBF17B086}" type="presParOf" srcId="{D5D4FA3A-2B04-46B6-B759-30B87D28F40F}" destId="{031B96B3-D7CD-42CF-AD7F-8BA64002F9A4}" srcOrd="10" destOrd="0" presId="urn:microsoft.com/office/officeart/2005/8/layout/radial6"/>
    <dgm:cxn modelId="{03C2495B-29BD-4737-95FA-4F296BE32EA7}" type="presParOf" srcId="{D5D4FA3A-2B04-46B6-B759-30B87D28F40F}" destId="{B592EF5B-00D5-4F7C-9D22-781F8945A691}" srcOrd="11" destOrd="0" presId="urn:microsoft.com/office/officeart/2005/8/layout/radial6"/>
    <dgm:cxn modelId="{A623A2E6-7A2F-447B-A425-F22180B47A3C}" type="presParOf" srcId="{D5D4FA3A-2B04-46B6-B759-30B87D28F40F}" destId="{072666EF-86D3-4D43-94EB-E8266A563E56}" srcOrd="12" destOrd="0" presId="urn:microsoft.com/office/officeart/2005/8/layout/radial6"/>
  </dgm:cxnLst>
  <dgm:bg/>
  <dgm:whole>
    <a:ln>
      <a:noFill/>
    </a:ln>
  </dgm:whole>
</dgm:dataModel>
</file>

<file path=ppt/diagrams/data2.xml><?xml version="1.0" encoding="utf-8"?>
<dgm:dataModel xmlns:dgm="http://schemas.openxmlformats.org/drawingml/2006/diagram" xmlns:a="http://schemas.openxmlformats.org/drawingml/2006/main">
  <dgm:ptLst>
    <dgm:pt modelId="{8E9E9411-75C2-4401-A2F8-03859361F017}"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fr-FR"/>
        </a:p>
      </dgm:t>
    </dgm:pt>
    <dgm:pt modelId="{5094E02F-606C-458C-BB0F-4C9CC08E3018}">
      <dgm:prSet phldrT="[Texte]"/>
      <dgm:spPr/>
      <dgm:t>
        <a:bodyPr/>
        <a:lstStyle/>
        <a:p>
          <a:r>
            <a:rPr lang="fr-FR" smtClean="0"/>
            <a:t>Etape 1</a:t>
          </a:r>
          <a:endParaRPr lang="fr-FR" dirty="0"/>
        </a:p>
      </dgm:t>
    </dgm:pt>
    <dgm:pt modelId="{A4A11C43-9E5E-4F95-8900-F12A2B684D13}" type="parTrans" cxnId="{C296E59F-3DD3-46C6-B151-73E71F0E2053}">
      <dgm:prSet/>
      <dgm:spPr/>
      <dgm:t>
        <a:bodyPr/>
        <a:lstStyle/>
        <a:p>
          <a:endParaRPr lang="fr-FR"/>
        </a:p>
      </dgm:t>
    </dgm:pt>
    <dgm:pt modelId="{F618D5B3-28FB-4531-BE98-35CC2B72D0AB}" type="sibTrans" cxnId="{C296E59F-3DD3-46C6-B151-73E71F0E2053}">
      <dgm:prSet/>
      <dgm:spPr/>
      <dgm:t>
        <a:bodyPr/>
        <a:lstStyle/>
        <a:p>
          <a:endParaRPr lang="fr-FR"/>
        </a:p>
      </dgm:t>
    </dgm:pt>
    <dgm:pt modelId="{3170B604-F28D-4965-B6C6-D4B81BBDB918}">
      <dgm:prSet phldrT="[Texte]" custT="1"/>
      <dgm:spPr/>
      <dgm:t>
        <a:bodyPr/>
        <a:lstStyle/>
        <a:p>
          <a:r>
            <a:rPr lang="fr-FR" sz="2000" dirty="0" smtClean="0">
              <a:latin typeface="Century Gothic" pitchFamily="34" charset="0"/>
            </a:rPr>
            <a:t>Identification des risques </a:t>
          </a:r>
          <a:endParaRPr lang="fr-FR" sz="2000" dirty="0">
            <a:latin typeface="Century Gothic" pitchFamily="34" charset="0"/>
          </a:endParaRPr>
        </a:p>
      </dgm:t>
    </dgm:pt>
    <dgm:pt modelId="{02AFFB90-B362-48E9-80D0-B49875A1231F}" type="parTrans" cxnId="{F81D75A3-6BEF-4101-934D-D7B4094B9023}">
      <dgm:prSet/>
      <dgm:spPr/>
      <dgm:t>
        <a:bodyPr/>
        <a:lstStyle/>
        <a:p>
          <a:endParaRPr lang="fr-FR"/>
        </a:p>
      </dgm:t>
    </dgm:pt>
    <dgm:pt modelId="{C6E80B49-912C-4385-B3DA-F7DAA810F689}" type="sibTrans" cxnId="{F81D75A3-6BEF-4101-934D-D7B4094B9023}">
      <dgm:prSet/>
      <dgm:spPr/>
      <dgm:t>
        <a:bodyPr/>
        <a:lstStyle/>
        <a:p>
          <a:endParaRPr lang="fr-FR"/>
        </a:p>
      </dgm:t>
    </dgm:pt>
    <dgm:pt modelId="{1CBD4816-802F-4E23-992C-46BEC492AB75}">
      <dgm:prSet phldrT="[Texte]"/>
      <dgm:spPr/>
      <dgm:t>
        <a:bodyPr/>
        <a:lstStyle/>
        <a:p>
          <a:r>
            <a:rPr lang="fr-FR" dirty="0" smtClean="0"/>
            <a:t>Etape 2</a:t>
          </a:r>
          <a:endParaRPr lang="fr-FR" dirty="0"/>
        </a:p>
      </dgm:t>
    </dgm:pt>
    <dgm:pt modelId="{289CC2E0-74F5-4E51-935E-CBB0E9FFD022}" type="parTrans" cxnId="{A53DBD59-A9FE-402B-8F35-71FCDED9E354}">
      <dgm:prSet/>
      <dgm:spPr/>
      <dgm:t>
        <a:bodyPr/>
        <a:lstStyle/>
        <a:p>
          <a:endParaRPr lang="fr-FR"/>
        </a:p>
      </dgm:t>
    </dgm:pt>
    <dgm:pt modelId="{D21CA954-EEB7-4C59-89D9-AED6198CAA44}" type="sibTrans" cxnId="{A53DBD59-A9FE-402B-8F35-71FCDED9E354}">
      <dgm:prSet/>
      <dgm:spPr/>
      <dgm:t>
        <a:bodyPr/>
        <a:lstStyle/>
        <a:p>
          <a:endParaRPr lang="fr-FR"/>
        </a:p>
      </dgm:t>
    </dgm:pt>
    <dgm:pt modelId="{FD0DBB88-F55B-4824-9320-5AD24C8198DF}">
      <dgm:prSet phldrT="[Texte]"/>
      <dgm:spPr/>
      <dgm:t>
        <a:bodyPr/>
        <a:lstStyle/>
        <a:p>
          <a:r>
            <a:rPr lang="fr-FR" dirty="0" smtClean="0"/>
            <a:t>Etape 3</a:t>
          </a:r>
          <a:endParaRPr lang="fr-FR" dirty="0"/>
        </a:p>
      </dgm:t>
    </dgm:pt>
    <dgm:pt modelId="{07875CAA-314A-4932-9E52-432412E6E775}" type="parTrans" cxnId="{05DF1862-3120-4B02-B967-C260470A3549}">
      <dgm:prSet/>
      <dgm:spPr/>
      <dgm:t>
        <a:bodyPr/>
        <a:lstStyle/>
        <a:p>
          <a:endParaRPr lang="fr-FR"/>
        </a:p>
      </dgm:t>
    </dgm:pt>
    <dgm:pt modelId="{C99EA4DA-E092-49A0-8F76-7AC37FD8EB65}" type="sibTrans" cxnId="{05DF1862-3120-4B02-B967-C260470A3549}">
      <dgm:prSet/>
      <dgm:spPr/>
      <dgm:t>
        <a:bodyPr/>
        <a:lstStyle/>
        <a:p>
          <a:endParaRPr lang="fr-FR"/>
        </a:p>
      </dgm:t>
    </dgm:pt>
    <dgm:pt modelId="{062AA198-8166-4AA2-BB7B-B0DB9A667D37}">
      <dgm:prSet phldrT="[Texte]" custT="1"/>
      <dgm:spPr/>
      <dgm:t>
        <a:bodyPr/>
        <a:lstStyle/>
        <a:p>
          <a:r>
            <a:rPr lang="fr-FR" sz="2000" dirty="0" smtClean="0">
              <a:latin typeface="Century Gothic" pitchFamily="34" charset="0"/>
            </a:rPr>
            <a:t>Réponse aux risques </a:t>
          </a:r>
          <a:endParaRPr lang="fr-FR" sz="2000" dirty="0">
            <a:latin typeface="Century Gothic" pitchFamily="34" charset="0"/>
          </a:endParaRPr>
        </a:p>
      </dgm:t>
    </dgm:pt>
    <dgm:pt modelId="{6CC30BF9-90A0-4205-B31C-94974EECB70F}" type="parTrans" cxnId="{334A4F69-034E-416F-9615-28ADFF5BD487}">
      <dgm:prSet/>
      <dgm:spPr/>
      <dgm:t>
        <a:bodyPr/>
        <a:lstStyle/>
        <a:p>
          <a:endParaRPr lang="fr-FR"/>
        </a:p>
      </dgm:t>
    </dgm:pt>
    <dgm:pt modelId="{CB33D59D-4778-4F70-B972-32BC617B10B3}" type="sibTrans" cxnId="{334A4F69-034E-416F-9615-28ADFF5BD487}">
      <dgm:prSet/>
      <dgm:spPr/>
      <dgm:t>
        <a:bodyPr/>
        <a:lstStyle/>
        <a:p>
          <a:endParaRPr lang="fr-FR"/>
        </a:p>
      </dgm:t>
    </dgm:pt>
    <dgm:pt modelId="{C243C497-FE29-45C9-8105-20CBC3EC468F}">
      <dgm:prSet phldrT="[Texte]"/>
      <dgm:spPr/>
      <dgm:t>
        <a:bodyPr/>
        <a:lstStyle/>
        <a:p>
          <a:r>
            <a:rPr lang="fr-FR" dirty="0" smtClean="0"/>
            <a:t>Etape 4</a:t>
          </a:r>
          <a:endParaRPr lang="fr-FR" dirty="0"/>
        </a:p>
      </dgm:t>
    </dgm:pt>
    <dgm:pt modelId="{0BA7E959-4D55-47D2-A6BD-EFC12EEC06DE}" type="parTrans" cxnId="{3615E704-A036-425D-B1E6-E174F5D28422}">
      <dgm:prSet/>
      <dgm:spPr/>
      <dgm:t>
        <a:bodyPr/>
        <a:lstStyle/>
        <a:p>
          <a:endParaRPr lang="fr-FR"/>
        </a:p>
      </dgm:t>
    </dgm:pt>
    <dgm:pt modelId="{892D8A0D-E74C-4371-A374-B6E9058424A5}" type="sibTrans" cxnId="{3615E704-A036-425D-B1E6-E174F5D28422}">
      <dgm:prSet/>
      <dgm:spPr/>
      <dgm:t>
        <a:bodyPr/>
        <a:lstStyle/>
        <a:p>
          <a:endParaRPr lang="fr-FR"/>
        </a:p>
      </dgm:t>
    </dgm:pt>
    <dgm:pt modelId="{FF43D17E-3AC0-496C-BE42-5BC710F323AD}">
      <dgm:prSet phldrT="[Texte]" custT="1"/>
      <dgm:spPr/>
      <dgm:t>
        <a:bodyPr/>
        <a:lstStyle/>
        <a:p>
          <a:r>
            <a:rPr lang="fr-FR" sz="2000" dirty="0" smtClean="0">
              <a:latin typeface="Century Gothic" pitchFamily="34" charset="0"/>
            </a:rPr>
            <a:t>Surveillance des risques</a:t>
          </a:r>
          <a:endParaRPr lang="fr-FR" sz="2000" dirty="0">
            <a:latin typeface="Century Gothic" pitchFamily="34" charset="0"/>
          </a:endParaRPr>
        </a:p>
      </dgm:t>
    </dgm:pt>
    <dgm:pt modelId="{90A9FDDA-B398-4119-8764-DACF0ADF579A}" type="parTrans" cxnId="{F1B22C39-4BAD-41AF-956A-7583EB26E47B}">
      <dgm:prSet/>
      <dgm:spPr/>
      <dgm:t>
        <a:bodyPr/>
        <a:lstStyle/>
        <a:p>
          <a:endParaRPr lang="fr-FR"/>
        </a:p>
      </dgm:t>
    </dgm:pt>
    <dgm:pt modelId="{23462DC6-B84D-4CE2-B017-8659DBF577D5}" type="sibTrans" cxnId="{F1B22C39-4BAD-41AF-956A-7583EB26E47B}">
      <dgm:prSet/>
      <dgm:spPr/>
      <dgm:t>
        <a:bodyPr/>
        <a:lstStyle/>
        <a:p>
          <a:endParaRPr lang="fr-FR"/>
        </a:p>
      </dgm:t>
    </dgm:pt>
    <dgm:pt modelId="{7DED4DE5-89F0-4B28-B83B-6AF0CEECB483}">
      <dgm:prSet phldrT="[Texte]" custT="1"/>
      <dgm:spPr/>
      <dgm:t>
        <a:bodyPr/>
        <a:lstStyle/>
        <a:p>
          <a:r>
            <a:rPr lang="fr-FR" sz="2000" dirty="0" smtClean="0">
              <a:latin typeface="Century Gothic" pitchFamily="34" charset="0"/>
            </a:rPr>
            <a:t>Evaluation des risques </a:t>
          </a:r>
          <a:endParaRPr lang="fr-FR" sz="2000" dirty="0"/>
        </a:p>
      </dgm:t>
    </dgm:pt>
    <dgm:pt modelId="{EB628D60-A801-4133-92D9-6BA6D7239806}" type="sibTrans" cxnId="{DB3C5326-F8D6-4966-A14C-05A5287C59B6}">
      <dgm:prSet/>
      <dgm:spPr/>
      <dgm:t>
        <a:bodyPr/>
        <a:lstStyle/>
        <a:p>
          <a:endParaRPr lang="fr-FR"/>
        </a:p>
      </dgm:t>
    </dgm:pt>
    <dgm:pt modelId="{08819906-F5EA-4B10-BC2E-9866029186D5}" type="parTrans" cxnId="{DB3C5326-F8D6-4966-A14C-05A5287C59B6}">
      <dgm:prSet/>
      <dgm:spPr/>
      <dgm:t>
        <a:bodyPr/>
        <a:lstStyle/>
        <a:p>
          <a:endParaRPr lang="fr-FR"/>
        </a:p>
      </dgm:t>
    </dgm:pt>
    <dgm:pt modelId="{B1BFF140-CC95-4688-8A2E-43B68D2C4F69}" type="pres">
      <dgm:prSet presAssocID="{8E9E9411-75C2-4401-A2F8-03859361F017}" presName="cycleMatrixDiagram" presStyleCnt="0">
        <dgm:presLayoutVars>
          <dgm:chMax val="1"/>
          <dgm:dir/>
          <dgm:animLvl val="lvl"/>
          <dgm:resizeHandles val="exact"/>
        </dgm:presLayoutVars>
      </dgm:prSet>
      <dgm:spPr/>
      <dgm:t>
        <a:bodyPr/>
        <a:lstStyle/>
        <a:p>
          <a:endParaRPr lang="fr-FR"/>
        </a:p>
      </dgm:t>
    </dgm:pt>
    <dgm:pt modelId="{83857EC8-A895-446E-9CFD-5659BE0ECD10}" type="pres">
      <dgm:prSet presAssocID="{8E9E9411-75C2-4401-A2F8-03859361F017}" presName="children" presStyleCnt="0"/>
      <dgm:spPr/>
    </dgm:pt>
    <dgm:pt modelId="{EAA9DFB9-C090-4CBB-B2A8-3BCD24F6601B}" type="pres">
      <dgm:prSet presAssocID="{8E9E9411-75C2-4401-A2F8-03859361F017}" presName="child1group" presStyleCnt="0"/>
      <dgm:spPr/>
    </dgm:pt>
    <dgm:pt modelId="{E2403E75-6C70-4CB1-BCD9-98680906101F}" type="pres">
      <dgm:prSet presAssocID="{8E9E9411-75C2-4401-A2F8-03859361F017}" presName="child1" presStyleLbl="bgAcc1" presStyleIdx="0" presStyleCnt="4" custScaleX="123842" custScaleY="44155" custLinFactNeighborX="-14452" custLinFactNeighborY="4057"/>
      <dgm:spPr/>
      <dgm:t>
        <a:bodyPr/>
        <a:lstStyle/>
        <a:p>
          <a:endParaRPr lang="fr-FR"/>
        </a:p>
      </dgm:t>
    </dgm:pt>
    <dgm:pt modelId="{BD3521F2-60D2-4870-ABE0-7C403DBF15C9}" type="pres">
      <dgm:prSet presAssocID="{8E9E9411-75C2-4401-A2F8-03859361F017}" presName="child1Text" presStyleLbl="bgAcc1" presStyleIdx="0" presStyleCnt="4">
        <dgm:presLayoutVars>
          <dgm:bulletEnabled val="1"/>
        </dgm:presLayoutVars>
      </dgm:prSet>
      <dgm:spPr/>
      <dgm:t>
        <a:bodyPr/>
        <a:lstStyle/>
        <a:p>
          <a:endParaRPr lang="fr-FR"/>
        </a:p>
      </dgm:t>
    </dgm:pt>
    <dgm:pt modelId="{1CBADF5F-44CB-4662-BEF7-9E3743247C3E}" type="pres">
      <dgm:prSet presAssocID="{8E9E9411-75C2-4401-A2F8-03859361F017}" presName="child2group" presStyleCnt="0"/>
      <dgm:spPr/>
    </dgm:pt>
    <dgm:pt modelId="{BA1F8333-EAD2-413B-9957-DD47AB8BB223}" type="pres">
      <dgm:prSet presAssocID="{8E9E9411-75C2-4401-A2F8-03859361F017}" presName="child2" presStyleLbl="bgAcc1" presStyleIdx="1" presStyleCnt="4" custScaleX="144281" custScaleY="44155" custLinFactNeighborX="13285" custLinFactNeighborY="2705"/>
      <dgm:spPr/>
      <dgm:t>
        <a:bodyPr/>
        <a:lstStyle/>
        <a:p>
          <a:endParaRPr lang="fr-FR"/>
        </a:p>
      </dgm:t>
    </dgm:pt>
    <dgm:pt modelId="{A046326C-A54A-4E59-931D-F6BB2F1F3D7F}" type="pres">
      <dgm:prSet presAssocID="{8E9E9411-75C2-4401-A2F8-03859361F017}" presName="child2Text" presStyleLbl="bgAcc1" presStyleIdx="1" presStyleCnt="4">
        <dgm:presLayoutVars>
          <dgm:bulletEnabled val="1"/>
        </dgm:presLayoutVars>
      </dgm:prSet>
      <dgm:spPr/>
      <dgm:t>
        <a:bodyPr/>
        <a:lstStyle/>
        <a:p>
          <a:endParaRPr lang="fr-FR"/>
        </a:p>
      </dgm:t>
    </dgm:pt>
    <dgm:pt modelId="{20350FA3-DEA8-4B30-869A-56A66D192B82}" type="pres">
      <dgm:prSet presAssocID="{8E9E9411-75C2-4401-A2F8-03859361F017}" presName="child3group" presStyleCnt="0"/>
      <dgm:spPr/>
    </dgm:pt>
    <dgm:pt modelId="{6017119C-1AFA-4DA9-87B3-7CE8F37FEF24}" type="pres">
      <dgm:prSet presAssocID="{8E9E9411-75C2-4401-A2F8-03859361F017}" presName="child3" presStyleLbl="bgAcc1" presStyleIdx="2" presStyleCnt="4" custScaleX="123742" custScaleY="47948" custLinFactNeighborX="13795" custLinFactNeighborY="-7414"/>
      <dgm:spPr/>
      <dgm:t>
        <a:bodyPr/>
        <a:lstStyle/>
        <a:p>
          <a:endParaRPr lang="fr-FR"/>
        </a:p>
      </dgm:t>
    </dgm:pt>
    <dgm:pt modelId="{CC8BDFF3-4A9F-46A1-9415-9594D805EB8E}" type="pres">
      <dgm:prSet presAssocID="{8E9E9411-75C2-4401-A2F8-03859361F017}" presName="child3Text" presStyleLbl="bgAcc1" presStyleIdx="2" presStyleCnt="4">
        <dgm:presLayoutVars>
          <dgm:bulletEnabled val="1"/>
        </dgm:presLayoutVars>
      </dgm:prSet>
      <dgm:spPr/>
      <dgm:t>
        <a:bodyPr/>
        <a:lstStyle/>
        <a:p>
          <a:endParaRPr lang="fr-FR"/>
        </a:p>
      </dgm:t>
    </dgm:pt>
    <dgm:pt modelId="{3B4FAA18-5FA8-4C1F-AB15-900E671A9F60}" type="pres">
      <dgm:prSet presAssocID="{8E9E9411-75C2-4401-A2F8-03859361F017}" presName="child4group" presStyleCnt="0"/>
      <dgm:spPr/>
    </dgm:pt>
    <dgm:pt modelId="{B8EF1CE9-F398-487D-A60F-131611591B7F}" type="pres">
      <dgm:prSet presAssocID="{8E9E9411-75C2-4401-A2F8-03859361F017}" presName="child4" presStyleLbl="bgAcc1" presStyleIdx="3" presStyleCnt="4" custScaleX="145512" custScaleY="53160" custLinFactNeighborY="-6741"/>
      <dgm:spPr/>
      <dgm:t>
        <a:bodyPr/>
        <a:lstStyle/>
        <a:p>
          <a:endParaRPr lang="fr-FR"/>
        </a:p>
      </dgm:t>
    </dgm:pt>
    <dgm:pt modelId="{CF5C09DB-1E5F-4885-B394-3583D085D4DE}" type="pres">
      <dgm:prSet presAssocID="{8E9E9411-75C2-4401-A2F8-03859361F017}" presName="child4Text" presStyleLbl="bgAcc1" presStyleIdx="3" presStyleCnt="4">
        <dgm:presLayoutVars>
          <dgm:bulletEnabled val="1"/>
        </dgm:presLayoutVars>
      </dgm:prSet>
      <dgm:spPr/>
      <dgm:t>
        <a:bodyPr/>
        <a:lstStyle/>
        <a:p>
          <a:endParaRPr lang="fr-FR"/>
        </a:p>
      </dgm:t>
    </dgm:pt>
    <dgm:pt modelId="{2167E9CE-559A-44C2-9FDA-D2D8B4698438}" type="pres">
      <dgm:prSet presAssocID="{8E9E9411-75C2-4401-A2F8-03859361F017}" presName="childPlaceholder" presStyleCnt="0"/>
      <dgm:spPr/>
    </dgm:pt>
    <dgm:pt modelId="{E6AD0D0C-6E62-4BCB-BB9B-FB85B218933B}" type="pres">
      <dgm:prSet presAssocID="{8E9E9411-75C2-4401-A2F8-03859361F017}" presName="circle" presStyleCnt="0"/>
      <dgm:spPr/>
    </dgm:pt>
    <dgm:pt modelId="{12E9DA74-DFB3-4A76-8008-7BEC9256EFFE}" type="pres">
      <dgm:prSet presAssocID="{8E9E9411-75C2-4401-A2F8-03859361F017}" presName="quadrant1" presStyleLbl="node1" presStyleIdx="0" presStyleCnt="4">
        <dgm:presLayoutVars>
          <dgm:chMax val="1"/>
          <dgm:bulletEnabled val="1"/>
        </dgm:presLayoutVars>
      </dgm:prSet>
      <dgm:spPr/>
      <dgm:t>
        <a:bodyPr/>
        <a:lstStyle/>
        <a:p>
          <a:endParaRPr lang="fr-FR"/>
        </a:p>
      </dgm:t>
    </dgm:pt>
    <dgm:pt modelId="{5E23EBF4-40A3-4321-8611-9F539DF5E5CA}" type="pres">
      <dgm:prSet presAssocID="{8E9E9411-75C2-4401-A2F8-03859361F017}" presName="quadrant2" presStyleLbl="node1" presStyleIdx="1" presStyleCnt="4">
        <dgm:presLayoutVars>
          <dgm:chMax val="1"/>
          <dgm:bulletEnabled val="1"/>
        </dgm:presLayoutVars>
      </dgm:prSet>
      <dgm:spPr/>
      <dgm:t>
        <a:bodyPr/>
        <a:lstStyle/>
        <a:p>
          <a:endParaRPr lang="fr-FR"/>
        </a:p>
      </dgm:t>
    </dgm:pt>
    <dgm:pt modelId="{852D895D-E1C6-457F-9EDA-21E8ACC36ABB}" type="pres">
      <dgm:prSet presAssocID="{8E9E9411-75C2-4401-A2F8-03859361F017}" presName="quadrant3" presStyleLbl="node1" presStyleIdx="2" presStyleCnt="4">
        <dgm:presLayoutVars>
          <dgm:chMax val="1"/>
          <dgm:bulletEnabled val="1"/>
        </dgm:presLayoutVars>
      </dgm:prSet>
      <dgm:spPr/>
      <dgm:t>
        <a:bodyPr/>
        <a:lstStyle/>
        <a:p>
          <a:endParaRPr lang="fr-FR"/>
        </a:p>
      </dgm:t>
    </dgm:pt>
    <dgm:pt modelId="{99ACF351-27F3-4F77-B387-6A89E4815FB8}" type="pres">
      <dgm:prSet presAssocID="{8E9E9411-75C2-4401-A2F8-03859361F017}" presName="quadrant4" presStyleLbl="node1" presStyleIdx="3" presStyleCnt="4">
        <dgm:presLayoutVars>
          <dgm:chMax val="1"/>
          <dgm:bulletEnabled val="1"/>
        </dgm:presLayoutVars>
      </dgm:prSet>
      <dgm:spPr/>
      <dgm:t>
        <a:bodyPr/>
        <a:lstStyle/>
        <a:p>
          <a:endParaRPr lang="fr-FR"/>
        </a:p>
      </dgm:t>
    </dgm:pt>
    <dgm:pt modelId="{51E47CFA-087E-45B0-988D-152C9C8A0AAD}" type="pres">
      <dgm:prSet presAssocID="{8E9E9411-75C2-4401-A2F8-03859361F017}" presName="quadrantPlaceholder" presStyleCnt="0"/>
      <dgm:spPr/>
    </dgm:pt>
    <dgm:pt modelId="{5EC6A1C6-775E-40F3-BF00-AFC998C0012A}" type="pres">
      <dgm:prSet presAssocID="{8E9E9411-75C2-4401-A2F8-03859361F017}" presName="center1" presStyleLbl="fgShp" presStyleIdx="0" presStyleCnt="2"/>
      <dgm:spPr/>
    </dgm:pt>
    <dgm:pt modelId="{7AC1296A-7447-490A-BDFC-A16E40E13942}" type="pres">
      <dgm:prSet presAssocID="{8E9E9411-75C2-4401-A2F8-03859361F017}" presName="center2" presStyleLbl="fgShp" presStyleIdx="1" presStyleCnt="2"/>
      <dgm:spPr/>
    </dgm:pt>
  </dgm:ptLst>
  <dgm:cxnLst>
    <dgm:cxn modelId="{C3ED8B8F-B074-4C8F-A64E-5E8856FC0FBA}" type="presOf" srcId="{C243C497-FE29-45C9-8105-20CBC3EC468F}" destId="{99ACF351-27F3-4F77-B387-6A89E4815FB8}" srcOrd="0" destOrd="0" presId="urn:microsoft.com/office/officeart/2005/8/layout/cycle4"/>
    <dgm:cxn modelId="{F76B1C97-3DB0-48C1-A7B6-D7FFFCE0BC16}" type="presOf" srcId="{1CBD4816-802F-4E23-992C-46BEC492AB75}" destId="{5E23EBF4-40A3-4321-8611-9F539DF5E5CA}" srcOrd="0" destOrd="0" presId="urn:microsoft.com/office/officeart/2005/8/layout/cycle4"/>
    <dgm:cxn modelId="{A53DBD59-A9FE-402B-8F35-71FCDED9E354}" srcId="{8E9E9411-75C2-4401-A2F8-03859361F017}" destId="{1CBD4816-802F-4E23-992C-46BEC492AB75}" srcOrd="1" destOrd="0" parTransId="{289CC2E0-74F5-4E51-935E-CBB0E9FFD022}" sibTransId="{D21CA954-EEB7-4C59-89D9-AED6198CAA44}"/>
    <dgm:cxn modelId="{6B46C199-11F2-4868-80BB-C503951A3C98}" type="presOf" srcId="{8E9E9411-75C2-4401-A2F8-03859361F017}" destId="{B1BFF140-CC95-4688-8A2E-43B68D2C4F69}" srcOrd="0" destOrd="0" presId="urn:microsoft.com/office/officeart/2005/8/layout/cycle4"/>
    <dgm:cxn modelId="{2663C983-38E5-4C2F-B51F-6D8BDF7E40C4}" type="presOf" srcId="{3170B604-F28D-4965-B6C6-D4B81BBDB918}" destId="{E2403E75-6C70-4CB1-BCD9-98680906101F}" srcOrd="0" destOrd="0" presId="urn:microsoft.com/office/officeart/2005/8/layout/cycle4"/>
    <dgm:cxn modelId="{F22842EC-401D-4EC8-BAB8-889FE3C5DC1D}" type="presOf" srcId="{5094E02F-606C-458C-BB0F-4C9CC08E3018}" destId="{12E9DA74-DFB3-4A76-8008-7BEC9256EFFE}" srcOrd="0" destOrd="0" presId="urn:microsoft.com/office/officeart/2005/8/layout/cycle4"/>
    <dgm:cxn modelId="{F81D75A3-6BEF-4101-934D-D7B4094B9023}" srcId="{5094E02F-606C-458C-BB0F-4C9CC08E3018}" destId="{3170B604-F28D-4965-B6C6-D4B81BBDB918}" srcOrd="0" destOrd="0" parTransId="{02AFFB90-B362-48E9-80D0-B49875A1231F}" sibTransId="{C6E80B49-912C-4385-B3DA-F7DAA810F689}"/>
    <dgm:cxn modelId="{C296E59F-3DD3-46C6-B151-73E71F0E2053}" srcId="{8E9E9411-75C2-4401-A2F8-03859361F017}" destId="{5094E02F-606C-458C-BB0F-4C9CC08E3018}" srcOrd="0" destOrd="0" parTransId="{A4A11C43-9E5E-4F95-8900-F12A2B684D13}" sibTransId="{F618D5B3-28FB-4531-BE98-35CC2B72D0AB}"/>
    <dgm:cxn modelId="{DB3C5326-F8D6-4966-A14C-05A5287C59B6}" srcId="{1CBD4816-802F-4E23-992C-46BEC492AB75}" destId="{7DED4DE5-89F0-4B28-B83B-6AF0CEECB483}" srcOrd="0" destOrd="0" parTransId="{08819906-F5EA-4B10-BC2E-9866029186D5}" sibTransId="{EB628D60-A801-4133-92D9-6BA6D7239806}"/>
    <dgm:cxn modelId="{B91E590B-C1AB-4441-961C-AD88708A7BB1}" type="presOf" srcId="{7DED4DE5-89F0-4B28-B83B-6AF0CEECB483}" destId="{A046326C-A54A-4E59-931D-F6BB2F1F3D7F}" srcOrd="1" destOrd="0" presId="urn:microsoft.com/office/officeart/2005/8/layout/cycle4"/>
    <dgm:cxn modelId="{334A4F69-034E-416F-9615-28ADFF5BD487}" srcId="{FD0DBB88-F55B-4824-9320-5AD24C8198DF}" destId="{062AA198-8166-4AA2-BB7B-B0DB9A667D37}" srcOrd="0" destOrd="0" parTransId="{6CC30BF9-90A0-4205-B31C-94974EECB70F}" sibTransId="{CB33D59D-4778-4F70-B972-32BC617B10B3}"/>
    <dgm:cxn modelId="{05DF1862-3120-4B02-B967-C260470A3549}" srcId="{8E9E9411-75C2-4401-A2F8-03859361F017}" destId="{FD0DBB88-F55B-4824-9320-5AD24C8198DF}" srcOrd="2" destOrd="0" parTransId="{07875CAA-314A-4932-9E52-432412E6E775}" sibTransId="{C99EA4DA-E092-49A0-8F76-7AC37FD8EB65}"/>
    <dgm:cxn modelId="{F1B22C39-4BAD-41AF-956A-7583EB26E47B}" srcId="{C243C497-FE29-45C9-8105-20CBC3EC468F}" destId="{FF43D17E-3AC0-496C-BE42-5BC710F323AD}" srcOrd="0" destOrd="0" parTransId="{90A9FDDA-B398-4119-8764-DACF0ADF579A}" sibTransId="{23462DC6-B84D-4CE2-B017-8659DBF577D5}"/>
    <dgm:cxn modelId="{7ED966F5-606B-4CF6-A706-5AE320D64E51}" type="presOf" srcId="{3170B604-F28D-4965-B6C6-D4B81BBDB918}" destId="{BD3521F2-60D2-4870-ABE0-7C403DBF15C9}" srcOrd="1" destOrd="0" presId="urn:microsoft.com/office/officeart/2005/8/layout/cycle4"/>
    <dgm:cxn modelId="{7D5401E0-2411-4F5B-A884-BCEA448C0E45}" type="presOf" srcId="{FD0DBB88-F55B-4824-9320-5AD24C8198DF}" destId="{852D895D-E1C6-457F-9EDA-21E8ACC36ABB}" srcOrd="0" destOrd="0" presId="urn:microsoft.com/office/officeart/2005/8/layout/cycle4"/>
    <dgm:cxn modelId="{3615E704-A036-425D-B1E6-E174F5D28422}" srcId="{8E9E9411-75C2-4401-A2F8-03859361F017}" destId="{C243C497-FE29-45C9-8105-20CBC3EC468F}" srcOrd="3" destOrd="0" parTransId="{0BA7E959-4D55-47D2-A6BD-EFC12EEC06DE}" sibTransId="{892D8A0D-E74C-4371-A374-B6E9058424A5}"/>
    <dgm:cxn modelId="{368BF49E-B592-4CD9-9D70-B6B56ADE2442}" type="presOf" srcId="{062AA198-8166-4AA2-BB7B-B0DB9A667D37}" destId="{CC8BDFF3-4A9F-46A1-9415-9594D805EB8E}" srcOrd="1" destOrd="0" presId="urn:microsoft.com/office/officeart/2005/8/layout/cycle4"/>
    <dgm:cxn modelId="{15798787-024F-4351-8E90-0B40CB9A33F0}" type="presOf" srcId="{7DED4DE5-89F0-4B28-B83B-6AF0CEECB483}" destId="{BA1F8333-EAD2-413B-9957-DD47AB8BB223}" srcOrd="0" destOrd="0" presId="urn:microsoft.com/office/officeart/2005/8/layout/cycle4"/>
    <dgm:cxn modelId="{8557B0D0-3743-458E-9BAC-5EC35ECC9D75}" type="presOf" srcId="{FF43D17E-3AC0-496C-BE42-5BC710F323AD}" destId="{B8EF1CE9-F398-487D-A60F-131611591B7F}" srcOrd="0" destOrd="0" presId="urn:microsoft.com/office/officeart/2005/8/layout/cycle4"/>
    <dgm:cxn modelId="{FD3403C2-BCA6-4D68-B770-6792ABB98D72}" type="presOf" srcId="{FF43D17E-3AC0-496C-BE42-5BC710F323AD}" destId="{CF5C09DB-1E5F-4885-B394-3583D085D4DE}" srcOrd="1" destOrd="0" presId="urn:microsoft.com/office/officeart/2005/8/layout/cycle4"/>
    <dgm:cxn modelId="{322CD17F-55C2-48C5-B851-34C8E4F2C037}" type="presOf" srcId="{062AA198-8166-4AA2-BB7B-B0DB9A667D37}" destId="{6017119C-1AFA-4DA9-87B3-7CE8F37FEF24}" srcOrd="0" destOrd="0" presId="urn:microsoft.com/office/officeart/2005/8/layout/cycle4"/>
    <dgm:cxn modelId="{7265CEAE-875F-4089-8531-0A4DF4D9CAD4}" type="presParOf" srcId="{B1BFF140-CC95-4688-8A2E-43B68D2C4F69}" destId="{83857EC8-A895-446E-9CFD-5659BE0ECD10}" srcOrd="0" destOrd="0" presId="urn:microsoft.com/office/officeart/2005/8/layout/cycle4"/>
    <dgm:cxn modelId="{580D8173-80DD-4B4A-AB1A-2561721CAF9D}" type="presParOf" srcId="{83857EC8-A895-446E-9CFD-5659BE0ECD10}" destId="{EAA9DFB9-C090-4CBB-B2A8-3BCD24F6601B}" srcOrd="0" destOrd="0" presId="urn:microsoft.com/office/officeart/2005/8/layout/cycle4"/>
    <dgm:cxn modelId="{F20F3D2C-947A-48A2-BDF7-F03D3979BBB7}" type="presParOf" srcId="{EAA9DFB9-C090-4CBB-B2A8-3BCD24F6601B}" destId="{E2403E75-6C70-4CB1-BCD9-98680906101F}" srcOrd="0" destOrd="0" presId="urn:microsoft.com/office/officeart/2005/8/layout/cycle4"/>
    <dgm:cxn modelId="{E7BC0EB6-6124-4A72-AAD3-7AB630A67BCE}" type="presParOf" srcId="{EAA9DFB9-C090-4CBB-B2A8-3BCD24F6601B}" destId="{BD3521F2-60D2-4870-ABE0-7C403DBF15C9}" srcOrd="1" destOrd="0" presId="urn:microsoft.com/office/officeart/2005/8/layout/cycle4"/>
    <dgm:cxn modelId="{3A77BA5E-C501-4767-8F6C-480CBF388E43}" type="presParOf" srcId="{83857EC8-A895-446E-9CFD-5659BE0ECD10}" destId="{1CBADF5F-44CB-4662-BEF7-9E3743247C3E}" srcOrd="1" destOrd="0" presId="urn:microsoft.com/office/officeart/2005/8/layout/cycle4"/>
    <dgm:cxn modelId="{1C0BF44A-315A-42BB-9638-E1089A8C15D3}" type="presParOf" srcId="{1CBADF5F-44CB-4662-BEF7-9E3743247C3E}" destId="{BA1F8333-EAD2-413B-9957-DD47AB8BB223}" srcOrd="0" destOrd="0" presId="urn:microsoft.com/office/officeart/2005/8/layout/cycle4"/>
    <dgm:cxn modelId="{2200E5F6-B9B7-4627-A18C-E3B2EA32F2BF}" type="presParOf" srcId="{1CBADF5F-44CB-4662-BEF7-9E3743247C3E}" destId="{A046326C-A54A-4E59-931D-F6BB2F1F3D7F}" srcOrd="1" destOrd="0" presId="urn:microsoft.com/office/officeart/2005/8/layout/cycle4"/>
    <dgm:cxn modelId="{2977DA6D-84A5-442C-9671-21CCB9AD79AA}" type="presParOf" srcId="{83857EC8-A895-446E-9CFD-5659BE0ECD10}" destId="{20350FA3-DEA8-4B30-869A-56A66D192B82}" srcOrd="2" destOrd="0" presId="urn:microsoft.com/office/officeart/2005/8/layout/cycle4"/>
    <dgm:cxn modelId="{C67657C8-0D0A-4BF4-A83B-4B52A6B110EA}" type="presParOf" srcId="{20350FA3-DEA8-4B30-869A-56A66D192B82}" destId="{6017119C-1AFA-4DA9-87B3-7CE8F37FEF24}" srcOrd="0" destOrd="0" presId="urn:microsoft.com/office/officeart/2005/8/layout/cycle4"/>
    <dgm:cxn modelId="{5A37F7DE-F60D-4702-AFDE-1B23267A3C86}" type="presParOf" srcId="{20350FA3-DEA8-4B30-869A-56A66D192B82}" destId="{CC8BDFF3-4A9F-46A1-9415-9594D805EB8E}" srcOrd="1" destOrd="0" presId="urn:microsoft.com/office/officeart/2005/8/layout/cycle4"/>
    <dgm:cxn modelId="{E72F8266-57E8-4955-9F9D-FE96C7C46D87}" type="presParOf" srcId="{83857EC8-A895-446E-9CFD-5659BE0ECD10}" destId="{3B4FAA18-5FA8-4C1F-AB15-900E671A9F60}" srcOrd="3" destOrd="0" presId="urn:microsoft.com/office/officeart/2005/8/layout/cycle4"/>
    <dgm:cxn modelId="{E6DC54D6-C2DF-494D-86D3-DF7D90E485B7}" type="presParOf" srcId="{3B4FAA18-5FA8-4C1F-AB15-900E671A9F60}" destId="{B8EF1CE9-F398-487D-A60F-131611591B7F}" srcOrd="0" destOrd="0" presId="urn:microsoft.com/office/officeart/2005/8/layout/cycle4"/>
    <dgm:cxn modelId="{3B210C12-B7D6-4D72-BBE4-43EC4B631CE4}" type="presParOf" srcId="{3B4FAA18-5FA8-4C1F-AB15-900E671A9F60}" destId="{CF5C09DB-1E5F-4885-B394-3583D085D4DE}" srcOrd="1" destOrd="0" presId="urn:microsoft.com/office/officeart/2005/8/layout/cycle4"/>
    <dgm:cxn modelId="{C0FD1C9B-AA36-43FE-9BAB-DFD0330E9ED7}" type="presParOf" srcId="{83857EC8-A895-446E-9CFD-5659BE0ECD10}" destId="{2167E9CE-559A-44C2-9FDA-D2D8B4698438}" srcOrd="4" destOrd="0" presId="urn:microsoft.com/office/officeart/2005/8/layout/cycle4"/>
    <dgm:cxn modelId="{86C215A9-D0BF-4E59-B4B0-5EECEADE59D4}" type="presParOf" srcId="{B1BFF140-CC95-4688-8A2E-43B68D2C4F69}" destId="{E6AD0D0C-6E62-4BCB-BB9B-FB85B218933B}" srcOrd="1" destOrd="0" presId="urn:microsoft.com/office/officeart/2005/8/layout/cycle4"/>
    <dgm:cxn modelId="{183E449C-A3A5-4944-B1FB-F9673A7CDB78}" type="presParOf" srcId="{E6AD0D0C-6E62-4BCB-BB9B-FB85B218933B}" destId="{12E9DA74-DFB3-4A76-8008-7BEC9256EFFE}" srcOrd="0" destOrd="0" presId="urn:microsoft.com/office/officeart/2005/8/layout/cycle4"/>
    <dgm:cxn modelId="{5F06F490-4350-4F5E-8A7D-37D0C05A0925}" type="presParOf" srcId="{E6AD0D0C-6E62-4BCB-BB9B-FB85B218933B}" destId="{5E23EBF4-40A3-4321-8611-9F539DF5E5CA}" srcOrd="1" destOrd="0" presId="urn:microsoft.com/office/officeart/2005/8/layout/cycle4"/>
    <dgm:cxn modelId="{A8575961-74E1-4F1C-859C-0882CC0C0422}" type="presParOf" srcId="{E6AD0D0C-6E62-4BCB-BB9B-FB85B218933B}" destId="{852D895D-E1C6-457F-9EDA-21E8ACC36ABB}" srcOrd="2" destOrd="0" presId="urn:microsoft.com/office/officeart/2005/8/layout/cycle4"/>
    <dgm:cxn modelId="{F8C6ED8C-BEB2-4C7C-A00C-75F3A9E50699}" type="presParOf" srcId="{E6AD0D0C-6E62-4BCB-BB9B-FB85B218933B}" destId="{99ACF351-27F3-4F77-B387-6A89E4815FB8}" srcOrd="3" destOrd="0" presId="urn:microsoft.com/office/officeart/2005/8/layout/cycle4"/>
    <dgm:cxn modelId="{90FAC81A-34CB-4E10-8362-7ED5875F2043}" type="presParOf" srcId="{E6AD0D0C-6E62-4BCB-BB9B-FB85B218933B}" destId="{51E47CFA-087E-45B0-988D-152C9C8A0AAD}" srcOrd="4" destOrd="0" presId="urn:microsoft.com/office/officeart/2005/8/layout/cycle4"/>
    <dgm:cxn modelId="{A72234EE-6080-465F-A1A8-0F363BB1F679}" type="presParOf" srcId="{B1BFF140-CC95-4688-8A2E-43B68D2C4F69}" destId="{5EC6A1C6-775E-40F3-BF00-AFC998C0012A}" srcOrd="2" destOrd="0" presId="urn:microsoft.com/office/officeart/2005/8/layout/cycle4"/>
    <dgm:cxn modelId="{1C410CCE-4C01-42A9-AFE0-2E902C6C2039}" type="presParOf" srcId="{B1BFF140-CC95-4688-8A2E-43B68D2C4F69}" destId="{7AC1296A-7447-490A-BDFC-A16E40E13942}" srcOrd="3" destOrd="0" presId="urn:microsoft.com/office/officeart/2005/8/layout/cycle4"/>
  </dgm:cxnLst>
  <dgm:bg/>
  <dgm:whole/>
</dgm:dataModel>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DAD763-6EA0-42DD-9290-558A6472AA8D}" type="datetimeFigureOut">
              <a:rPr lang="fr-FR" smtClean="0"/>
              <a:pPr/>
              <a:t>29/09/2022</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65F67EC-C47A-49AC-9BB4-59073C18C6A4}" type="slidenum">
              <a:rPr lang="fr-FR" smtClean="0"/>
              <a:pPr/>
              <a:t>‹N°›</a:t>
            </a:fld>
            <a:endParaRPr lang="fr-FR"/>
          </a:p>
        </p:txBody>
      </p:sp>
    </p:spTree>
    <p:extLst>
      <p:ext uri="{BB962C8B-B14F-4D97-AF65-F5344CB8AC3E}">
        <p14:creationId xmlns:p14="http://schemas.microsoft.com/office/powerpoint/2010/main" xmlns="" val="4132980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kern="1200" dirty="0" smtClean="0">
                <a:solidFill>
                  <a:schemeClr val="tx1"/>
                </a:solidFill>
                <a:latin typeface="+mn-lt"/>
                <a:ea typeface="+mn-ea"/>
                <a:cs typeface="+mn-cs"/>
              </a:rPr>
              <a:t>Monsieur le président ,messieurs les membres du jury, je tiens tout </a:t>
            </a:r>
            <a:r>
              <a:rPr lang="fr-FR" sz="1200" kern="1200" baseline="0" dirty="0" smtClean="0">
                <a:solidFill>
                  <a:schemeClr val="tx1"/>
                </a:solidFill>
                <a:latin typeface="+mn-lt"/>
                <a:ea typeface="+mn-ea"/>
                <a:cs typeface="+mn-cs"/>
              </a:rPr>
              <a:t> </a:t>
            </a:r>
            <a:r>
              <a:rPr lang="fr-FR" sz="1200" kern="1200" dirty="0" smtClean="0">
                <a:solidFill>
                  <a:schemeClr val="tx1"/>
                </a:solidFill>
                <a:latin typeface="+mn-lt"/>
                <a:ea typeface="+mn-ea"/>
                <a:cs typeface="+mn-cs"/>
              </a:rPr>
              <a:t>d’abord à vous remercier pour l’attention que vous voudrez bien accorder à ma soutenance , aussi je remercie beaucoup mon </a:t>
            </a:r>
            <a:r>
              <a:rPr lang="fr-FR" sz="1200" kern="1200" dirty="0" err="1" smtClean="0">
                <a:solidFill>
                  <a:schemeClr val="tx1"/>
                </a:solidFill>
                <a:latin typeface="+mn-lt"/>
                <a:ea typeface="+mn-ea"/>
                <a:cs typeface="+mn-cs"/>
              </a:rPr>
              <a:t>encadrante</a:t>
            </a:r>
            <a:r>
              <a:rPr lang="fr-FR" sz="1200" kern="1200" dirty="0" smtClean="0">
                <a:solidFill>
                  <a:schemeClr val="tx1"/>
                </a:solidFill>
                <a:latin typeface="+mn-lt"/>
                <a:ea typeface="+mn-ea"/>
                <a:cs typeface="+mn-cs"/>
              </a:rPr>
              <a:t>  </a:t>
            </a:r>
            <a:r>
              <a:rPr lang="fr-FR" sz="1200" kern="1200" dirty="0" err="1" smtClean="0">
                <a:solidFill>
                  <a:schemeClr val="tx1"/>
                </a:solidFill>
                <a:latin typeface="+mn-lt"/>
                <a:ea typeface="+mn-ea"/>
                <a:cs typeface="+mn-cs"/>
              </a:rPr>
              <a:t>mme.olfa</a:t>
            </a:r>
            <a:r>
              <a:rPr lang="fr-FR" sz="1200" kern="1200" dirty="0" smtClean="0">
                <a:solidFill>
                  <a:schemeClr val="tx1"/>
                </a:solidFill>
                <a:latin typeface="+mn-lt"/>
                <a:ea typeface="+mn-ea"/>
                <a:cs typeface="+mn-cs"/>
              </a:rPr>
              <a:t>.</a:t>
            </a:r>
          </a:p>
          <a:p>
            <a:r>
              <a:rPr lang="fr-FR" sz="1200" kern="1200" dirty="0" smtClean="0">
                <a:solidFill>
                  <a:schemeClr val="tx1"/>
                </a:solidFill>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kern="1200" dirty="0" smtClean="0">
                <a:solidFill>
                  <a:schemeClr val="tx1"/>
                </a:solidFill>
                <a:latin typeface="+mn-lt"/>
                <a:ea typeface="+mn-ea"/>
                <a:cs typeface="+mn-cs"/>
              </a:rPr>
              <a:t>j'ai l'honneur de vous présenter mon projet de fin d'étude intitulé </a:t>
            </a:r>
            <a:r>
              <a:rPr lang="en-US" sz="1200" kern="1200" dirty="0" smtClean="0">
                <a:solidFill>
                  <a:schemeClr val="tx1"/>
                </a:solidFill>
                <a:latin typeface="+mn-lt"/>
                <a:ea typeface="+mn-ea"/>
                <a:cs typeface="+mn-cs"/>
              </a:rPr>
              <a:t>《</a:t>
            </a:r>
            <a:r>
              <a:rPr lang="fr-FR" sz="1200" kern="1200" dirty="0" smtClean="0">
                <a:solidFill>
                  <a:schemeClr val="tx1"/>
                </a:solidFill>
                <a:latin typeface="+mn-lt"/>
                <a:ea typeface="+mn-ea"/>
                <a:cs typeface="+mn-cs"/>
              </a:rPr>
              <a:t>nom du projet</a:t>
            </a:r>
            <a:r>
              <a:rPr lang="en-US" sz="1200" kern="1200" dirty="0" smtClean="0">
                <a:solidFill>
                  <a:schemeClr val="tx1"/>
                </a:solidFill>
                <a:latin typeface="+mn-lt"/>
                <a:ea typeface="+mn-ea"/>
                <a:cs typeface="+mn-cs"/>
              </a:rPr>
              <a:t>》</a:t>
            </a:r>
            <a:r>
              <a:rPr lang="fr-FR" sz="1200" kern="1200" dirty="0" smtClean="0">
                <a:solidFill>
                  <a:schemeClr val="tx1"/>
                </a:solidFill>
                <a:latin typeface="+mn-lt"/>
                <a:ea typeface="+mn-ea"/>
                <a:cs typeface="+mn-cs"/>
              </a:rPr>
              <a:t> élaboré par moi-même</a:t>
            </a:r>
            <a:r>
              <a:rPr lang="fr-FR" sz="1200" kern="1200" baseline="0" dirty="0" smtClean="0">
                <a:solidFill>
                  <a:schemeClr val="tx1"/>
                </a:solidFill>
                <a:latin typeface="+mn-lt"/>
                <a:ea typeface="+mn-ea"/>
                <a:cs typeface="+mn-cs"/>
              </a:rPr>
              <a:t> et réalisé au sein de </a:t>
            </a:r>
            <a:r>
              <a:rPr lang="fr-FR" sz="1200" kern="1200" baseline="0" dirty="0" err="1" smtClean="0">
                <a:solidFill>
                  <a:schemeClr val="tx1"/>
                </a:solidFill>
                <a:latin typeface="+mn-lt"/>
                <a:ea typeface="+mn-ea"/>
                <a:cs typeface="+mn-cs"/>
              </a:rPr>
              <a:t>Vneuron</a:t>
            </a:r>
            <a:r>
              <a:rPr lang="fr-FR" sz="1200" kern="1200" baseline="0" dirty="0" smtClean="0">
                <a:solidFill>
                  <a:schemeClr val="tx1"/>
                </a:solidFill>
                <a:latin typeface="+mn-lt"/>
                <a:ea typeface="+mn-ea"/>
                <a:cs typeface="+mn-cs"/>
              </a:rPr>
              <a:t>.</a:t>
            </a:r>
            <a:endParaRPr lang="fr-FR" sz="1200" kern="1200" dirty="0" smtClean="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1</a:t>
            </a:fld>
            <a:endParaRPr lang="fr-FR"/>
          </a:p>
        </p:txBody>
      </p:sp>
    </p:spTree>
    <p:extLst>
      <p:ext uri="{BB962C8B-B14F-4D97-AF65-F5344CB8AC3E}">
        <p14:creationId xmlns:p14="http://schemas.microsoft.com/office/powerpoint/2010/main" xmlns="" val="11865225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Passons maintenant </a:t>
            </a:r>
            <a:r>
              <a:rPr lang="fr-FR" sz="1200" dirty="0" smtClean="0"/>
              <a:t>à</a:t>
            </a:r>
            <a:r>
              <a:rPr lang="fr-FR" sz="1200" baseline="0" dirty="0" smtClean="0"/>
              <a:t> une </a:t>
            </a:r>
            <a:r>
              <a:rPr lang="fr-FR" sz="1200" baseline="0" dirty="0" err="1" smtClean="0"/>
              <a:t>briéve</a:t>
            </a:r>
            <a:r>
              <a:rPr lang="fr-FR" sz="1200" baseline="0" dirty="0" smtClean="0"/>
              <a:t> présentation de l’ERM</a:t>
            </a:r>
            <a:endParaRPr lang="fr-FR" dirty="0"/>
          </a:p>
          <a:p>
            <a:pPr rtl="0">
              <a:spcBef>
                <a:spcPts val="0"/>
              </a:spcBef>
              <a:spcAft>
                <a:spcPts val="0"/>
              </a:spcAft>
            </a:pPr>
            <a:endParaRPr lang="fr-FR" dirty="0"/>
          </a:p>
        </p:txBody>
      </p:sp>
      <p:sp>
        <p:nvSpPr>
          <p:cNvPr id="4" name="Espace réservé du numéro de diapositive 3"/>
          <p:cNvSpPr>
            <a:spLocks noGrp="1"/>
          </p:cNvSpPr>
          <p:nvPr>
            <p:ph type="sldNum" sz="quarter" idx="10"/>
          </p:nvPr>
        </p:nvSpPr>
        <p:spPr/>
        <p:txBody>
          <a:bodyPr/>
          <a:lstStyle/>
          <a:p>
            <a:fld id="{2FC3F104-2608-41DC-A807-A1DE45CAEBC2}" type="slidenum">
              <a:rPr lang="fr-FR" smtClean="0"/>
              <a:pPr/>
              <a:t>10</a:t>
            </a:fld>
            <a:endParaRPr lang="fr-FR"/>
          </a:p>
        </p:txBody>
      </p:sp>
    </p:spTree>
    <p:extLst>
      <p:ext uri="{BB962C8B-B14F-4D97-AF65-F5344CB8AC3E}">
        <p14:creationId xmlns:p14="http://schemas.microsoft.com/office/powerpoint/2010/main" xmlns="" val="17519015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Donc, la gestion des risque de l’entreprise en français,</a:t>
            </a:r>
            <a:r>
              <a:rPr lang="fr-FR" baseline="0" dirty="0" smtClean="0"/>
              <a:t> </a:t>
            </a:r>
            <a:r>
              <a:rPr lang="fr-FR" sz="1200" kern="1200" dirty="0" smtClean="0">
                <a:solidFill>
                  <a:schemeClr val="tx1"/>
                </a:solidFill>
                <a:latin typeface="+mn-lt"/>
                <a:ea typeface="+mn-ea"/>
                <a:cs typeface="+mn-cs"/>
              </a:rPr>
              <a:t>L'ERM est une technique de management destinée à aider les entreprises à gérer tous les risques auxquels elles doivent faire face, principalement aléatoire, financier, opérationnel et stratégique.  Cette</a:t>
            </a:r>
            <a:r>
              <a:rPr lang="fr-FR" sz="1200" kern="1200" baseline="0" dirty="0" smtClean="0">
                <a:solidFill>
                  <a:schemeClr val="tx1"/>
                </a:solidFill>
                <a:latin typeface="+mn-lt"/>
                <a:ea typeface="+mn-ea"/>
                <a:cs typeface="+mn-cs"/>
              </a:rPr>
              <a:t> gestion nous offre plusieurs avantages:</a:t>
            </a:r>
            <a:endParaRPr lang="fr-FR" dirty="0"/>
          </a:p>
        </p:txBody>
      </p:sp>
      <p:sp>
        <p:nvSpPr>
          <p:cNvPr id="4" name="Espace réservé du numéro de diapositive 3"/>
          <p:cNvSpPr>
            <a:spLocks noGrp="1"/>
          </p:cNvSpPr>
          <p:nvPr>
            <p:ph type="sldNum" sz="quarter" idx="10"/>
          </p:nvPr>
        </p:nvSpPr>
        <p:spPr/>
        <p:txBody>
          <a:bodyPr/>
          <a:lstStyle/>
          <a:p>
            <a:fld id="{B65F67EC-C47A-49AC-9BB4-59073C18C6A4}" type="slidenum">
              <a:rPr lang="fr-FR" smtClean="0"/>
              <a:pPr/>
              <a:t>11</a:t>
            </a:fld>
            <a:endParaRPr lang="fr-F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smtClean="0"/>
              <a:t>Pour</a:t>
            </a:r>
            <a:r>
              <a:rPr lang="fr-FR" baseline="0" dirty="0" smtClean="0"/>
              <a:t> arriver une résultat excellente pour la gestion de risque, il faut suivre une démarche de management globale qui se compose de 4 étapes:</a:t>
            </a:r>
            <a:endParaRPr lang="fr-FR" dirty="0"/>
          </a:p>
        </p:txBody>
      </p:sp>
      <p:sp>
        <p:nvSpPr>
          <p:cNvPr id="4" name="Espace réservé du numéro de diapositive 3"/>
          <p:cNvSpPr>
            <a:spLocks noGrp="1"/>
          </p:cNvSpPr>
          <p:nvPr>
            <p:ph type="sldNum" sz="quarter" idx="10"/>
          </p:nvPr>
        </p:nvSpPr>
        <p:spPr/>
        <p:txBody>
          <a:bodyPr/>
          <a:lstStyle/>
          <a:p>
            <a:fld id="{B65F67EC-C47A-49AC-9BB4-59073C18C6A4}" type="slidenum">
              <a:rPr lang="fr-FR" smtClean="0"/>
              <a:pPr/>
              <a:t>12</a:t>
            </a:fld>
            <a:endParaRPr lang="fr-F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Passons maintenant à la partie de la spécification des besoins </a:t>
            </a:r>
            <a:endParaRPr lang="fr-FR" dirty="0"/>
          </a:p>
          <a:p>
            <a:pPr rtl="0">
              <a:spcBef>
                <a:spcPts val="0"/>
              </a:spcBef>
              <a:spcAft>
                <a:spcPts val="0"/>
              </a:spcAft>
            </a:pPr>
            <a:endParaRPr lang="fr-FR" dirty="0"/>
          </a:p>
        </p:txBody>
      </p:sp>
      <p:sp>
        <p:nvSpPr>
          <p:cNvPr id="4" name="Espace réservé du numéro de diapositive 3"/>
          <p:cNvSpPr>
            <a:spLocks noGrp="1"/>
          </p:cNvSpPr>
          <p:nvPr>
            <p:ph type="sldNum" sz="quarter" idx="10"/>
          </p:nvPr>
        </p:nvSpPr>
        <p:spPr/>
        <p:txBody>
          <a:bodyPr/>
          <a:lstStyle/>
          <a:p>
            <a:fld id="{2FC3F104-2608-41DC-A807-A1DE45CAEBC2}" type="slidenum">
              <a:rPr lang="fr-FR" smtClean="0"/>
              <a:pPr/>
              <a:t>13</a:t>
            </a:fld>
            <a:endParaRPr lang="fr-FR"/>
          </a:p>
        </p:txBody>
      </p:sp>
    </p:spTree>
    <p:extLst>
      <p:ext uri="{BB962C8B-B14F-4D97-AF65-F5344CB8AC3E}">
        <p14:creationId xmlns:p14="http://schemas.microsoft.com/office/powerpoint/2010/main" xmlns="" val="17519015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latin typeface="Roboto"/>
                <a:ea typeface="Roboto"/>
                <a:cs typeface="Roboto"/>
                <a:sym typeface="Roboto"/>
              </a:rPr>
              <a:t>Nous distinguons principalement 2 acteurs :</a:t>
            </a:r>
          </a:p>
          <a:p>
            <a:r>
              <a:rPr lang="fr-FR" b="1" dirty="0" smtClean="0"/>
              <a:t>Le</a:t>
            </a:r>
            <a:r>
              <a:rPr lang="fr-FR" b="1" baseline="0" dirty="0" smtClean="0"/>
              <a:t> Manager</a:t>
            </a:r>
            <a:r>
              <a:rPr lang="fr-FR" dirty="0" smtClean="0"/>
              <a:t>: </a:t>
            </a:r>
            <a:r>
              <a:rPr lang="fr-FR" dirty="0"/>
              <a:t>Entité </a:t>
            </a:r>
            <a:r>
              <a:rPr lang="fr-FR" dirty="0" smtClean="0"/>
              <a:t>interne</a:t>
            </a:r>
            <a:r>
              <a:rPr lang="fr-FR" baseline="0" dirty="0" smtClean="0"/>
              <a:t> du compagnie d’assurance qui a les droits les plus élevés c’est-à-dire il peut gérer n’importe quelle fonctionnalité fournie par notre solution</a:t>
            </a:r>
            <a:r>
              <a:rPr lang="fr-FR" dirty="0" smtClean="0"/>
              <a:t>.</a:t>
            </a:r>
            <a:endParaRPr lang="fr-FR" dirty="0"/>
          </a:p>
          <a:p>
            <a:r>
              <a:rPr lang="fr-FR" b="1" dirty="0" smtClean="0"/>
              <a:t>L’</a:t>
            </a:r>
            <a:r>
              <a:rPr lang="fr-FR" b="1" dirty="0" err="1" smtClean="0"/>
              <a:t>Emloye</a:t>
            </a:r>
            <a:r>
              <a:rPr lang="fr-FR" b="1" dirty="0" smtClean="0"/>
              <a:t> </a:t>
            </a:r>
            <a:r>
              <a:rPr lang="fr-FR" dirty="0" smtClean="0"/>
              <a:t>: </a:t>
            </a:r>
            <a:r>
              <a:rPr lang="en" sz="1200" dirty="0" smtClean="0">
                <a:solidFill>
                  <a:schemeClr val="dk1"/>
                </a:solidFill>
                <a:latin typeface="Roboto"/>
                <a:ea typeface="Roboto"/>
                <a:cs typeface="Roboto"/>
                <a:sym typeface="Roboto"/>
              </a:rPr>
              <a:t>Il a pour rôle de gérer le fonctionnement offerte</a:t>
            </a:r>
            <a:r>
              <a:rPr lang="en" sz="1200" baseline="0" dirty="0" smtClean="0">
                <a:solidFill>
                  <a:schemeClr val="dk1"/>
                </a:solidFill>
                <a:latin typeface="Roboto"/>
                <a:ea typeface="Roboto"/>
                <a:cs typeface="Roboto"/>
                <a:sym typeface="Roboto"/>
              </a:rPr>
              <a:t> par le systéme sauf la gestion des utilisateurs.</a:t>
            </a:r>
            <a:endParaRPr lang="fr-FR" dirty="0"/>
          </a:p>
          <a:p>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14</a:t>
            </a:fld>
            <a:endParaRPr lang="fr-FR"/>
          </a:p>
        </p:txBody>
      </p:sp>
    </p:spTree>
    <p:extLst>
      <p:ext uri="{BB962C8B-B14F-4D97-AF65-F5344CB8AC3E}">
        <p14:creationId xmlns:p14="http://schemas.microsoft.com/office/powerpoint/2010/main" xmlns="" val="17530253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spc="-5" dirty="0" smtClean="0">
                <a:latin typeface="Century Gothic" panose="020B0502020202020204" pitchFamily="34" charset="0"/>
                <a:cs typeface="Arial" panose="020B0604020202020204" pitchFamily="34" charset="0"/>
              </a:rPr>
              <a:t>Pour</a:t>
            </a:r>
            <a:r>
              <a:rPr lang="fr-FR" sz="1200" spc="-5" baseline="0" dirty="0" smtClean="0">
                <a:latin typeface="Century Gothic" panose="020B0502020202020204" pitchFamily="34" charset="0"/>
                <a:cs typeface="Arial" panose="020B0604020202020204" pitchFamily="34" charset="0"/>
              </a:rPr>
              <a:t> bien comprendre notre solution,  il faut d’abord détailler les besoins fonctionnelles ou les services que l’utilisateur souhaiterait voir fournis par cette application.</a:t>
            </a:r>
            <a:endParaRPr lang="fr-FR" sz="1200" spc="-5" dirty="0">
              <a:latin typeface="Century Gothic" panose="020B0502020202020204" pitchFamily="34" charset="0"/>
              <a:cs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200" dirty="0" smtClean="0">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dirty="0" smtClean="0">
                <a:latin typeface="Century Gothic" panose="020B0502020202020204" pitchFamily="34" charset="0"/>
              </a:rPr>
              <a:t>Donc notre</a:t>
            </a:r>
            <a:r>
              <a:rPr lang="fr-FR" sz="1200" baseline="0" dirty="0" smtClean="0">
                <a:latin typeface="Century Gothic" panose="020B0502020202020204" pitchFamily="34" charset="0"/>
              </a:rPr>
              <a:t> besoins se vocalise sur la gestion des entités tiers, classes, types , processus, risque et </a:t>
            </a:r>
            <a:r>
              <a:rPr lang="fr-FR" sz="1200" baseline="0" dirty="0" err="1" smtClean="0">
                <a:latin typeface="Century Gothic" panose="020B0502020202020204" pitchFamily="34" charset="0"/>
              </a:rPr>
              <a:t>controles</a:t>
            </a:r>
            <a:r>
              <a:rPr lang="fr-FR" sz="1200" baseline="0" dirty="0" smtClean="0">
                <a:latin typeface="Century Gothic" panose="020B0502020202020204" pitchFamily="34" charset="0"/>
              </a:rPr>
              <a:t> pour le manager ainsi que pour les employés mais avant tout il faut que chacun a un compte pour s’authentifier donc le manager et l’</a:t>
            </a:r>
            <a:r>
              <a:rPr lang="fr-FR" sz="1200" baseline="0" dirty="0" err="1" smtClean="0">
                <a:latin typeface="Century Gothic" panose="020B0502020202020204" pitchFamily="34" charset="0"/>
              </a:rPr>
              <a:t>employe</a:t>
            </a:r>
            <a:r>
              <a:rPr lang="fr-FR" sz="1200" baseline="0" dirty="0" smtClean="0">
                <a:latin typeface="Century Gothic" panose="020B0502020202020204" pitchFamily="34" charset="0"/>
              </a:rPr>
              <a:t> ont les droit de s’inscrire.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1200" baseline="0" dirty="0" smtClean="0">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fr-FR" sz="1200" baseline="0" dirty="0" smtClean="0">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sz="1200" baseline="0" dirty="0" smtClean="0">
                <a:latin typeface="Century Gothic" panose="020B0502020202020204" pitchFamily="34" charset="0"/>
              </a:rPr>
              <a:t> et finalement, seul le manager  est capable de gérer les utilisateurs en les supprimant ou modifier quelques information.</a:t>
            </a:r>
            <a:endParaRPr lang="fr-FR" sz="1200" dirty="0">
              <a:latin typeface="Century Gothic" panose="020B0502020202020204" pitchFamily="34" charset="0"/>
            </a:endParaRPr>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15</a:t>
            </a:fld>
            <a:endParaRPr lang="fr-FR"/>
          </a:p>
        </p:txBody>
      </p:sp>
    </p:spTree>
    <p:extLst>
      <p:ext uri="{BB962C8B-B14F-4D97-AF65-F5344CB8AC3E}">
        <p14:creationId xmlns:p14="http://schemas.microsoft.com/office/powerpoint/2010/main" xmlns="" val="11305530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en" sz="1200" dirty="0">
                <a:latin typeface="Roboto"/>
                <a:ea typeface="Roboto"/>
                <a:cs typeface="Roboto"/>
                <a:sym typeface="Roboto"/>
              </a:rPr>
              <a:t>Afin de fournir un produit de bonne qualité nous allons </a:t>
            </a:r>
            <a:r>
              <a:rPr lang="en" sz="1200" dirty="0" smtClean="0">
                <a:latin typeface="Roboto"/>
                <a:ea typeface="Roboto"/>
                <a:cs typeface="Roboto"/>
                <a:sym typeface="Roboto"/>
              </a:rPr>
              <a:t>suivre</a:t>
            </a:r>
            <a:r>
              <a:rPr lang="en" sz="1200" baseline="0" dirty="0" smtClean="0">
                <a:latin typeface="Roboto"/>
                <a:ea typeface="Roboto"/>
                <a:cs typeface="Roboto"/>
                <a:sym typeface="Roboto"/>
              </a:rPr>
              <a:t> fournir d’autres besoins non fonctionnels </a:t>
            </a:r>
            <a:r>
              <a:rPr lang="en" sz="1200" baseline="0" dirty="0" smtClean="0">
                <a:latin typeface="Roboto"/>
                <a:ea typeface="Roboto"/>
                <a:cs typeface="Roboto"/>
                <a:sym typeface="Roboto"/>
              </a:rPr>
              <a:t>:</a:t>
            </a:r>
          </a:p>
          <a:p>
            <a:pPr marL="171450" indent="-171450">
              <a:buFont typeface="Courier New" panose="02070309020205020404" pitchFamily="49" charset="0"/>
              <a:buChar char="o"/>
            </a:pPr>
            <a:r>
              <a:rPr lang="en" sz="1200" dirty="0" smtClean="0">
                <a:latin typeface="Roboto"/>
                <a:ea typeface="Roboto"/>
                <a:cs typeface="Roboto"/>
                <a:sym typeface="Roboto"/>
              </a:rPr>
              <a:t> Il faut que les résultats apportés par notre solution doit être fiable et reflétent</a:t>
            </a:r>
            <a:r>
              <a:rPr lang="en" sz="1200" baseline="0" dirty="0" smtClean="0">
                <a:latin typeface="Roboto"/>
                <a:ea typeface="Roboto"/>
                <a:cs typeface="Roboto"/>
                <a:sym typeface="Roboto"/>
              </a:rPr>
              <a:t> l’etat de la base de données au momont de son interogation.</a:t>
            </a:r>
            <a:endParaRPr lang="en" sz="1200" dirty="0" smtClean="0">
              <a:latin typeface="Roboto"/>
              <a:ea typeface="Roboto"/>
              <a:cs typeface="Roboto"/>
              <a:sym typeface="Roboto"/>
            </a:endParaRPr>
          </a:p>
          <a:p>
            <a:pPr marL="171450" indent="-171450">
              <a:buFont typeface="Courier New" panose="02070309020205020404" pitchFamily="49" charset="0"/>
              <a:buChar char="o"/>
            </a:pPr>
            <a:r>
              <a:rPr lang="en" sz="1200" dirty="0" smtClean="0">
                <a:latin typeface="Roboto"/>
                <a:ea typeface="Roboto"/>
                <a:cs typeface="Roboto"/>
                <a:sym typeface="Roboto"/>
              </a:rPr>
              <a:t>Le système doit</a:t>
            </a:r>
            <a:r>
              <a:rPr lang="en" sz="1200" baseline="0" dirty="0" smtClean="0">
                <a:latin typeface="Roboto"/>
                <a:ea typeface="Roboto"/>
                <a:cs typeface="Roboto"/>
                <a:sym typeface="Roboto"/>
              </a:rPr>
              <a:t> minimiser le gaspillage du temps</a:t>
            </a:r>
            <a:endParaRPr lang="fr-FR" sz="1200" kern="1200" dirty="0" smtClean="0">
              <a:solidFill>
                <a:schemeClr val="tx1"/>
              </a:solidFill>
              <a:effectLst/>
              <a:latin typeface="+mn-lt"/>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sz="1200" kern="1200" dirty="0" smtClean="0">
                <a:solidFill>
                  <a:schemeClr val="tx1"/>
                </a:solidFill>
                <a:effectLst/>
                <a:latin typeface="+mn-lt"/>
                <a:ea typeface="+mn-ea"/>
                <a:cs typeface="+mn-cs"/>
              </a:rPr>
              <a:t>Notre application doit offrir aux utilisateurs des interfaces conviviales et interactives dans le but de garantir plus de facilité d’utilisation.</a:t>
            </a:r>
          </a:p>
          <a:p>
            <a:pPr marL="171450" lvl="0" indent="-171450">
              <a:buFont typeface="Courier New" panose="02070309020205020404" pitchFamily="49" charset="0"/>
              <a:buChar char="o"/>
            </a:pPr>
            <a:r>
              <a:rPr lang="fr-FR" sz="1200" b="0" i="0" u="none" strike="noStrike" cap="none" baseline="0" dirty="0" smtClean="0">
                <a:solidFill>
                  <a:srgbClr val="000000"/>
                </a:solidFill>
                <a:latin typeface="Arial"/>
                <a:ea typeface="Arial"/>
                <a:cs typeface="Arial"/>
                <a:sym typeface="Arial"/>
              </a:rPr>
              <a:t>Cette solution doit assurer la confidentialité des données des utilisateur en stockant les </a:t>
            </a:r>
            <a:r>
              <a:rPr lang="fr-FR" sz="1200" b="0" i="0" u="none" strike="noStrike" cap="none" baseline="0" dirty="0" err="1" smtClean="0">
                <a:solidFill>
                  <a:srgbClr val="000000"/>
                </a:solidFill>
                <a:latin typeface="Arial"/>
                <a:ea typeface="Arial"/>
                <a:cs typeface="Arial"/>
                <a:sym typeface="Arial"/>
              </a:rPr>
              <a:t>mdp</a:t>
            </a:r>
            <a:r>
              <a:rPr lang="fr-FR" sz="1200" b="0" i="0" u="none" strike="noStrike" cap="none" baseline="0" dirty="0" smtClean="0">
                <a:solidFill>
                  <a:srgbClr val="000000"/>
                </a:solidFill>
                <a:latin typeface="Arial"/>
                <a:ea typeface="Arial"/>
                <a:cs typeface="Arial"/>
                <a:sym typeface="Arial"/>
              </a:rPr>
              <a:t> de </a:t>
            </a:r>
            <a:r>
              <a:rPr lang="fr-FR" sz="1200" b="0" i="0" u="none" strike="noStrike" cap="none" baseline="0" dirty="0" err="1" smtClean="0">
                <a:solidFill>
                  <a:srgbClr val="000000"/>
                </a:solidFill>
                <a:latin typeface="Arial"/>
                <a:ea typeface="Arial"/>
                <a:cs typeface="Arial"/>
                <a:sym typeface="Arial"/>
              </a:rPr>
              <a:t>maniére</a:t>
            </a:r>
            <a:r>
              <a:rPr lang="fr-FR" sz="1200" b="0" i="0" u="none" strike="noStrike" cap="none" baseline="0" dirty="0" smtClean="0">
                <a:solidFill>
                  <a:srgbClr val="000000"/>
                </a:solidFill>
                <a:latin typeface="Arial"/>
                <a:ea typeface="Arial"/>
                <a:cs typeface="Arial"/>
                <a:sym typeface="Arial"/>
              </a:rPr>
              <a:t> sécurisé</a:t>
            </a:r>
          </a:p>
          <a:p>
            <a:pPr marL="171450" indent="-171450">
              <a:buFont typeface="Courier New" panose="02070309020205020404" pitchFamily="49" charset="0"/>
              <a:buChar char="o"/>
            </a:pPr>
            <a:r>
              <a:rPr lang="fr-FR" sz="1200" kern="1200" dirty="0" smtClean="0">
                <a:solidFill>
                  <a:schemeClr val="tx1"/>
                </a:solidFill>
                <a:effectLst/>
                <a:latin typeface="+mn-lt"/>
                <a:ea typeface="+mn-ea"/>
                <a:cs typeface="+mn-cs"/>
              </a:rPr>
              <a:t>Le code doit être bien clair et structuré </a:t>
            </a:r>
            <a:r>
              <a:rPr lang="fr-FR" sz="1200" b="0" i="0" u="none" strike="noStrike" cap="none" baseline="0" dirty="0" smtClean="0">
                <a:solidFill>
                  <a:srgbClr val="000000"/>
                </a:solidFill>
                <a:latin typeface="Arial"/>
                <a:ea typeface="Arial"/>
                <a:cs typeface="Arial"/>
                <a:sym typeface="Arial"/>
              </a:rPr>
              <a:t>pour le modifier ou le </a:t>
            </a:r>
            <a:r>
              <a:rPr lang="fr-FR" sz="1200" b="0" i="0" u="none" strike="noStrike" cap="none" baseline="0" dirty="0" err="1" smtClean="0">
                <a:solidFill>
                  <a:srgbClr val="000000"/>
                </a:solidFill>
                <a:latin typeface="Arial"/>
                <a:ea typeface="Arial"/>
                <a:cs typeface="Arial"/>
                <a:sym typeface="Arial"/>
              </a:rPr>
              <a:t>rétiliser</a:t>
            </a:r>
            <a:r>
              <a:rPr lang="fr-FR" sz="1200" b="0" i="0" u="none" strike="noStrike" cap="none" baseline="0" dirty="0" smtClean="0">
                <a:solidFill>
                  <a:srgbClr val="000000"/>
                </a:solidFill>
                <a:latin typeface="Arial"/>
                <a:ea typeface="Arial"/>
                <a:cs typeface="Arial"/>
                <a:sym typeface="Arial"/>
              </a:rPr>
              <a:t>.</a:t>
            </a:r>
            <a:endParaRPr lang="fr-FR" sz="1200" b="0" i="0" u="none" strike="noStrike" cap="none" baseline="0" dirty="0">
              <a:solidFill>
                <a:srgbClr val="000000"/>
              </a:solidFill>
              <a:latin typeface="Arial"/>
              <a:ea typeface="Arial"/>
              <a:cs typeface="Arial"/>
              <a:sym typeface="Arial"/>
            </a:endParaRPr>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16</a:t>
            </a:fld>
            <a:endParaRPr lang="fr-FR"/>
          </a:p>
        </p:txBody>
      </p:sp>
    </p:spTree>
    <p:extLst>
      <p:ext uri="{BB962C8B-B14F-4D97-AF65-F5344CB8AC3E}">
        <p14:creationId xmlns:p14="http://schemas.microsoft.com/office/powerpoint/2010/main" xmlns="" val="36981200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fr-FR" sz="1200" dirty="0">
              <a:latin typeface="Century Gothic" panose="020B0502020202020204" pitchFamily="34" charset="0"/>
            </a:endParaRPr>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17</a:t>
            </a:fld>
            <a:endParaRPr lang="fr-FR"/>
          </a:p>
        </p:txBody>
      </p:sp>
    </p:spTree>
    <p:extLst>
      <p:ext uri="{BB962C8B-B14F-4D97-AF65-F5344CB8AC3E}">
        <p14:creationId xmlns:p14="http://schemas.microsoft.com/office/powerpoint/2010/main" xmlns="" val="11305530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Après avoir spécifier et identifier les besoins du système, nous allons entamer maintenant la partie conception</a:t>
            </a:r>
            <a:endParaRPr lang="fr-FR" dirty="0"/>
          </a:p>
        </p:txBody>
      </p:sp>
      <p:sp>
        <p:nvSpPr>
          <p:cNvPr id="4" name="Espace réservé du numéro de diapositive 3"/>
          <p:cNvSpPr>
            <a:spLocks noGrp="1"/>
          </p:cNvSpPr>
          <p:nvPr>
            <p:ph type="sldNum" sz="quarter" idx="10"/>
          </p:nvPr>
        </p:nvSpPr>
        <p:spPr/>
        <p:txBody>
          <a:bodyPr/>
          <a:lstStyle/>
          <a:p>
            <a:fld id="{2FC3F104-2608-41DC-A807-A1DE45CAEBC2}" type="slidenum">
              <a:rPr lang="fr-FR" smtClean="0"/>
              <a:pPr/>
              <a:t>18</a:t>
            </a:fld>
            <a:endParaRPr lang="fr-FR"/>
          </a:p>
        </p:txBody>
      </p:sp>
    </p:spTree>
    <p:extLst>
      <p:ext uri="{BB962C8B-B14F-4D97-AF65-F5344CB8AC3E}">
        <p14:creationId xmlns:p14="http://schemas.microsoft.com/office/powerpoint/2010/main" xmlns="" val="3703977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0"/>
              </a:spcAft>
            </a:pPr>
            <a:r>
              <a:rPr lang="fr-FR" noProof="0" dirty="0" err="1"/>
              <a:t>Nоtrе</a:t>
            </a:r>
            <a:r>
              <a:rPr lang="fr-FR" noProof="0" dirty="0"/>
              <a:t> </a:t>
            </a:r>
            <a:r>
              <a:rPr lang="fr-FR" noProof="0" dirty="0" err="1"/>
              <a:t>systèmе</a:t>
            </a:r>
            <a:r>
              <a:rPr lang="fr-FR" noProof="0" dirty="0"/>
              <a:t> suit </a:t>
            </a:r>
            <a:r>
              <a:rPr lang="fr-FR" noProof="0" dirty="0" err="1"/>
              <a:t>unе</a:t>
            </a:r>
            <a:r>
              <a:rPr lang="fr-FR" noProof="0" dirty="0"/>
              <a:t> </a:t>
            </a:r>
            <a:r>
              <a:rPr lang="fr-FR" noProof="0" dirty="0" err="1"/>
              <a:t>аrchitеcturе</a:t>
            </a:r>
            <a:r>
              <a:rPr lang="fr-FR" noProof="0" dirty="0"/>
              <a:t> trois tiers qui </a:t>
            </a:r>
            <a:r>
              <a:rPr lang="fr-FR" noProof="0" dirty="0" err="1"/>
              <a:t>cоmрrеnd</a:t>
            </a:r>
            <a:r>
              <a:rPr lang="fr-FR" noProof="0" dirty="0"/>
              <a:t> </a:t>
            </a:r>
            <a:r>
              <a:rPr lang="fr-FR" noProof="0" dirty="0" err="1"/>
              <a:t>еssеntiеllеmеnt</a:t>
            </a:r>
            <a:r>
              <a:rPr lang="fr-FR" noProof="0" dirty="0"/>
              <a:t> </a:t>
            </a:r>
            <a:r>
              <a:rPr lang="fr-FR" noProof="0" dirty="0" err="1"/>
              <a:t>unе</a:t>
            </a:r>
            <a:r>
              <a:rPr lang="fr-FR" noProof="0" dirty="0"/>
              <a:t> </a:t>
            </a:r>
            <a:r>
              <a:rPr lang="fr-FR" noProof="0" dirty="0" err="1"/>
              <a:t>раrtiе</a:t>
            </a:r>
            <a:r>
              <a:rPr lang="fr-FR" noProof="0" dirty="0"/>
              <a:t> </a:t>
            </a:r>
            <a:r>
              <a:rPr lang="fr-FR" noProof="0" dirty="0" err="1"/>
              <a:t>frоntеnd</a:t>
            </a:r>
            <a:r>
              <a:rPr lang="fr-FR" noProof="0" dirty="0"/>
              <a:t> </a:t>
            </a:r>
            <a:r>
              <a:rPr lang="fr-FR" noProof="0" dirty="0" err="1"/>
              <a:t>imрlémеntéе</a:t>
            </a:r>
            <a:r>
              <a:rPr lang="fr-FR" noProof="0" dirty="0"/>
              <a:t> </a:t>
            </a:r>
            <a:r>
              <a:rPr lang="fr-FR" noProof="0" dirty="0" err="1"/>
              <a:t>аvеc</a:t>
            </a:r>
            <a:r>
              <a:rPr lang="fr-FR" noProof="0" dirty="0"/>
              <a:t>  Angular qui </a:t>
            </a:r>
            <a:r>
              <a:rPr lang="fr-FR" noProof="0" dirty="0" err="1"/>
              <a:t>cоmmuniquе</a:t>
            </a:r>
            <a:r>
              <a:rPr lang="fr-FR" noProof="0" dirty="0"/>
              <a:t> </a:t>
            </a:r>
            <a:r>
              <a:rPr lang="fr-FR" noProof="0" dirty="0" err="1"/>
              <a:t>аvеc</a:t>
            </a:r>
            <a:r>
              <a:rPr lang="fr-FR" noProof="0" dirty="0"/>
              <a:t> </a:t>
            </a:r>
            <a:r>
              <a:rPr lang="fr-FR" noProof="0" dirty="0" err="1"/>
              <a:t>lа</a:t>
            </a:r>
            <a:r>
              <a:rPr lang="fr-FR" noProof="0" dirty="0"/>
              <a:t> </a:t>
            </a:r>
            <a:r>
              <a:rPr lang="fr-FR" noProof="0" dirty="0" err="1"/>
              <a:t>раrtiе</a:t>
            </a:r>
            <a:r>
              <a:rPr lang="fr-FR" noProof="0" dirty="0"/>
              <a:t> </a:t>
            </a:r>
            <a:r>
              <a:rPr lang="fr-FR" noProof="0" dirty="0" err="1"/>
              <a:t>bаckеnd</a:t>
            </a:r>
            <a:r>
              <a:rPr lang="fr-FR" noProof="0" dirty="0"/>
              <a:t> </a:t>
            </a:r>
            <a:r>
              <a:rPr lang="fr-FR" noProof="0" dirty="0" err="1"/>
              <a:t>imрlémеntéе</a:t>
            </a:r>
            <a:r>
              <a:rPr lang="fr-FR" noProof="0" dirty="0"/>
              <a:t> </a:t>
            </a:r>
            <a:r>
              <a:rPr lang="fr-FR" noProof="0" dirty="0" err="1"/>
              <a:t>аvеc</a:t>
            </a:r>
            <a:r>
              <a:rPr lang="fr-FR" noProof="0" dirty="0"/>
              <a:t> </a:t>
            </a:r>
            <a:r>
              <a:rPr lang="fr-FR" noProof="0" dirty="0" err="1"/>
              <a:t>sрring</a:t>
            </a:r>
            <a:r>
              <a:rPr lang="fr-FR" noProof="0" dirty="0"/>
              <a:t> </a:t>
            </a:r>
            <a:r>
              <a:rPr lang="fr-FR" noProof="0" dirty="0" err="1"/>
              <a:t>bооt</a:t>
            </a:r>
            <a:r>
              <a:rPr lang="fr-FR" noProof="0" dirty="0"/>
              <a:t> à </a:t>
            </a:r>
            <a:r>
              <a:rPr lang="fr-FR" noProof="0" dirty="0" err="1"/>
              <a:t>trаvеrs</a:t>
            </a:r>
            <a:r>
              <a:rPr lang="fr-FR" noProof="0" dirty="0"/>
              <a:t> </a:t>
            </a:r>
            <a:r>
              <a:rPr lang="fr-FR" noProof="0" dirty="0" err="1"/>
              <a:t>lеs</a:t>
            </a:r>
            <a:r>
              <a:rPr lang="fr-FR" noProof="0" dirty="0"/>
              <a:t> </a:t>
            </a:r>
            <a:r>
              <a:rPr lang="fr-FR" noProof="0" dirty="0" err="1"/>
              <a:t>rеquêtеs</a:t>
            </a:r>
            <a:r>
              <a:rPr lang="fr-FR" noProof="0" dirty="0"/>
              <a:t> </a:t>
            </a:r>
            <a:r>
              <a:rPr lang="fr-FR" noProof="0" dirty="0" err="1"/>
              <a:t>httр</a:t>
            </a:r>
            <a:r>
              <a:rPr lang="fr-FR" noProof="0" dirty="0"/>
              <a:t>. </a:t>
            </a:r>
            <a:r>
              <a:rPr lang="fr-FR" noProof="0" dirty="0" err="1"/>
              <a:t>Sрring</a:t>
            </a:r>
            <a:r>
              <a:rPr lang="fr-FR" noProof="0" dirty="0"/>
              <a:t> </a:t>
            </a:r>
            <a:r>
              <a:rPr lang="fr-FR" noProof="0" dirty="0" err="1"/>
              <a:t>bооt</a:t>
            </a:r>
            <a:r>
              <a:rPr lang="fr-FR" noProof="0" dirty="0"/>
              <a:t> </a:t>
            </a:r>
            <a:r>
              <a:rPr lang="fr-FR" noProof="0" dirty="0" err="1"/>
              <a:t>cоmmuniquе</a:t>
            </a:r>
            <a:r>
              <a:rPr lang="fr-FR" noProof="0" dirty="0"/>
              <a:t> à </a:t>
            </a:r>
            <a:r>
              <a:rPr lang="fr-FR" noProof="0" dirty="0" err="1"/>
              <a:t>sоn</a:t>
            </a:r>
            <a:r>
              <a:rPr lang="fr-FR" noProof="0" dirty="0"/>
              <a:t> </a:t>
            </a:r>
            <a:r>
              <a:rPr lang="fr-FR" noProof="0" dirty="0" err="1"/>
              <a:t>tоur</a:t>
            </a:r>
            <a:r>
              <a:rPr lang="fr-FR" noProof="0" dirty="0"/>
              <a:t> </a:t>
            </a:r>
            <a:r>
              <a:rPr lang="fr-FR" noProof="0" dirty="0" err="1"/>
              <a:t>аvеc</a:t>
            </a:r>
            <a:r>
              <a:rPr lang="fr-FR" noProof="0" dirty="0"/>
              <a:t> </a:t>
            </a:r>
            <a:r>
              <a:rPr lang="fr-FR" noProof="0" dirty="0" err="1"/>
              <a:t>lа</a:t>
            </a:r>
            <a:r>
              <a:rPr lang="fr-FR" noProof="0" dirty="0"/>
              <a:t> </a:t>
            </a:r>
            <a:r>
              <a:rPr lang="fr-FR" noProof="0" dirty="0" err="1"/>
              <a:t>bаsе</a:t>
            </a:r>
            <a:r>
              <a:rPr lang="fr-FR" noProof="0" dirty="0"/>
              <a:t> </a:t>
            </a:r>
            <a:r>
              <a:rPr lang="fr-FR" noProof="0" dirty="0" err="1"/>
              <a:t>dе</a:t>
            </a:r>
            <a:r>
              <a:rPr lang="fr-FR" noProof="0" dirty="0"/>
              <a:t> </a:t>
            </a:r>
            <a:r>
              <a:rPr lang="fr-FR" noProof="0" dirty="0" err="1" smtClean="0"/>
              <a:t>dоnnéеs</a:t>
            </a:r>
            <a:r>
              <a:rPr lang="fr-FR" baseline="0" noProof="0" dirty="0" smtClean="0"/>
              <a:t> </a:t>
            </a:r>
            <a:r>
              <a:rPr lang="fr-FR" baseline="0" noProof="0" dirty="0" err="1" smtClean="0"/>
              <a:t>PostgreSQL</a:t>
            </a:r>
            <a:r>
              <a:rPr lang="fr-FR" noProof="0" dirty="0" smtClean="0"/>
              <a:t>.</a:t>
            </a:r>
            <a:endParaRPr lang="fr-FR" noProof="0"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19</a:t>
            </a:fld>
            <a:endParaRPr lang="fr-FR"/>
          </a:p>
        </p:txBody>
      </p:sp>
    </p:spTree>
    <p:extLst>
      <p:ext uri="{BB962C8B-B14F-4D97-AF65-F5344CB8AC3E}">
        <p14:creationId xmlns:p14="http://schemas.microsoft.com/office/powerpoint/2010/main" xmlns="" val="422301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sz="1200" kern="1200" dirty="0" smtClean="0">
                <a:solidFill>
                  <a:schemeClr val="tx1"/>
                </a:solidFill>
                <a:latin typeface="+mn-lt"/>
                <a:ea typeface="+mn-ea"/>
                <a:cs typeface="+mn-cs"/>
              </a:rPr>
              <a:t>Afin de bien illustrer mon travail j'ai choisi le cheminement suivant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dirty="0" err="1" smtClean="0"/>
              <a:t>Commançant</a:t>
            </a:r>
            <a:r>
              <a:rPr lang="fr-FR" baseline="0" dirty="0" smtClean="0"/>
              <a:t> par le chapitre 1 </a:t>
            </a:r>
            <a:r>
              <a:rPr lang="fr-FR" dirty="0" smtClean="0"/>
              <a:t>Introduction qui est consacré à la présentation de la société d’</a:t>
            </a:r>
            <a:r>
              <a:rPr lang="fr-FR" dirty="0" err="1" smtClean="0"/>
              <a:t>acceuil</a:t>
            </a:r>
            <a:r>
              <a:rPr lang="fr-FR" baseline="0" dirty="0" smtClean="0"/>
              <a:t> ainsi que problématique et la solution proposée</a:t>
            </a:r>
            <a:endParaRPr lang="fr-FR"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aseline="0" dirty="0" smtClean="0">
                <a:solidFill>
                  <a:srgbClr val="002060"/>
                </a:solidFill>
                <a:latin typeface="Calibri"/>
                <a:ea typeface="Calibri"/>
                <a:cs typeface="Calibri"/>
                <a:sym typeface="Calibri"/>
              </a:rPr>
              <a:t>Puis on va  faire une courte présentation de ERM</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aseline="0" dirty="0" smtClean="0">
                <a:solidFill>
                  <a:srgbClr val="002060"/>
                </a:solidFill>
                <a:latin typeface="Calibri"/>
                <a:ea typeface="Calibri"/>
                <a:cs typeface="Calibri"/>
                <a:sym typeface="Calibri"/>
              </a:rPr>
              <a:t>Après, je vais entamer la partie</a:t>
            </a:r>
            <a:r>
              <a:rPr lang="fr-FR" sz="1200" baseline="0" dirty="0">
                <a:solidFill>
                  <a:srgbClr val="002060"/>
                </a:solidFill>
                <a:latin typeface="Calibri"/>
                <a:ea typeface="Calibri"/>
                <a:cs typeface="Calibri"/>
                <a:sym typeface="Calibri"/>
              </a:rPr>
              <a:t> </a:t>
            </a:r>
            <a:r>
              <a:rPr lang="fr-FR" sz="1200" baseline="0" dirty="0" smtClean="0">
                <a:solidFill>
                  <a:srgbClr val="002060"/>
                </a:solidFill>
                <a:ea typeface="Calibri"/>
                <a:cs typeface="Calibri"/>
                <a:sym typeface="Calibri"/>
              </a:rPr>
              <a:t>analyser des besoins et présenter notre </a:t>
            </a:r>
            <a:r>
              <a:rPr lang="fr-FR" sz="1200" baseline="0" dirty="0" err="1" smtClean="0">
                <a:solidFill>
                  <a:srgbClr val="002060"/>
                </a:solidFill>
                <a:ea typeface="Calibri"/>
                <a:cs typeface="Calibri"/>
                <a:sym typeface="Calibri"/>
              </a:rPr>
              <a:t>diag</a:t>
            </a:r>
            <a:r>
              <a:rPr lang="fr-FR" sz="1200" baseline="0" dirty="0" smtClean="0">
                <a:solidFill>
                  <a:srgbClr val="002060"/>
                </a:solidFill>
                <a:ea typeface="Calibri"/>
                <a:cs typeface="Calibri"/>
                <a:sym typeface="Calibri"/>
              </a:rPr>
              <a:t> de cas d’</a:t>
            </a:r>
            <a:r>
              <a:rPr lang="fr-FR" sz="1200" baseline="0" dirty="0" err="1" smtClean="0">
                <a:solidFill>
                  <a:srgbClr val="002060"/>
                </a:solidFill>
                <a:ea typeface="Calibri"/>
                <a:cs typeface="Calibri"/>
                <a:sym typeface="Calibri"/>
              </a:rPr>
              <a:t>utilsation</a:t>
            </a:r>
            <a:r>
              <a:rPr lang="fr-FR" sz="1200" baseline="0" dirty="0" smtClean="0">
                <a:solidFill>
                  <a:srgbClr val="002060"/>
                </a:solidFill>
                <a:ea typeface="Calibri"/>
                <a:cs typeface="Calibri"/>
                <a:sym typeface="Calibri"/>
              </a:rPr>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q"/>
              <a:tabLst/>
              <a:defRPr/>
            </a:pPr>
            <a:r>
              <a:rPr lang="fr-FR" sz="1200" baseline="0" dirty="0" smtClean="0">
                <a:solidFill>
                  <a:srgbClr val="002060"/>
                </a:solidFill>
                <a:ea typeface="Calibri"/>
                <a:cs typeface="Calibri"/>
                <a:sym typeface="Calibri"/>
              </a:rPr>
              <a:t>Ensuite, je vais détailler la conception de la solution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sz="1200" baseline="0" dirty="0" smtClean="0">
                <a:solidFill>
                  <a:srgbClr val="002060"/>
                </a:solidFill>
                <a:ea typeface="Calibri"/>
                <a:cs typeface="Calibri"/>
                <a:sym typeface="Calibri"/>
              </a:rPr>
              <a:t>Et avant de </a:t>
            </a:r>
            <a:r>
              <a:rPr lang="fr-FR" sz="1200" baseline="0" dirty="0" err="1" smtClean="0">
                <a:solidFill>
                  <a:srgbClr val="002060"/>
                </a:solidFill>
                <a:ea typeface="Calibri"/>
                <a:cs typeface="Calibri"/>
                <a:sym typeface="Calibri"/>
              </a:rPr>
              <a:t>cloturer</a:t>
            </a:r>
            <a:r>
              <a:rPr lang="fr-FR" sz="1200" baseline="0" dirty="0" smtClean="0">
                <a:solidFill>
                  <a:srgbClr val="002060"/>
                </a:solidFill>
                <a:ea typeface="Calibri"/>
                <a:cs typeface="Calibri"/>
                <a:sym typeface="Calibri"/>
              </a:rPr>
              <a:t>, je vais passé à </a:t>
            </a:r>
            <a:r>
              <a:rPr lang="fr-FR" sz="1200" b="0" i="0" u="none" strike="noStrike" kern="1200" dirty="0" smtClean="0">
                <a:solidFill>
                  <a:schemeClr val="tx1"/>
                </a:solidFill>
                <a:latin typeface="+mn-lt"/>
                <a:ea typeface="+mn-ea"/>
                <a:cs typeface="+mn-cs"/>
              </a:rPr>
              <a:t>la réalisation où je vais expliquer l'architecture de l'application ainsi que les différentes fonctionnalités.</a:t>
            </a:r>
            <a:endParaRPr lang="fr-FR" sz="1200" b="0" i="0" u="none" strike="noStrike" kern="1200" dirty="0" smtClean="0">
              <a:solidFill>
                <a:srgbClr val="002060"/>
              </a:solidFill>
              <a:latin typeface="+mn-lt"/>
              <a:ea typeface="+mn-ea"/>
              <a:cs typeface="Calibri"/>
              <a:sym typeface="Calibri"/>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sz="1200" dirty="0" smtClean="0">
                <a:solidFill>
                  <a:srgbClr val="002060"/>
                </a:solidFill>
                <a:ea typeface="Calibri"/>
                <a:cs typeface="Calibri"/>
                <a:sym typeface="Calibri"/>
              </a:rPr>
              <a:t>Et </a:t>
            </a:r>
            <a:r>
              <a:rPr lang="fr-FR" sz="1200" dirty="0" err="1" smtClean="0">
                <a:solidFill>
                  <a:srgbClr val="002060"/>
                </a:solidFill>
                <a:ea typeface="Calibri"/>
                <a:cs typeface="Calibri"/>
                <a:sym typeface="Calibri"/>
              </a:rPr>
              <a:t>Finallement</a:t>
            </a:r>
            <a:r>
              <a:rPr lang="fr-FR" sz="1200" baseline="0" dirty="0" smtClean="0">
                <a:solidFill>
                  <a:srgbClr val="002060"/>
                </a:solidFill>
                <a:ea typeface="Calibri"/>
                <a:cs typeface="Calibri"/>
                <a:sym typeface="Calibri"/>
              </a:rPr>
              <a:t> </a:t>
            </a:r>
            <a:r>
              <a:rPr lang="fr-FR" sz="1200" dirty="0" smtClean="0">
                <a:solidFill>
                  <a:srgbClr val="002060"/>
                </a:solidFill>
                <a:ea typeface="Calibri"/>
                <a:cs typeface="Calibri"/>
                <a:sym typeface="Calibri"/>
              </a:rPr>
              <a:t>est </a:t>
            </a:r>
            <a:r>
              <a:rPr lang="fr-FR" sz="1200" dirty="0">
                <a:solidFill>
                  <a:srgbClr val="002060"/>
                </a:solidFill>
                <a:ea typeface="Calibri"/>
                <a:cs typeface="Calibri"/>
                <a:sym typeface="Calibri"/>
              </a:rPr>
              <a:t>consacrée à la conclusion et les perspectives.</a:t>
            </a: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dirty="0"/>
          </a:p>
        </p:txBody>
      </p:sp>
      <p:sp>
        <p:nvSpPr>
          <p:cNvPr id="4" name="Espace réservé du numéro de diapositive 3"/>
          <p:cNvSpPr>
            <a:spLocks noGrp="1"/>
          </p:cNvSpPr>
          <p:nvPr>
            <p:ph type="sldNum" sz="quarter" idx="10"/>
          </p:nvPr>
        </p:nvSpPr>
        <p:spPr/>
        <p:txBody>
          <a:bodyPr/>
          <a:lstStyle/>
          <a:p>
            <a:fld id="{2FC3F104-2608-41DC-A807-A1DE45CAEBC2}" type="slidenum">
              <a:rPr lang="fr-FR" smtClean="0"/>
              <a:pPr/>
              <a:t>2</a:t>
            </a:fld>
            <a:endParaRPr lang="fr-FR"/>
          </a:p>
        </p:txBody>
      </p:sp>
    </p:spTree>
    <p:extLst>
      <p:ext uri="{BB962C8B-B14F-4D97-AF65-F5344CB8AC3E}">
        <p14:creationId xmlns:p14="http://schemas.microsoft.com/office/powerpoint/2010/main" xmlns="" val="32898871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0"/>
              </a:spcAft>
            </a:pPr>
            <a:r>
              <a:rPr lang="fr-FR" dirty="0" smtClean="0"/>
              <a:t>Comme déjà mentionnée, afin de mettre en place le diagramme de classes de notre solution, nous étions face à l’étude de la structure des objets </a:t>
            </a:r>
            <a:r>
              <a:rPr lang="fr-FR" dirty="0" err="1" smtClean="0"/>
              <a:t>json</a:t>
            </a:r>
            <a:r>
              <a:rPr lang="fr-FR" dirty="0" smtClean="0"/>
              <a:t> sortis de l’</a:t>
            </a:r>
            <a:r>
              <a:rPr lang="fr-FR" dirty="0" err="1" smtClean="0"/>
              <a:t>ApiDoc</a:t>
            </a:r>
            <a:r>
              <a:rPr lang="fr-FR" dirty="0" smtClean="0"/>
              <a:t>.</a:t>
            </a:r>
          </a:p>
          <a:p>
            <a:pPr rtl="0">
              <a:spcBef>
                <a:spcPts val="0"/>
              </a:spcBef>
              <a:spcAft>
                <a:spcPts val="0"/>
              </a:spcAft>
            </a:pPr>
            <a:r>
              <a:rPr lang="fr-FR" dirty="0" smtClean="0"/>
              <a:t>Les classes encadrées sont les classes en relation avec la documentation des APIs. </a:t>
            </a:r>
          </a:p>
          <a:p>
            <a:pPr marL="171450" indent="-171450" rtl="0">
              <a:spcBef>
                <a:spcPts val="0"/>
              </a:spcBef>
              <a:spcAft>
                <a:spcPts val="0"/>
              </a:spcAft>
              <a:buFont typeface="Arial" panose="020B0604020202020204" pitchFamily="34" charset="0"/>
              <a:buChar char="•"/>
            </a:pPr>
            <a:r>
              <a:rPr lang="fr-FR" dirty="0" smtClean="0"/>
              <a:t>En effet , une api-documentation peut avoir 0 ou * </a:t>
            </a:r>
            <a:r>
              <a:rPr lang="fr-FR" dirty="0" err="1" smtClean="0"/>
              <a:t>Responses</a:t>
            </a:r>
            <a:r>
              <a:rPr lang="fr-FR" dirty="0" smtClean="0"/>
              <a:t>, headers et </a:t>
            </a:r>
            <a:r>
              <a:rPr lang="fr-FR" dirty="0" err="1" smtClean="0"/>
              <a:t>paramétres</a:t>
            </a:r>
            <a:r>
              <a:rPr lang="fr-FR" dirty="0" smtClean="0"/>
              <a:t>. </a:t>
            </a:r>
          </a:p>
          <a:p>
            <a:pPr marL="171450" indent="-171450" rtl="0">
              <a:spcBef>
                <a:spcPts val="0"/>
              </a:spcBef>
              <a:spcAft>
                <a:spcPts val="0"/>
              </a:spcAft>
              <a:buFont typeface="Arial" panose="020B0604020202020204" pitchFamily="34" charset="0"/>
              <a:buChar char="•"/>
            </a:pPr>
            <a:r>
              <a:rPr lang="fr-FR" dirty="0" smtClean="0"/>
              <a:t>Les réponses peuvent être de type </a:t>
            </a:r>
            <a:r>
              <a:rPr lang="fr-FR" dirty="0" err="1" smtClean="0"/>
              <a:t>error</a:t>
            </a:r>
            <a:r>
              <a:rPr lang="fr-FR" dirty="0" smtClean="0"/>
              <a:t> ou bien </a:t>
            </a:r>
            <a:r>
              <a:rPr lang="fr-FR" dirty="0" err="1" smtClean="0"/>
              <a:t>success</a:t>
            </a:r>
            <a:r>
              <a:rPr lang="fr-FR" dirty="0" smtClean="0"/>
              <a:t> et peuvent avoir 0 ou * </a:t>
            </a:r>
            <a:r>
              <a:rPr lang="fr-FR" dirty="0" err="1" smtClean="0"/>
              <a:t>example</a:t>
            </a:r>
            <a:endParaRPr lang="fr-FR" dirty="0" smtClean="0"/>
          </a:p>
          <a:p>
            <a:pPr marL="171450" indent="-171450" rtl="0">
              <a:spcBef>
                <a:spcPts val="0"/>
              </a:spcBef>
              <a:spcAft>
                <a:spcPts val="0"/>
              </a:spcAft>
              <a:buFont typeface="Arial" panose="020B0604020202020204" pitchFamily="34" charset="0"/>
              <a:buChar char="•"/>
            </a:pPr>
            <a:r>
              <a:rPr lang="fr-FR" dirty="0" smtClean="0"/>
              <a:t>Chaque api-documentation appartient à un group et doit avoir un type GET / POST / PUT / PATCH ou DELETE</a:t>
            </a:r>
          </a:p>
          <a:p>
            <a:pPr marL="171450" indent="-171450" rtl="0">
              <a:spcBef>
                <a:spcPts val="0"/>
              </a:spcBef>
              <a:spcAft>
                <a:spcPts val="0"/>
              </a:spcAft>
              <a:buFont typeface="Arial" panose="020B0604020202020204" pitchFamily="34" charset="0"/>
              <a:buChar char="•"/>
            </a:pPr>
            <a:r>
              <a:rPr lang="fr-FR" dirty="0" smtClean="0"/>
              <a:t>Une permission peut contenir 0 ou * api-documentation d’un projet.</a:t>
            </a:r>
          </a:p>
          <a:p>
            <a:pPr marL="171450" indent="-171450" rtl="0">
              <a:spcBef>
                <a:spcPts val="0"/>
              </a:spcBef>
              <a:spcAft>
                <a:spcPts val="0"/>
              </a:spcAft>
              <a:buFont typeface="Arial" panose="020B0604020202020204" pitchFamily="34" charset="0"/>
              <a:buChar char="•"/>
            </a:pPr>
            <a:r>
              <a:rPr lang="fr-FR" dirty="0" smtClean="0"/>
              <a:t>Un rôle peut contenir une ou * permissions et peut s’affecter à 0 ou * utilisateurs</a:t>
            </a:r>
          </a:p>
          <a:p>
            <a:pPr marL="171450" indent="-171450" rtl="0">
              <a:spcBef>
                <a:spcPts val="0"/>
              </a:spcBef>
              <a:spcAft>
                <a:spcPts val="0"/>
              </a:spcAft>
              <a:buFont typeface="Arial" panose="020B0604020202020204" pitchFamily="34" charset="0"/>
              <a:buChar char="•"/>
            </a:pPr>
            <a:r>
              <a:rPr lang="fr-FR" dirty="0" smtClean="0"/>
              <a:t>A son tout, un utilisateur peut avoir 0 ou 1 rôle et doit avoir exactement 1 type de profil : soit le profil administrateur, soit le profil développeur</a:t>
            </a:r>
          </a:p>
          <a:p>
            <a:pPr rtl="0">
              <a:spcBef>
                <a:spcPts val="0"/>
              </a:spcBef>
              <a:spcAft>
                <a:spcPts val="0"/>
              </a:spcAft>
            </a:pPr>
            <a:endParaRPr lang="fr-FR" noProof="0" dirty="0" smtClean="0"/>
          </a:p>
          <a:p>
            <a:pPr rtl="0">
              <a:spcBef>
                <a:spcPts val="0"/>
              </a:spcBef>
              <a:spcAft>
                <a:spcPts val="0"/>
              </a:spcAft>
            </a:pPr>
            <a:endParaRPr lang="fr-FR" noProof="0"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20</a:t>
            </a:fld>
            <a:endParaRPr lang="fr-FR"/>
          </a:p>
        </p:txBody>
      </p:sp>
    </p:spTree>
    <p:extLst>
      <p:ext uri="{BB962C8B-B14F-4D97-AF65-F5344CB8AC3E}">
        <p14:creationId xmlns:p14="http://schemas.microsoft.com/office/powerpoint/2010/main" xmlns="" val="42784816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rtl="0">
              <a:spcBef>
                <a:spcPts val="0"/>
              </a:spcBef>
              <a:spcAft>
                <a:spcPts val="0"/>
              </a:spcAft>
            </a:pPr>
            <a:r>
              <a:rPr lang="fr-FR" dirty="0" smtClean="0"/>
              <a:t>pour faciliter l’analyse des risques, nous avons stocké les données nécessaires provenant de la table Risque dans une autre table qui nous permet d’accéder facilement à une multitude de données historiques des risques, qui peuvent être utilisés pour l’exploration de données, la visualisation des données.</a:t>
            </a:r>
          </a:p>
          <a:p>
            <a:pPr rtl="0">
              <a:spcBef>
                <a:spcPts val="0"/>
              </a:spcBef>
              <a:spcAft>
                <a:spcPts val="0"/>
              </a:spcAft>
            </a:pPr>
            <a:endParaRPr lang="fr-FR" noProof="0" dirty="0" smtClean="0"/>
          </a:p>
          <a:p>
            <a:pPr rtl="0">
              <a:spcBef>
                <a:spcPts val="0"/>
              </a:spcBef>
              <a:spcAft>
                <a:spcPts val="0"/>
              </a:spcAft>
            </a:pPr>
            <a:r>
              <a:rPr lang="fr-FR" dirty="0" smtClean="0"/>
              <a:t>lors de l’opération d’ajout et de modification d’un risque, les données citées dans la table ci-dessus seront ajoutées automatiquement. </a:t>
            </a:r>
            <a:r>
              <a:rPr lang="fr-FR" dirty="0" err="1" smtClean="0"/>
              <a:t>Aprés</a:t>
            </a:r>
            <a:r>
              <a:rPr lang="fr-FR" dirty="0" smtClean="0"/>
              <a:t> cette étape, on choisit le nom du risque à analyser et on visualiser les données dans un diagramme.</a:t>
            </a:r>
            <a:endParaRPr lang="fr-FR" noProof="0"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21</a:t>
            </a:fld>
            <a:endParaRPr lang="fr-FR"/>
          </a:p>
        </p:txBody>
      </p:sp>
    </p:spTree>
    <p:extLst>
      <p:ext uri="{BB962C8B-B14F-4D97-AF65-F5344CB8AC3E}">
        <p14:creationId xmlns:p14="http://schemas.microsoft.com/office/powerpoint/2010/main" xmlns="" val="11961352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a:t>Passons maintenant à la partie réalisation</a:t>
            </a:r>
            <a:endParaRPr lang="fr-FR" dirty="0"/>
          </a:p>
          <a:p>
            <a:pPr rtl="0">
              <a:spcBef>
                <a:spcPts val="0"/>
              </a:spcBef>
              <a:spcAft>
                <a:spcPts val="0"/>
              </a:spcAft>
            </a:pPr>
            <a:endParaRPr lang="fr-FR" dirty="0"/>
          </a:p>
        </p:txBody>
      </p:sp>
      <p:sp>
        <p:nvSpPr>
          <p:cNvPr id="4" name="Espace réservé du numéro de diapositive 3"/>
          <p:cNvSpPr>
            <a:spLocks noGrp="1"/>
          </p:cNvSpPr>
          <p:nvPr>
            <p:ph type="sldNum" sz="quarter" idx="10"/>
          </p:nvPr>
        </p:nvSpPr>
        <p:spPr/>
        <p:txBody>
          <a:bodyPr/>
          <a:lstStyle/>
          <a:p>
            <a:fld id="{2FC3F104-2608-41DC-A807-A1DE45CAEBC2}" type="slidenum">
              <a:rPr lang="fr-FR" smtClean="0"/>
              <a:pPr/>
              <a:t>22</a:t>
            </a:fld>
            <a:endParaRPr lang="fr-FR"/>
          </a:p>
        </p:txBody>
      </p:sp>
    </p:spTree>
    <p:extLst>
      <p:ext uri="{BB962C8B-B14F-4D97-AF65-F5344CB8AC3E}">
        <p14:creationId xmlns:p14="http://schemas.microsoft.com/office/powerpoint/2010/main" xmlns="" val="18672346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b="0" i="0" u="none" strike="noStrike" kern="1200" dirty="0">
                <a:solidFill>
                  <a:schemeClr val="tx1"/>
                </a:solidFill>
                <a:effectLst/>
                <a:latin typeface="+mn-lt"/>
                <a:ea typeface="+mn-ea"/>
                <a:cs typeface="+mn-cs"/>
              </a:rPr>
              <a:t>Afin de mettre en œuvre notre solution et concrétiser ses fonctionnalités , nous avons eu recours à différentes technologies.</a:t>
            </a:r>
            <a:endParaRPr lang="fr-CA" b="0" dirty="0">
              <a:effectLst/>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cap="none" baseline="0" dirty="0">
                <a:solidFill>
                  <a:srgbClr val="000000"/>
                </a:solidFill>
                <a:latin typeface="Arial"/>
                <a:ea typeface="Arial"/>
                <a:cs typeface="Arial"/>
                <a:sym typeface="Arial"/>
              </a:rPr>
              <a:t>Notre solution a été réaliser moyennent :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23</a:t>
            </a:fld>
            <a:endParaRPr lang="fr-FR"/>
          </a:p>
        </p:txBody>
      </p:sp>
    </p:spTree>
    <p:extLst>
      <p:ext uri="{BB962C8B-B14F-4D97-AF65-F5344CB8AC3E}">
        <p14:creationId xmlns:p14="http://schemas.microsoft.com/office/powerpoint/2010/main" xmlns="" val="22514893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CA" sz="1200" b="0" i="0" u="none" strike="noStrike" kern="1200" dirty="0">
                <a:solidFill>
                  <a:schemeClr val="tx1"/>
                </a:solidFill>
                <a:effectLst/>
                <a:latin typeface="+mn-lt"/>
                <a:ea typeface="+mn-ea"/>
                <a:cs typeface="+mn-cs"/>
              </a:rPr>
              <a:t>Afin de mettre en </a:t>
            </a:r>
            <a:r>
              <a:rPr lang="fr-CA" sz="1200" b="0" i="0" u="none" strike="noStrike" kern="1200" dirty="0" err="1">
                <a:solidFill>
                  <a:schemeClr val="tx1"/>
                </a:solidFill>
                <a:effectLst/>
                <a:latin typeface="+mn-lt"/>
                <a:ea typeface="+mn-ea"/>
                <a:cs typeface="+mn-cs"/>
              </a:rPr>
              <a:t>oeuvre</a:t>
            </a:r>
            <a:r>
              <a:rPr lang="fr-CA" sz="1200" b="0" i="0" u="none" strike="noStrike" kern="1200" dirty="0">
                <a:solidFill>
                  <a:schemeClr val="tx1"/>
                </a:solidFill>
                <a:effectLst/>
                <a:latin typeface="+mn-lt"/>
                <a:ea typeface="+mn-ea"/>
                <a:cs typeface="+mn-cs"/>
              </a:rPr>
              <a:t> notre solution et concrétiser ses fonctionnalités , nous avons eu recours à différentes technologies.</a:t>
            </a:r>
            <a:endParaRPr lang="fr-CA" b="0" dirty="0">
              <a:effectLst/>
            </a:endParaRPr>
          </a:p>
          <a:p>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cap="none" baseline="0" dirty="0">
                <a:solidFill>
                  <a:srgbClr val="000000"/>
                </a:solidFill>
                <a:latin typeface="Arial"/>
                <a:ea typeface="Arial"/>
                <a:cs typeface="Arial"/>
                <a:sym typeface="Arial"/>
              </a:rPr>
              <a:t>Notre solution a été réaliser moyennent : </a:t>
            </a: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24</a:t>
            </a:fld>
            <a:endParaRPr lang="fr-FR"/>
          </a:p>
        </p:txBody>
      </p:sp>
    </p:spTree>
    <p:extLst>
      <p:ext uri="{BB962C8B-B14F-4D97-AF65-F5344CB8AC3E}">
        <p14:creationId xmlns:p14="http://schemas.microsoft.com/office/powerpoint/2010/main" xmlns="" val="23549168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Pour la mise </a:t>
            </a:r>
            <a:r>
              <a:rPr lang="en-GB" dirty="0" err="1"/>
              <a:t>en</a:t>
            </a:r>
            <a:r>
              <a:rPr lang="en-GB" dirty="0"/>
              <a:t> oeuvre, nous </a:t>
            </a:r>
            <a:r>
              <a:rPr lang="en-GB" dirty="0" err="1"/>
              <a:t>avons</a:t>
            </a:r>
            <a:r>
              <a:rPr lang="en-GB" dirty="0"/>
              <a:t> </a:t>
            </a:r>
            <a:r>
              <a:rPr lang="en-GB" dirty="0" err="1"/>
              <a:t>choisi</a:t>
            </a:r>
            <a:r>
              <a:rPr lang="en-GB" dirty="0"/>
              <a:t> </a:t>
            </a:r>
            <a:r>
              <a:rPr lang="en-GB" dirty="0" err="1"/>
              <a:t>quelques</a:t>
            </a:r>
            <a:r>
              <a:rPr lang="en-GB" dirty="0"/>
              <a:t> </a:t>
            </a:r>
            <a:r>
              <a:rPr lang="en-GB" dirty="0" err="1"/>
              <a:t>sécanarios</a:t>
            </a:r>
            <a:r>
              <a:rPr lang="en-GB" dirty="0"/>
              <a:t> </a:t>
            </a:r>
            <a:r>
              <a:rPr lang="en-GB" dirty="0" err="1"/>
              <a:t>d’utilisations</a:t>
            </a:r>
            <a:r>
              <a:rPr lang="en-GB" dirty="0"/>
              <a:t> à travers </a:t>
            </a:r>
            <a:r>
              <a:rPr lang="en-GB" dirty="0" err="1"/>
              <a:t>ce</a:t>
            </a:r>
            <a:r>
              <a:rPr lang="en-GB" dirty="0"/>
              <a:t> video </a:t>
            </a:r>
            <a:r>
              <a:rPr lang="en-GB" dirty="0" err="1"/>
              <a:t>démontratif</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25</a:t>
            </a:fld>
            <a:endParaRPr lang="fr-FR"/>
          </a:p>
        </p:txBody>
      </p:sp>
    </p:spTree>
    <p:extLst>
      <p:ext uri="{BB962C8B-B14F-4D97-AF65-F5344CB8AC3E}">
        <p14:creationId xmlns:p14="http://schemas.microsoft.com/office/powerpoint/2010/main" xmlns="" val="426048736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Pour la mise </a:t>
            </a:r>
            <a:r>
              <a:rPr lang="en-GB" dirty="0" err="1"/>
              <a:t>en</a:t>
            </a:r>
            <a:r>
              <a:rPr lang="en-GB" dirty="0"/>
              <a:t> oeuvre, nous </a:t>
            </a:r>
            <a:r>
              <a:rPr lang="en-GB" dirty="0" err="1"/>
              <a:t>avons</a:t>
            </a:r>
            <a:r>
              <a:rPr lang="en-GB" dirty="0"/>
              <a:t> </a:t>
            </a:r>
            <a:r>
              <a:rPr lang="en-GB" dirty="0" err="1"/>
              <a:t>choisi</a:t>
            </a:r>
            <a:r>
              <a:rPr lang="en-GB" dirty="0"/>
              <a:t> </a:t>
            </a:r>
            <a:r>
              <a:rPr lang="en-GB" dirty="0" err="1"/>
              <a:t>quelques</a:t>
            </a:r>
            <a:r>
              <a:rPr lang="en-GB" dirty="0"/>
              <a:t> </a:t>
            </a:r>
            <a:r>
              <a:rPr lang="en-GB" dirty="0" err="1"/>
              <a:t>sécanarios</a:t>
            </a:r>
            <a:r>
              <a:rPr lang="en-GB" dirty="0"/>
              <a:t> </a:t>
            </a:r>
            <a:r>
              <a:rPr lang="en-GB" dirty="0" err="1"/>
              <a:t>d’utilisations</a:t>
            </a:r>
            <a:r>
              <a:rPr lang="en-GB" dirty="0"/>
              <a:t> à travers </a:t>
            </a:r>
            <a:r>
              <a:rPr lang="en-GB" dirty="0" err="1"/>
              <a:t>ce</a:t>
            </a:r>
            <a:r>
              <a:rPr lang="en-GB" dirty="0"/>
              <a:t> video </a:t>
            </a:r>
            <a:r>
              <a:rPr lang="en-GB" dirty="0" err="1"/>
              <a:t>démontratif</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26</a:t>
            </a:fld>
            <a:endParaRPr lang="fr-FR"/>
          </a:p>
        </p:txBody>
      </p:sp>
    </p:spTree>
    <p:extLst>
      <p:ext uri="{BB962C8B-B14F-4D97-AF65-F5344CB8AC3E}">
        <p14:creationId xmlns:p14="http://schemas.microsoft.com/office/powerpoint/2010/main" xmlns="" val="42604873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Pour la mise </a:t>
            </a:r>
            <a:r>
              <a:rPr lang="en-GB" dirty="0" err="1"/>
              <a:t>en</a:t>
            </a:r>
            <a:r>
              <a:rPr lang="en-GB" dirty="0"/>
              <a:t> oeuvre, nous </a:t>
            </a:r>
            <a:r>
              <a:rPr lang="en-GB" dirty="0" err="1"/>
              <a:t>avons</a:t>
            </a:r>
            <a:r>
              <a:rPr lang="en-GB" dirty="0"/>
              <a:t> </a:t>
            </a:r>
            <a:r>
              <a:rPr lang="en-GB" dirty="0" err="1"/>
              <a:t>choisi</a:t>
            </a:r>
            <a:r>
              <a:rPr lang="en-GB" dirty="0"/>
              <a:t> </a:t>
            </a:r>
            <a:r>
              <a:rPr lang="en-GB" dirty="0" err="1"/>
              <a:t>quelques</a:t>
            </a:r>
            <a:r>
              <a:rPr lang="en-GB" dirty="0"/>
              <a:t> </a:t>
            </a:r>
            <a:r>
              <a:rPr lang="en-GB" dirty="0" err="1"/>
              <a:t>sécanarios</a:t>
            </a:r>
            <a:r>
              <a:rPr lang="en-GB" dirty="0"/>
              <a:t> </a:t>
            </a:r>
            <a:r>
              <a:rPr lang="en-GB" dirty="0" err="1"/>
              <a:t>d’utilisations</a:t>
            </a:r>
            <a:r>
              <a:rPr lang="en-GB" dirty="0"/>
              <a:t> à travers </a:t>
            </a:r>
            <a:r>
              <a:rPr lang="en-GB" dirty="0" err="1"/>
              <a:t>ce</a:t>
            </a:r>
            <a:r>
              <a:rPr lang="en-GB" dirty="0"/>
              <a:t> video </a:t>
            </a:r>
            <a:r>
              <a:rPr lang="en-GB" dirty="0" err="1"/>
              <a:t>démontratif</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27</a:t>
            </a:fld>
            <a:endParaRPr lang="fr-FR"/>
          </a:p>
        </p:txBody>
      </p:sp>
    </p:spTree>
    <p:extLst>
      <p:ext uri="{BB962C8B-B14F-4D97-AF65-F5344CB8AC3E}">
        <p14:creationId xmlns:p14="http://schemas.microsoft.com/office/powerpoint/2010/main" xmlns="" val="4260487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Pour la mise </a:t>
            </a:r>
            <a:r>
              <a:rPr lang="en-GB" dirty="0" err="1"/>
              <a:t>en</a:t>
            </a:r>
            <a:r>
              <a:rPr lang="en-GB" dirty="0"/>
              <a:t> oeuvre, nous </a:t>
            </a:r>
            <a:r>
              <a:rPr lang="en-GB" dirty="0" err="1"/>
              <a:t>avons</a:t>
            </a:r>
            <a:r>
              <a:rPr lang="en-GB" dirty="0"/>
              <a:t> </a:t>
            </a:r>
            <a:r>
              <a:rPr lang="en-GB" dirty="0" err="1"/>
              <a:t>choisi</a:t>
            </a:r>
            <a:r>
              <a:rPr lang="en-GB" dirty="0"/>
              <a:t> </a:t>
            </a:r>
            <a:r>
              <a:rPr lang="en-GB" dirty="0" err="1"/>
              <a:t>quelques</a:t>
            </a:r>
            <a:r>
              <a:rPr lang="en-GB" dirty="0"/>
              <a:t> </a:t>
            </a:r>
            <a:r>
              <a:rPr lang="en-GB" dirty="0" err="1"/>
              <a:t>sécanarios</a:t>
            </a:r>
            <a:r>
              <a:rPr lang="en-GB" dirty="0"/>
              <a:t> </a:t>
            </a:r>
            <a:r>
              <a:rPr lang="en-GB" dirty="0" err="1"/>
              <a:t>d’utilisations</a:t>
            </a:r>
            <a:r>
              <a:rPr lang="en-GB" dirty="0"/>
              <a:t> à travers </a:t>
            </a:r>
            <a:r>
              <a:rPr lang="en-GB" dirty="0" err="1"/>
              <a:t>ce</a:t>
            </a:r>
            <a:r>
              <a:rPr lang="en-GB" dirty="0"/>
              <a:t> video </a:t>
            </a:r>
            <a:r>
              <a:rPr lang="en-GB" dirty="0" err="1"/>
              <a:t>démontratif</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28</a:t>
            </a:fld>
            <a:endParaRPr lang="fr-FR"/>
          </a:p>
        </p:txBody>
      </p:sp>
    </p:spTree>
    <p:extLst>
      <p:ext uri="{BB962C8B-B14F-4D97-AF65-F5344CB8AC3E}">
        <p14:creationId xmlns:p14="http://schemas.microsoft.com/office/powerpoint/2010/main" xmlns="" val="42604873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Pour la mise </a:t>
            </a:r>
            <a:r>
              <a:rPr lang="en-GB" dirty="0" err="1"/>
              <a:t>en</a:t>
            </a:r>
            <a:r>
              <a:rPr lang="en-GB" dirty="0"/>
              <a:t> oeuvre, nous </a:t>
            </a:r>
            <a:r>
              <a:rPr lang="en-GB" dirty="0" err="1"/>
              <a:t>avons</a:t>
            </a:r>
            <a:r>
              <a:rPr lang="en-GB" dirty="0"/>
              <a:t> </a:t>
            </a:r>
            <a:r>
              <a:rPr lang="en-GB" dirty="0" err="1"/>
              <a:t>choisi</a:t>
            </a:r>
            <a:r>
              <a:rPr lang="en-GB" dirty="0"/>
              <a:t> </a:t>
            </a:r>
            <a:r>
              <a:rPr lang="en-GB" dirty="0" err="1"/>
              <a:t>quelques</a:t>
            </a:r>
            <a:r>
              <a:rPr lang="en-GB" dirty="0"/>
              <a:t> </a:t>
            </a:r>
            <a:r>
              <a:rPr lang="en-GB" dirty="0" err="1"/>
              <a:t>sécanarios</a:t>
            </a:r>
            <a:r>
              <a:rPr lang="en-GB" dirty="0"/>
              <a:t> </a:t>
            </a:r>
            <a:r>
              <a:rPr lang="en-GB" dirty="0" err="1"/>
              <a:t>d’utilisations</a:t>
            </a:r>
            <a:r>
              <a:rPr lang="en-GB" dirty="0"/>
              <a:t> à travers </a:t>
            </a:r>
            <a:r>
              <a:rPr lang="en-GB" dirty="0" err="1"/>
              <a:t>ce</a:t>
            </a:r>
            <a:r>
              <a:rPr lang="en-GB" dirty="0"/>
              <a:t> video </a:t>
            </a:r>
            <a:r>
              <a:rPr lang="en-GB" dirty="0" err="1"/>
              <a:t>démontratif</a:t>
            </a:r>
            <a:r>
              <a:rPr lang="en-GB"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29</a:t>
            </a:fld>
            <a:endParaRPr lang="fr-FR"/>
          </a:p>
        </p:txBody>
      </p:sp>
    </p:spTree>
    <p:extLst>
      <p:ext uri="{BB962C8B-B14F-4D97-AF65-F5344CB8AC3E}">
        <p14:creationId xmlns:p14="http://schemas.microsoft.com/office/powerpoint/2010/main" xmlns="" val="42604873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rtl="0">
              <a:spcBef>
                <a:spcPts val="0"/>
              </a:spcBef>
              <a:spcAft>
                <a:spcPts val="0"/>
              </a:spcAft>
            </a:pPr>
            <a:r>
              <a:rPr lang="fr-FR" dirty="0"/>
              <a:t>Permettez-moi de commencer avec </a:t>
            </a:r>
            <a:r>
              <a:rPr lang="fr-FR" dirty="0" smtClean="0"/>
              <a:t>l’introduction pour </a:t>
            </a:r>
            <a:r>
              <a:rPr lang="fr-FR" dirty="0"/>
              <a:t>situer le projet dans son cadre</a:t>
            </a:r>
          </a:p>
        </p:txBody>
      </p:sp>
      <p:sp>
        <p:nvSpPr>
          <p:cNvPr id="4" name="Espace réservé du numéro de diapositive 3"/>
          <p:cNvSpPr>
            <a:spLocks noGrp="1"/>
          </p:cNvSpPr>
          <p:nvPr>
            <p:ph type="sldNum" sz="quarter" idx="10"/>
          </p:nvPr>
        </p:nvSpPr>
        <p:spPr/>
        <p:txBody>
          <a:bodyPr/>
          <a:lstStyle/>
          <a:p>
            <a:fld id="{2FC3F104-2608-41DC-A807-A1DE45CAEBC2}" type="slidenum">
              <a:rPr lang="fr-FR" smtClean="0"/>
              <a:pPr/>
              <a:t>3</a:t>
            </a:fld>
            <a:endParaRPr lang="fr-FR"/>
          </a:p>
        </p:txBody>
      </p:sp>
    </p:spTree>
    <p:extLst>
      <p:ext uri="{BB962C8B-B14F-4D97-AF65-F5344CB8AC3E}">
        <p14:creationId xmlns:p14="http://schemas.microsoft.com/office/powerpoint/2010/main" xmlns="" val="38443385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pPr rtl="0">
              <a:spcBef>
                <a:spcPts val="0"/>
              </a:spcBef>
              <a:spcAft>
                <a:spcPts val="0"/>
              </a:spcAft>
            </a:pPr>
            <a:r>
              <a:rPr lang="fr-FR" sz="1800" i="1" u="sng" dirty="0">
                <a:effectLst/>
                <a:latin typeface="Calibri" panose="020F0502020204030204" pitchFamily="34" charset="0"/>
                <a:ea typeface="Calibri" panose="020F0502020204030204" pitchFamily="34" charset="0"/>
                <a:cs typeface="Arial" panose="020B0604020202020204" pitchFamily="34" charset="0"/>
              </a:rPr>
              <a:t>à cette étape, nous arrivons à la dernière partie de la présentation : La partie conclusion et perspectives</a:t>
            </a:r>
            <a:endParaRPr lang="fr-FR" dirty="0"/>
          </a:p>
        </p:txBody>
      </p:sp>
      <p:sp>
        <p:nvSpPr>
          <p:cNvPr id="4" name="Espace réservé du numéro de diapositive 3"/>
          <p:cNvSpPr>
            <a:spLocks noGrp="1"/>
          </p:cNvSpPr>
          <p:nvPr>
            <p:ph type="sldNum" sz="quarter" idx="10"/>
          </p:nvPr>
        </p:nvSpPr>
        <p:spPr/>
        <p:txBody>
          <a:bodyPr/>
          <a:lstStyle/>
          <a:p>
            <a:fld id="{2FC3F104-2608-41DC-A807-A1DE45CAEBC2}" type="slidenum">
              <a:rPr lang="fr-FR" smtClean="0"/>
              <a:pPr/>
              <a:t>30</a:t>
            </a:fld>
            <a:endParaRPr lang="fr-FR"/>
          </a:p>
        </p:txBody>
      </p:sp>
    </p:spTree>
    <p:extLst>
      <p:ext uri="{BB962C8B-B14F-4D97-AF65-F5344CB8AC3E}">
        <p14:creationId xmlns:p14="http://schemas.microsoft.com/office/powerpoint/2010/main" xmlns="" val="21798269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À présent, notre solution répond pratiquement aux objectifs énoncés au début du projet, toutes les fonctionnalités énoncées sont mis en </a:t>
            </a:r>
            <a:r>
              <a:rPr lang="fr-FR" dirty="0" err="1"/>
              <a:t>oeuvre</a:t>
            </a:r>
            <a:r>
              <a:rPr lang="fr-FR" dirty="0"/>
              <a:t>.  Nous avons pu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fr-FR" sz="1200" dirty="0">
                <a:latin typeface="Century Gothic" panose="020B0502020202020204" pitchFamily="34" charset="0"/>
              </a:rPr>
              <a:t>Résoudre le problème </a:t>
            </a:r>
            <a:r>
              <a:rPr lang="fr-FR" sz="1200" dirty="0" smtClean="0">
                <a:latin typeface="Century Gothic" panose="020B0502020202020204" pitchFamily="34" charset="0"/>
              </a:rPr>
              <a:t>de</a:t>
            </a:r>
            <a:r>
              <a:rPr lang="fr-FR" sz="1200" baseline="0" dirty="0" smtClean="0">
                <a:latin typeface="Century Gothic" panose="020B0502020202020204" pitchFamily="34" charset="0"/>
              </a:rPr>
              <a:t> gestion de risque pour les compagnies d’assurance</a:t>
            </a:r>
            <a:r>
              <a:rPr lang="fr-FR" sz="1200" dirty="0" smtClean="0">
                <a:latin typeface="Century Gothic" panose="020B0502020202020204" pitchFamily="34" charset="0"/>
              </a:rPr>
              <a:t>.</a:t>
            </a:r>
            <a:endParaRPr lang="fr-FR" sz="1200" dirty="0">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fr-FR" sz="1200" dirty="0">
                <a:latin typeface="Century Gothic" panose="020B0502020202020204" pitchFamily="34" charset="0"/>
              </a:rPr>
              <a:t>Répondre à tous les besoins fixés.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fr-FR" sz="1200" dirty="0" smtClean="0">
                <a:latin typeface="Century Gothic" panose="020B0502020202020204" pitchFamily="34" charset="0"/>
              </a:rPr>
              <a:t>Acquisition </a:t>
            </a:r>
            <a:r>
              <a:rPr lang="fr-FR" sz="1200" dirty="0">
                <a:latin typeface="Century Gothic" panose="020B0502020202020204" pitchFamily="34" charset="0"/>
              </a:rPr>
              <a:t>des nouvelles compétences et intégration dans le monde professionnel</a:t>
            </a:r>
            <a:r>
              <a:rPr lang="fr-FR" sz="1200" dirty="0" smtClean="0">
                <a:latin typeface="Century Gothic" panose="020B0502020202020204" pitchFamily="34" charset="0"/>
              </a:rPr>
              <a:t>.</a:t>
            </a:r>
            <a:endParaRPr lang="fr-FR" sz="1200"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endParaRPr lang="fr-FR" sz="1200" dirty="0" smtClean="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0" i="0" u="none" strike="noStrike" dirty="0" smtClean="0">
                <a:solidFill>
                  <a:srgbClr val="000000"/>
                </a:solidFill>
                <a:effectLst/>
                <a:latin typeface="Calibri" panose="020F0502020204030204" pitchFamily="34" charset="0"/>
              </a:rPr>
              <a:t>Il est vrai que nous sommes arrivés à atteindre les objectifs tracés, mais ceci ne nous empêche pas de penser à des améliorations comme :</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fr-FR" sz="1200" b="0" i="0" u="none" strike="noStrike" dirty="0" smtClean="0">
                <a:solidFill>
                  <a:srgbClr val="000000"/>
                </a:solidFill>
                <a:effectLst/>
                <a:latin typeface="Arial" panose="020B0604020202020204" pitchFamily="34" charset="0"/>
              </a:rPr>
              <a:t>L’ajout</a:t>
            </a:r>
            <a:r>
              <a:rPr lang="fr-FR" sz="1200" b="0" i="0" u="none" strike="noStrike" baseline="0" dirty="0" smtClean="0">
                <a:solidFill>
                  <a:srgbClr val="000000"/>
                </a:solidFill>
                <a:effectLst/>
                <a:latin typeface="Arial" panose="020B0604020202020204" pitchFamily="34" charset="0"/>
              </a:rPr>
              <a:t> d’</a:t>
            </a:r>
            <a:r>
              <a:rPr lang="fr-FR" sz="1200" dirty="0" smtClean="0">
                <a:latin typeface="Century Gothic" panose="020B0502020202020204" pitchFamily="34" charset="0"/>
              </a:rPr>
              <a:t>un module de gestion d’alerte</a:t>
            </a:r>
            <a:r>
              <a:rPr lang="fr-FR" sz="1200" baseline="0" dirty="0" smtClean="0">
                <a:latin typeface="Century Gothic" panose="020B0502020202020204" pitchFamily="34" charset="0"/>
              </a:rPr>
              <a:t> et d’un module qui nous permet de créer un rapport après l’analyse du risque.</a:t>
            </a:r>
            <a:endParaRPr lang="fr-FR" b="0" dirty="0" smtClean="0">
              <a:effectLst/>
            </a:endParaRPr>
          </a:p>
          <a:p>
            <a:r>
              <a:rPr lang="fr-FR" dirty="0" smtClean="0"/>
              <a:t/>
            </a:r>
            <a:br>
              <a:rPr lang="fr-FR" dirty="0" smtClean="0"/>
            </a:br>
            <a:endParaRPr lang="fr-FR" baseline="0" dirty="0" smtClean="0"/>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fr-FR" sz="1200" dirty="0">
              <a:latin typeface="Century Gothic" panose="020B0502020202020204" pitchFamily="34" charset="0"/>
            </a:endParaRPr>
          </a:p>
          <a:p>
            <a:pPr algn="just"/>
            <a:endParaRPr lang="fr-FR" sz="1200" dirty="0">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fr-FR" sz="1200" dirty="0">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fr-FR" sz="1200" dirty="0">
              <a:latin typeface="Century Gothic" panose="020B0502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fr-FR" baseline="0"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31</a:t>
            </a:fld>
            <a:endParaRPr lang="fr-FR"/>
          </a:p>
        </p:txBody>
      </p:sp>
    </p:spTree>
    <p:extLst>
      <p:ext uri="{BB962C8B-B14F-4D97-AF65-F5344CB8AC3E}">
        <p14:creationId xmlns:p14="http://schemas.microsoft.com/office/powerpoint/2010/main" xmlns="" val="29601028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sz="1200" dirty="0" smtClean="0">
                <a:latin typeface="Century Gothic" panose="020B0502020202020204" pitchFamily="34" charset="0"/>
              </a:rPr>
              <a:t>De</a:t>
            </a:r>
            <a:r>
              <a:rPr lang="fr-FR" sz="1200" baseline="0" dirty="0" smtClean="0">
                <a:latin typeface="Century Gothic" panose="020B0502020202020204" pitchFamily="34" charset="0"/>
              </a:rPr>
              <a:t> nos jours, les entreprises privées ou publique font face à une diversification de risque qui menace leurs existences à long terme à cause de l’absence de la culture de gestion de risque.</a:t>
            </a:r>
          </a:p>
          <a:p>
            <a:r>
              <a:rPr lang="fr-FR" sz="1200" baseline="0" dirty="0" smtClean="0">
                <a:latin typeface="Century Gothic" panose="020B0502020202020204" pitchFamily="34" charset="0"/>
              </a:rPr>
              <a:t>donc, ces compagnies cherchent d’avantage à minimiser et à gérer les risques en particulier les risques opérationnels qui proviennent des processus , procédure ou personnel et qui deviennent une priorités.</a:t>
            </a:r>
          </a:p>
          <a:p>
            <a:r>
              <a:rPr lang="fr-FR" sz="1200" baseline="0" dirty="0" smtClean="0">
                <a:latin typeface="Century Gothic" panose="020B0502020202020204" pitchFamily="34" charset="0"/>
              </a:rPr>
              <a:t>D’</a:t>
            </a:r>
            <a:r>
              <a:rPr lang="fr-FR" sz="1200" baseline="0" dirty="0" err="1" smtClean="0">
                <a:latin typeface="Century Gothic" panose="020B0502020202020204" pitchFamily="34" charset="0"/>
              </a:rPr>
              <a:t>où,l’</a:t>
            </a:r>
            <a:r>
              <a:rPr lang="fr-FR" sz="1200" baseline="0" dirty="0" smtClean="0">
                <a:latin typeface="Century Gothic" panose="020B0502020202020204" pitchFamily="34" charset="0"/>
              </a:rPr>
              <a:t>apparition </a:t>
            </a:r>
            <a:r>
              <a:rPr lang="fr-FR" sz="1200" baseline="0" dirty="0" smtClean="0">
                <a:latin typeface="Century Gothic" panose="020B0502020202020204" pitchFamily="34" charset="0"/>
              </a:rPr>
              <a:t>de l’ERM. </a:t>
            </a:r>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4</a:t>
            </a:fld>
            <a:endParaRPr lang="fr-FR"/>
          </a:p>
        </p:txBody>
      </p:sp>
    </p:spTree>
    <p:extLst>
      <p:ext uri="{BB962C8B-B14F-4D97-AF65-F5344CB8AC3E}">
        <p14:creationId xmlns:p14="http://schemas.microsoft.com/office/powerpoint/2010/main" xmlns="" val="3062991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200" dirty="0" smtClean="0">
                <a:latin typeface="Century Gothic" panose="020B0502020202020204" pitchFamily="34" charset="0"/>
              </a:rPr>
              <a:t>Ce projet a</a:t>
            </a:r>
            <a:r>
              <a:rPr lang="fr-FR" sz="1200" baseline="0" dirty="0" smtClean="0">
                <a:latin typeface="Century Gothic" panose="020B0502020202020204" pitchFamily="34" charset="0"/>
              </a:rPr>
              <a:t> été réaliser au sein de l’entreprise </a:t>
            </a:r>
            <a:r>
              <a:rPr lang="fr-FR" sz="1200" baseline="0" dirty="0" err="1" smtClean="0">
                <a:latin typeface="Century Gothic" panose="020B0502020202020204" pitchFamily="34" charset="0"/>
              </a:rPr>
              <a:t>Vneuron</a:t>
            </a:r>
            <a:r>
              <a:rPr lang="fr-FR" sz="1200" baseline="0" dirty="0" smtClean="0">
                <a:latin typeface="Century Gothic" panose="020B0502020202020204" pitchFamily="34" charset="0"/>
              </a:rPr>
              <a:t> qui est un </a:t>
            </a:r>
            <a:r>
              <a:rPr lang="fr-FR" sz="1200" baseline="0" dirty="0" err="1" smtClean="0">
                <a:latin typeface="Century Gothic" panose="020B0502020202020204" pitchFamily="34" charset="0"/>
              </a:rPr>
              <a:t>fornisseur</a:t>
            </a:r>
            <a:r>
              <a:rPr lang="fr-FR" sz="1200" baseline="0" dirty="0" smtClean="0">
                <a:latin typeface="Century Gothic" panose="020B0502020202020204" pitchFamily="34" charset="0"/>
              </a:rPr>
              <a:t> de logiciels fondé en 2007, elle est l’un des acteur clé dans le domaine numérique, gestion de risque et d’autre domaines.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sz="1200" baseline="0" dirty="0" smtClean="0">
                <a:latin typeface="Century Gothic" panose="020B0502020202020204" pitchFamily="34" charset="0"/>
              </a:rPr>
              <a:t>Et elle est composé de 3 unités organisationnelles.. Et </a:t>
            </a:r>
            <a:r>
              <a:rPr lang="fr-FR" sz="1200" baseline="0" dirty="0" err="1" smtClean="0">
                <a:latin typeface="Century Gothic" panose="020B0502020202020204" pitchFamily="34" charset="0"/>
              </a:rPr>
              <a:t>opex</a:t>
            </a:r>
            <a:r>
              <a:rPr lang="fr-FR" sz="1200" baseline="0" dirty="0" smtClean="0">
                <a:latin typeface="Century Gothic" panose="020B0502020202020204" pitchFamily="34" charset="0"/>
              </a:rPr>
              <a:t>.</a:t>
            </a:r>
            <a:endParaRPr lang="fr-FR" sz="1200" dirty="0">
              <a:latin typeface="Century Gothic" panose="020B0502020202020204" pitchFamily="34" charset="0"/>
            </a:endParaRPr>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5</a:t>
            </a:fld>
            <a:endParaRPr lang="fr-FR"/>
          </a:p>
        </p:txBody>
      </p:sp>
    </p:spTree>
    <p:extLst>
      <p:ext uri="{BB962C8B-B14F-4D97-AF65-F5344CB8AC3E}">
        <p14:creationId xmlns:p14="http://schemas.microsoft.com/office/powerpoint/2010/main" xmlns="" val="30629914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dirty="0" smtClean="0"/>
              <a:t>Les entreprises d’assurance sont confrontées à un certain nombre de facteurs de risque qui</a:t>
            </a:r>
            <a:r>
              <a:rPr lang="fr-FR" baseline="0" dirty="0" smtClean="0"/>
              <a:t> peuvent </a:t>
            </a:r>
            <a:r>
              <a:rPr lang="fr-FR" dirty="0" smtClean="0"/>
              <a:t>menacer leur survie à long terme et pour les gérer,</a:t>
            </a:r>
            <a:r>
              <a:rPr lang="fr-FR" baseline="0" dirty="0" smtClean="0"/>
              <a:t> il utilise principalement des feuilles de calcul Excel, des documents </a:t>
            </a:r>
            <a:r>
              <a:rPr lang="fr-FR" baseline="0" dirty="0" err="1" smtClean="0"/>
              <a:t>word</a:t>
            </a:r>
            <a:r>
              <a:rPr lang="fr-FR" baseline="0" dirty="0" smtClean="0"/>
              <a:t> ou des présentation PowerPoint.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fr-FR" b="0" i="0" baseline="0" dirty="0" smtClean="0">
                <a:solidFill>
                  <a:srgbClr val="000000"/>
                </a:solidFill>
                <a:effectLst/>
                <a:latin typeface="europa"/>
              </a:rPr>
              <a:t>En outre, ils se concentrent essentiellement sur les risques opérationnels de danger.</a:t>
            </a:r>
            <a:endParaRPr lang="fr-FR" b="0" i="0" dirty="0">
              <a:solidFill>
                <a:srgbClr val="000000"/>
              </a:solidFill>
              <a:effectLst/>
              <a:latin typeface="europa"/>
            </a:endParaRPr>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6</a:t>
            </a:fld>
            <a:endParaRPr lang="fr-FR"/>
          </a:p>
        </p:txBody>
      </p:sp>
    </p:spTree>
    <p:extLst>
      <p:ext uri="{BB962C8B-B14F-4D97-AF65-F5344CB8AC3E}">
        <p14:creationId xmlns:p14="http://schemas.microsoft.com/office/powerpoint/2010/main" xmlns="" val="573840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smtClean="0"/>
              <a:t>Avec</a:t>
            </a:r>
            <a:r>
              <a:rPr lang="fr-FR" baseline="0" dirty="0" smtClean="0"/>
              <a:t> l’évaluation continue </a:t>
            </a:r>
            <a:r>
              <a:rPr lang="fr-FR" dirty="0"/>
              <a:t>	</a:t>
            </a:r>
            <a:r>
              <a:rPr lang="fr-FR" dirty="0" smtClean="0"/>
              <a:t>des</a:t>
            </a:r>
            <a:r>
              <a:rPr lang="fr-FR" baseline="0" dirty="0" smtClean="0"/>
              <a:t> risques opérationnelles, nous avons constatés que les techniques utilisés par les assurances manque de dynamisme, engendre un gaspillage de temps lors de l’enregistrement des données aussi on risque de perdre les données en outre, ces méthodes manque de sécurité.</a:t>
            </a:r>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7</a:t>
            </a:fld>
            <a:endParaRPr lang="fr-FR"/>
          </a:p>
        </p:txBody>
      </p:sp>
    </p:spTree>
    <p:extLst>
      <p:ext uri="{BB962C8B-B14F-4D97-AF65-F5344CB8AC3E}">
        <p14:creationId xmlns:p14="http://schemas.microsoft.com/office/powerpoint/2010/main" xmlns="" val="11121511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Courier New" panose="02070309020205020404" pitchFamily="49" charset="0"/>
              <a:buChar char="o"/>
              <a:tabLst/>
              <a:defRPr/>
            </a:pPr>
            <a:r>
              <a:rPr lang="fr-FR" dirty="0" smtClean="0"/>
              <a:t>En guise de solution,</a:t>
            </a:r>
            <a:r>
              <a:rPr lang="fr-FR" baseline="0" dirty="0" smtClean="0"/>
              <a:t> et pour réduire ses anomalies technique, </a:t>
            </a:r>
            <a:r>
              <a:rPr lang="fr-FR" dirty="0" smtClean="0"/>
              <a:t>les responsables nous ont confié la tâche de concevoir et</a:t>
            </a:r>
            <a:r>
              <a:rPr lang="fr-FR" baseline="0" dirty="0" smtClean="0"/>
              <a:t> de développer une solution de risque en se basant sur une technique de management quand va la définir dans ce qui suit.</a:t>
            </a:r>
            <a:endParaRPr lang="fr-FR" dirty="0"/>
          </a:p>
          <a:p>
            <a:pPr marL="171450" indent="-171450">
              <a:buFont typeface="Courier New" panose="02070309020205020404" pitchFamily="49" charset="0"/>
              <a:buChar char="o"/>
            </a:pPr>
            <a:r>
              <a:rPr lang="fr-FR" dirty="0"/>
              <a:t>Notre solution va remédier au défaillances </a:t>
            </a:r>
            <a:r>
              <a:rPr lang="fr-FR" dirty="0" smtClean="0"/>
              <a:t>des</a:t>
            </a:r>
            <a:r>
              <a:rPr lang="fr-FR" baseline="0" dirty="0" smtClean="0"/>
              <a:t> méthodes utilisé </a:t>
            </a:r>
            <a:r>
              <a:rPr lang="fr-FR" dirty="0" smtClean="0"/>
              <a:t>en </a:t>
            </a:r>
            <a:r>
              <a:rPr lang="fr-FR" dirty="0"/>
              <a:t>garantissant : </a:t>
            </a:r>
          </a:p>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fr-FR" dirty="0"/>
              <a:t>  	</a:t>
            </a:r>
            <a:r>
              <a:rPr lang="fr-FR" dirty="0" smtClean="0"/>
              <a:t>D’abord un module référentiel qui nous permet de faire le registre des données</a:t>
            </a:r>
            <a:r>
              <a:rPr lang="fr-FR" baseline="0" dirty="0" smtClean="0"/>
              <a:t> qui se composent des gestions suivantes:</a:t>
            </a:r>
            <a:endParaRPr lang="fr-FR" sz="1200" b="0" i="0" u="none" strike="noStrike" cap="none" dirty="0">
              <a:solidFill>
                <a:schemeClr val="dk1"/>
              </a:solidFill>
              <a:latin typeface="Calibri"/>
              <a:ea typeface="Calibri"/>
              <a:cs typeface="Calibri"/>
              <a:sym typeface="Calibri"/>
            </a:endParaRPr>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8</a:t>
            </a:fld>
            <a:endParaRPr lang="fr-FR"/>
          </a:p>
        </p:txBody>
      </p:sp>
    </p:spTree>
    <p:extLst>
      <p:ext uri="{BB962C8B-B14F-4D97-AF65-F5344CB8AC3E}">
        <p14:creationId xmlns:p14="http://schemas.microsoft.com/office/powerpoint/2010/main" xmlns="" val="2035547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Courier New" panose="02070309020205020404" pitchFamily="49" charset="0"/>
              <a:buNone/>
              <a:tabLst/>
              <a:defRPr/>
            </a:pPr>
            <a:r>
              <a:rPr lang="fr-FR" sz="1200" b="0" i="0" u="none" strike="noStrike" cap="none" dirty="0" smtClean="0">
                <a:solidFill>
                  <a:schemeClr val="dk1"/>
                </a:solidFill>
                <a:latin typeface="Calibri"/>
                <a:ea typeface="Calibri"/>
                <a:cs typeface="Calibri"/>
                <a:sym typeface="Calibri"/>
              </a:rPr>
              <a:t>En</a:t>
            </a:r>
            <a:r>
              <a:rPr lang="fr-FR" sz="1200" b="0" i="0" u="none" strike="noStrike" cap="none" baseline="0" dirty="0" smtClean="0">
                <a:solidFill>
                  <a:schemeClr val="dk1"/>
                </a:solidFill>
                <a:latin typeface="Calibri"/>
                <a:ea typeface="Calibri"/>
                <a:cs typeface="Calibri"/>
                <a:sym typeface="Calibri"/>
              </a:rPr>
              <a:t> plus, cette solution nous offre la gestion des risques, de contrôle et des utilisateurs</a:t>
            </a:r>
            <a:r>
              <a:rPr lang="fr-FR" sz="1200" b="0" i="0" u="none" strike="noStrike" cap="none" dirty="0" smtClean="0">
                <a:solidFill>
                  <a:schemeClr val="dk1"/>
                </a:solidFill>
                <a:latin typeface="Calibri"/>
                <a:ea typeface="Calibri"/>
                <a:cs typeface="Calibri"/>
                <a:sym typeface="Calibri"/>
              </a:rPr>
              <a:t>.</a:t>
            </a:r>
            <a:endParaRPr lang="fr-FR" sz="1200" b="0" i="0" u="none" strike="noStrike" cap="none" dirty="0">
              <a:solidFill>
                <a:schemeClr val="dk1"/>
              </a:solidFill>
              <a:latin typeface="Calibri"/>
              <a:ea typeface="Calibri"/>
              <a:cs typeface="Calibri"/>
              <a:sym typeface="Calibri"/>
            </a:endParaRPr>
          </a:p>
          <a:p>
            <a:pPr marL="0" indent="0">
              <a:buFont typeface="Courier New" panose="02070309020205020404" pitchFamily="49" charset="0"/>
              <a:buNone/>
            </a:pPr>
            <a:endParaRPr lang="fr-FR" dirty="0"/>
          </a:p>
        </p:txBody>
      </p:sp>
      <p:sp>
        <p:nvSpPr>
          <p:cNvPr id="4" name="Espace réservé du numéro de diapositive 3"/>
          <p:cNvSpPr>
            <a:spLocks noGrp="1"/>
          </p:cNvSpPr>
          <p:nvPr>
            <p:ph type="sldNum" sz="quarter" idx="5"/>
          </p:nvPr>
        </p:nvSpPr>
        <p:spPr/>
        <p:txBody>
          <a:bodyPr/>
          <a:lstStyle/>
          <a:p>
            <a:fld id="{B65F67EC-C47A-49AC-9BB4-59073C18C6A4}" type="slidenum">
              <a:rPr lang="fr-FR" smtClean="0"/>
              <a:pPr/>
              <a:t>9</a:t>
            </a:fld>
            <a:endParaRPr lang="fr-FR"/>
          </a:p>
        </p:txBody>
      </p:sp>
    </p:spTree>
    <p:extLst>
      <p:ext uri="{BB962C8B-B14F-4D97-AF65-F5344CB8AC3E}">
        <p14:creationId xmlns:p14="http://schemas.microsoft.com/office/powerpoint/2010/main" xmlns="" val="1255745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D70FB44-E4DA-42D4-B2E1-BC9CBE8B8B7A}"/>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xmlns="" id="{CDF8CBFC-6185-4D7F-8EE3-0010714E14A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xmlns="" id="{5CD6AE1F-825E-461C-BD22-36A4DBF2D4B1}"/>
              </a:ext>
            </a:extLst>
          </p:cNvPr>
          <p:cNvSpPr>
            <a:spLocks noGrp="1"/>
          </p:cNvSpPr>
          <p:nvPr>
            <p:ph type="dt" sz="half" idx="10"/>
          </p:nvPr>
        </p:nvSpPr>
        <p:spPr/>
        <p:txBody>
          <a:bodyPr/>
          <a:lstStyle/>
          <a:p>
            <a:fld id="{4AFDEE85-77D0-4AA5-967C-A847AB687C4D}" type="datetimeFigureOut">
              <a:rPr lang="fr-FR" smtClean="0"/>
              <a:pPr/>
              <a:t>29/09/2022</a:t>
            </a:fld>
            <a:endParaRPr lang="fr-FR"/>
          </a:p>
        </p:txBody>
      </p:sp>
      <p:sp>
        <p:nvSpPr>
          <p:cNvPr id="5" name="Espace réservé du pied de page 4">
            <a:extLst>
              <a:ext uri="{FF2B5EF4-FFF2-40B4-BE49-F238E27FC236}">
                <a16:creationId xmlns:a16="http://schemas.microsoft.com/office/drawing/2014/main" xmlns="" id="{CE101DEB-CF00-4A40-AF65-EA98498A797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7523E31C-7016-4BB3-8449-F1BFC6132C19}"/>
              </a:ext>
            </a:extLst>
          </p:cNvPr>
          <p:cNvSpPr>
            <a:spLocks noGrp="1"/>
          </p:cNvSpPr>
          <p:nvPr>
            <p:ph type="sldNum" sz="quarter" idx="12"/>
          </p:nvPr>
        </p:nvSpPr>
        <p:spPr/>
        <p:txBody>
          <a:body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2551040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C353975C-10BF-4256-B3A6-F5ED2D506B1A}"/>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xmlns="" id="{09003792-5C46-4BC5-A824-1B6F719C08AE}"/>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F1774F0D-57AB-46CB-A3A7-D07D62023FE6}"/>
              </a:ext>
            </a:extLst>
          </p:cNvPr>
          <p:cNvSpPr>
            <a:spLocks noGrp="1"/>
          </p:cNvSpPr>
          <p:nvPr>
            <p:ph type="dt" sz="half" idx="10"/>
          </p:nvPr>
        </p:nvSpPr>
        <p:spPr/>
        <p:txBody>
          <a:bodyPr/>
          <a:lstStyle/>
          <a:p>
            <a:fld id="{4AFDEE85-77D0-4AA5-967C-A847AB687C4D}" type="datetimeFigureOut">
              <a:rPr lang="fr-FR" smtClean="0"/>
              <a:pPr/>
              <a:t>29/09/2022</a:t>
            </a:fld>
            <a:endParaRPr lang="fr-FR"/>
          </a:p>
        </p:txBody>
      </p:sp>
      <p:sp>
        <p:nvSpPr>
          <p:cNvPr id="5" name="Espace réservé du pied de page 4">
            <a:extLst>
              <a:ext uri="{FF2B5EF4-FFF2-40B4-BE49-F238E27FC236}">
                <a16:creationId xmlns:a16="http://schemas.microsoft.com/office/drawing/2014/main" xmlns="" id="{CC07B2AB-EF70-430E-8897-F467105894C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9CBE1211-21F6-4265-973E-8852DEAB288B}"/>
              </a:ext>
            </a:extLst>
          </p:cNvPr>
          <p:cNvSpPr>
            <a:spLocks noGrp="1"/>
          </p:cNvSpPr>
          <p:nvPr>
            <p:ph type="sldNum" sz="quarter" idx="12"/>
          </p:nvPr>
        </p:nvSpPr>
        <p:spPr/>
        <p:txBody>
          <a:body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151079082"/>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1486288" y="2528888"/>
            <a:ext cx="2952725" cy="1872457"/>
          </a:xfrm>
          <a:noFill/>
          <a:effectLst>
            <a:outerShdw blurRad="1066800" sx="102000" sy="102000" algn="ctr" rotWithShape="0">
              <a:prstClr val="black">
                <a:alpha val="37000"/>
              </a:prstClr>
            </a:outerShdw>
          </a:effectLst>
        </p:spPr>
        <p:txBody>
          <a:bodyPr/>
          <a:lstStyle/>
          <a:p>
            <a:endParaRPr lang="en-US"/>
          </a:p>
        </p:txBody>
      </p:sp>
      <p:sp>
        <p:nvSpPr>
          <p:cNvPr id="3" name="Footer Placeholder 2"/>
          <p:cNvSpPr>
            <a:spLocks noGrp="1"/>
          </p:cNvSpPr>
          <p:nvPr>
            <p:ph type="ftr" sz="quarter" idx="10"/>
          </p:nvPr>
        </p:nvSpPr>
        <p:spPr/>
        <p:txBody>
          <a:bodyPr/>
          <a:lstStyle/>
          <a:p>
            <a:r>
              <a:rPr lang="en-GB" b="1">
                <a:solidFill>
                  <a:srgbClr val="00AEEF"/>
                </a:solidFill>
              </a:rPr>
              <a:t>Business Plan - PowerPoint template</a:t>
            </a:r>
            <a:endParaRPr lang="en-GB" sz="1400" dirty="0">
              <a:latin typeface="+mn-lt"/>
            </a:endParaRPr>
          </a:p>
        </p:txBody>
      </p:sp>
      <p:sp>
        <p:nvSpPr>
          <p:cNvPr id="4" name="Slide Number Placeholder 3"/>
          <p:cNvSpPr>
            <a:spLocks noGrp="1"/>
          </p:cNvSpPr>
          <p:nvPr>
            <p:ph type="sldNum" sz="quarter" idx="11"/>
          </p:nvPr>
        </p:nvSpPr>
        <p:spPr/>
        <p:txBody>
          <a:bodyPr/>
          <a:lstStyle/>
          <a:p>
            <a:fld id="{5D3A004F-2493-4BCC-BECF-C0616F9350EE}" type="slidenum">
              <a:rPr lang="en-GB" smtClean="0"/>
              <a:pPr/>
              <a:t>‹N°›</a:t>
            </a:fld>
            <a:endParaRPr lang="en-GB" dirty="0"/>
          </a:p>
        </p:txBody>
      </p:sp>
    </p:spTree>
    <p:extLst>
      <p:ext uri="{BB962C8B-B14F-4D97-AF65-F5344CB8AC3E}">
        <p14:creationId xmlns:p14="http://schemas.microsoft.com/office/powerpoint/2010/main" xmlns="" val="326116646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6_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4133850"/>
          </a:xfrm>
          <a:noFill/>
        </p:spPr>
        <p:txBody>
          <a:bodyPr>
            <a:normAutofit/>
          </a:bodyPr>
          <a:lstStyle>
            <a:lvl1pPr marL="0" indent="0">
              <a:buNone/>
              <a:defRPr sz="1600">
                <a:solidFill>
                  <a:schemeClr val="bg2"/>
                </a:solidFill>
              </a:defRPr>
            </a:lvl1pPr>
          </a:lstStyle>
          <a:p>
            <a:endParaRPr lang="en-US" dirty="0"/>
          </a:p>
        </p:txBody>
      </p:sp>
      <p:sp>
        <p:nvSpPr>
          <p:cNvPr id="3" name="Slide Number Placeholder 2"/>
          <p:cNvSpPr>
            <a:spLocks noGrp="1"/>
          </p:cNvSpPr>
          <p:nvPr>
            <p:ph type="sldNum" sz="quarter" idx="15"/>
          </p:nvPr>
        </p:nvSpPr>
        <p:spPr/>
        <p:txBody>
          <a:bodyPr/>
          <a:lstStyle/>
          <a:p>
            <a:fld id="{5D3A004F-2493-4BCC-BECF-C0616F9350EE}" type="slidenum">
              <a:rPr lang="en-GB" smtClean="0"/>
              <a:pPr/>
              <a:t>‹N°›</a:t>
            </a:fld>
            <a:endParaRPr lang="en-GB" dirty="0"/>
          </a:p>
        </p:txBody>
      </p:sp>
      <p:sp>
        <p:nvSpPr>
          <p:cNvPr id="4" name="Footer Placeholder 3"/>
          <p:cNvSpPr>
            <a:spLocks noGrp="1"/>
          </p:cNvSpPr>
          <p:nvPr>
            <p:ph type="ftr" sz="quarter" idx="16"/>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561690114"/>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3" name="Footer Placeholder 2"/>
          <p:cNvSpPr>
            <a:spLocks noGrp="1"/>
          </p:cNvSpPr>
          <p:nvPr>
            <p:ph type="ftr" sz="quarter" idx="10"/>
          </p:nvPr>
        </p:nvSpPr>
        <p:spPr/>
        <p:txBody>
          <a:bodyPr/>
          <a:lstStyle/>
          <a:p>
            <a:r>
              <a:rPr lang="en-GB" b="1">
                <a:solidFill>
                  <a:srgbClr val="00AEEF"/>
                </a:solidFill>
              </a:rPr>
              <a:t>Business Plan - PowerPoint template</a:t>
            </a:r>
            <a:endParaRPr lang="en-GB" sz="1400" dirty="0">
              <a:latin typeface="+mn-lt"/>
            </a:endParaRPr>
          </a:p>
        </p:txBody>
      </p:sp>
      <p:sp>
        <p:nvSpPr>
          <p:cNvPr id="4" name="Slide Number Placeholder 3"/>
          <p:cNvSpPr>
            <a:spLocks noGrp="1"/>
          </p:cNvSpPr>
          <p:nvPr>
            <p:ph type="sldNum" sz="quarter" idx="11"/>
          </p:nvPr>
        </p:nvSpPr>
        <p:spPr/>
        <p:txBody>
          <a:bodyPr/>
          <a:lstStyle/>
          <a:p>
            <a:fld id="{5D3A004F-2493-4BCC-BECF-C0616F9350EE}" type="slidenum">
              <a:rPr lang="en-GB" smtClean="0"/>
              <a:pPr/>
              <a:t>‹N°›</a:t>
            </a:fld>
            <a:endParaRPr lang="en-GB" dirty="0"/>
          </a:p>
        </p:txBody>
      </p:sp>
      <p:sp>
        <p:nvSpPr>
          <p:cNvPr id="17876" name="Picture Placeholder 17875"/>
          <p:cNvSpPr>
            <a:spLocks noGrp="1"/>
          </p:cNvSpPr>
          <p:nvPr>
            <p:ph type="pic" sz="quarter" idx="12"/>
          </p:nvPr>
        </p:nvSpPr>
        <p:spPr>
          <a:xfrm>
            <a:off x="0" y="0"/>
            <a:ext cx="6636201" cy="6850857"/>
          </a:xfrm>
        </p:spPr>
        <p:txBody>
          <a:bodyPr/>
          <a:lstStyle/>
          <a:p>
            <a:endParaRPr lang="en-US"/>
          </a:p>
        </p:txBody>
      </p:sp>
      <p:sp>
        <p:nvSpPr>
          <p:cNvPr id="17882" name="AutoShape 15882"/>
          <p:cNvSpPr>
            <a:spLocks noChangeAspect="1" noChangeArrowheads="1" noTextEdit="1"/>
          </p:cNvSpPr>
          <p:nvPr userDrawn="1"/>
        </p:nvSpPr>
        <p:spPr bwMode="auto">
          <a:xfrm>
            <a:off x="-2382" y="0"/>
            <a:ext cx="6639995" cy="68810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45720" tIns="22860" rIns="45720" bIns="22860" numCol="1" anchor="t" anchorCtr="0" compatLnSpc="1">
            <a:prstTxWarp prst="textNoShape">
              <a:avLst/>
            </a:prstTxWarp>
          </a:bodyPr>
          <a:lstStyle/>
          <a:p>
            <a:endParaRPr lang="en-US" sz="900"/>
          </a:p>
        </p:txBody>
      </p:sp>
    </p:spTree>
    <p:extLst>
      <p:ext uri="{BB962C8B-B14F-4D97-AF65-F5344CB8AC3E}">
        <p14:creationId xmlns:p14="http://schemas.microsoft.com/office/powerpoint/2010/main" xmlns="" val="377396390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11_Coffee Break">
    <p:spTree>
      <p:nvGrpSpPr>
        <p:cNvPr id="1" name=""/>
        <p:cNvGrpSpPr/>
        <p:nvPr/>
      </p:nvGrpSpPr>
      <p:grpSpPr>
        <a:xfrm>
          <a:off x="0" y="0"/>
          <a:ext cx="0" cy="0"/>
          <a:chOff x="0" y="0"/>
          <a:chExt cx="0" cy="0"/>
        </a:xfrm>
      </p:grpSpPr>
      <p:sp>
        <p:nvSpPr>
          <p:cNvPr id="61" name="Picture Placeholder 60"/>
          <p:cNvSpPr>
            <a:spLocks noGrp="1"/>
          </p:cNvSpPr>
          <p:nvPr>
            <p:ph type="pic" sz="quarter" idx="19"/>
          </p:nvPr>
        </p:nvSpPr>
        <p:spPr>
          <a:xfrm>
            <a:off x="-17523" y="0"/>
            <a:ext cx="7239178" cy="6858000"/>
          </a:xfrm>
          <a:custGeom>
            <a:avLst/>
            <a:gdLst>
              <a:gd name="connsiteX0" fmla="*/ 5888623 w 14144971"/>
              <a:gd name="connsiteY0" fmla="*/ 11227932 h 13403658"/>
              <a:gd name="connsiteX1" fmla="*/ 8064346 w 14144971"/>
              <a:gd name="connsiteY1" fmla="*/ 13403658 h 13403658"/>
              <a:gd name="connsiteX2" fmla="*/ 3712896 w 14144971"/>
              <a:gd name="connsiteY2" fmla="*/ 13403658 h 13403658"/>
              <a:gd name="connsiteX3" fmla="*/ 3140721 w 14144971"/>
              <a:gd name="connsiteY3" fmla="*/ 7884774 h 13403658"/>
              <a:gd name="connsiteX4" fmla="*/ 5890842 w 14144971"/>
              <a:gd name="connsiteY4" fmla="*/ 10634894 h 13403658"/>
              <a:gd name="connsiteX5" fmla="*/ 8640960 w 14144971"/>
              <a:gd name="connsiteY5" fmla="*/ 7884774 h 13403658"/>
              <a:gd name="connsiteX6" fmla="*/ 11393300 w 14144971"/>
              <a:gd name="connsiteY6" fmla="*/ 10637114 h 13403658"/>
              <a:gd name="connsiteX7" fmla="*/ 8640960 w 14144971"/>
              <a:gd name="connsiteY7" fmla="*/ 13389454 h 13403658"/>
              <a:gd name="connsiteX8" fmla="*/ 5890842 w 14144971"/>
              <a:gd name="connsiteY8" fmla="*/ 10639334 h 13403658"/>
              <a:gd name="connsiteX9" fmla="*/ 3140721 w 14144971"/>
              <a:gd name="connsiteY9" fmla="*/ 13389454 h 13403658"/>
              <a:gd name="connsiteX10" fmla="*/ 388381 w 14144971"/>
              <a:gd name="connsiteY10" fmla="*/ 10637114 h 13403658"/>
              <a:gd name="connsiteX11" fmla="*/ 11393300 w 14144971"/>
              <a:gd name="connsiteY11" fmla="*/ 4536507 h 13403658"/>
              <a:gd name="connsiteX12" fmla="*/ 14144971 w 14144971"/>
              <a:gd name="connsiteY12" fmla="*/ 7288175 h 13403658"/>
              <a:gd name="connsiteX13" fmla="*/ 14144971 w 14144971"/>
              <a:gd name="connsiteY13" fmla="*/ 7289513 h 13403658"/>
              <a:gd name="connsiteX14" fmla="*/ 11393300 w 14144971"/>
              <a:gd name="connsiteY14" fmla="*/ 10041184 h 13403658"/>
              <a:gd name="connsiteX15" fmla="*/ 8640960 w 14144971"/>
              <a:gd name="connsiteY15" fmla="*/ 7288844 h 13403658"/>
              <a:gd name="connsiteX16" fmla="*/ 388382 w 14144971"/>
              <a:gd name="connsiteY16" fmla="*/ 4536507 h 13403658"/>
              <a:gd name="connsiteX17" fmla="*/ 3138502 w 14144971"/>
              <a:gd name="connsiteY17" fmla="*/ 7286624 h 13403658"/>
              <a:gd name="connsiteX18" fmla="*/ 5888623 w 14144971"/>
              <a:gd name="connsiteY18" fmla="*/ 4536507 h 13403658"/>
              <a:gd name="connsiteX19" fmla="*/ 8640960 w 14144971"/>
              <a:gd name="connsiteY19" fmla="*/ 7288845 h 13403658"/>
              <a:gd name="connsiteX20" fmla="*/ 5888623 w 14144971"/>
              <a:gd name="connsiteY20" fmla="*/ 10041184 h 13403658"/>
              <a:gd name="connsiteX21" fmla="*/ 3138502 w 14144971"/>
              <a:gd name="connsiteY21" fmla="*/ 7291065 h 13403658"/>
              <a:gd name="connsiteX22" fmla="*/ 388382 w 14144971"/>
              <a:gd name="connsiteY22" fmla="*/ 10041184 h 13403658"/>
              <a:gd name="connsiteX23" fmla="*/ 0 w 14144971"/>
              <a:gd name="connsiteY23" fmla="*/ 9652802 h 13403658"/>
              <a:gd name="connsiteX24" fmla="*/ 0 w 14144971"/>
              <a:gd name="connsiteY24" fmla="*/ 4924888 h 13403658"/>
              <a:gd name="connsiteX25" fmla="*/ 8640960 w 14144971"/>
              <a:gd name="connsiteY25" fmla="*/ 1191643 h 13403658"/>
              <a:gd name="connsiteX26" fmla="*/ 11393300 w 14144971"/>
              <a:gd name="connsiteY26" fmla="*/ 3943984 h 13403658"/>
              <a:gd name="connsiteX27" fmla="*/ 8640960 w 14144971"/>
              <a:gd name="connsiteY27" fmla="*/ 6696325 h 13403658"/>
              <a:gd name="connsiteX28" fmla="*/ 5890842 w 14144971"/>
              <a:gd name="connsiteY28" fmla="*/ 3946204 h 13403658"/>
              <a:gd name="connsiteX29" fmla="*/ 3140722 w 14144971"/>
              <a:gd name="connsiteY29" fmla="*/ 6696325 h 13403658"/>
              <a:gd name="connsiteX30" fmla="*/ 388381 w 14144971"/>
              <a:gd name="connsiteY30" fmla="*/ 3943984 h 13403658"/>
              <a:gd name="connsiteX31" fmla="*/ 3140722 w 14144971"/>
              <a:gd name="connsiteY31" fmla="*/ 1191644 h 13403658"/>
              <a:gd name="connsiteX32" fmla="*/ 5890842 w 14144971"/>
              <a:gd name="connsiteY32" fmla="*/ 3941763 h 13403658"/>
              <a:gd name="connsiteX33" fmla="*/ 3733700 w 14144971"/>
              <a:gd name="connsiteY33" fmla="*/ 0 h 13403658"/>
              <a:gd name="connsiteX34" fmla="*/ 8043542 w 14144971"/>
              <a:gd name="connsiteY34" fmla="*/ 0 h 13403658"/>
              <a:gd name="connsiteX35" fmla="*/ 8640960 w 14144971"/>
              <a:gd name="connsiteY35" fmla="*/ 597418 h 13403658"/>
              <a:gd name="connsiteX36" fmla="*/ 5888623 w 14144971"/>
              <a:gd name="connsiteY36" fmla="*/ 3349758 h 13403658"/>
              <a:gd name="connsiteX37" fmla="*/ 3136282 w 14144971"/>
              <a:gd name="connsiteY37" fmla="*/ 597418 h 13403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144971" h="13403658">
                <a:moveTo>
                  <a:pt x="5888623" y="11227932"/>
                </a:moveTo>
                <a:lnTo>
                  <a:pt x="8064346" y="13403658"/>
                </a:lnTo>
                <a:lnTo>
                  <a:pt x="3712896" y="13403658"/>
                </a:lnTo>
                <a:close/>
                <a:moveTo>
                  <a:pt x="3140721" y="7884774"/>
                </a:moveTo>
                <a:lnTo>
                  <a:pt x="5890842" y="10634894"/>
                </a:lnTo>
                <a:lnTo>
                  <a:pt x="8640960" y="7884774"/>
                </a:lnTo>
                <a:lnTo>
                  <a:pt x="11393300" y="10637114"/>
                </a:lnTo>
                <a:lnTo>
                  <a:pt x="8640960" y="13389454"/>
                </a:lnTo>
                <a:lnTo>
                  <a:pt x="5890842" y="10639334"/>
                </a:lnTo>
                <a:lnTo>
                  <a:pt x="3140721" y="13389454"/>
                </a:lnTo>
                <a:lnTo>
                  <a:pt x="388381" y="10637114"/>
                </a:lnTo>
                <a:close/>
                <a:moveTo>
                  <a:pt x="11393300" y="4536507"/>
                </a:moveTo>
                <a:lnTo>
                  <a:pt x="14144971" y="7288175"/>
                </a:lnTo>
                <a:lnTo>
                  <a:pt x="14144971" y="7289513"/>
                </a:lnTo>
                <a:lnTo>
                  <a:pt x="11393300" y="10041184"/>
                </a:lnTo>
                <a:lnTo>
                  <a:pt x="8640960" y="7288844"/>
                </a:lnTo>
                <a:close/>
                <a:moveTo>
                  <a:pt x="388382" y="4536507"/>
                </a:moveTo>
                <a:lnTo>
                  <a:pt x="3138502" y="7286624"/>
                </a:lnTo>
                <a:lnTo>
                  <a:pt x="5888623" y="4536507"/>
                </a:lnTo>
                <a:lnTo>
                  <a:pt x="8640960" y="7288845"/>
                </a:lnTo>
                <a:lnTo>
                  <a:pt x="5888623" y="10041184"/>
                </a:lnTo>
                <a:lnTo>
                  <a:pt x="3138502" y="7291065"/>
                </a:lnTo>
                <a:lnTo>
                  <a:pt x="388382" y="10041184"/>
                </a:lnTo>
                <a:lnTo>
                  <a:pt x="0" y="9652802"/>
                </a:lnTo>
                <a:lnTo>
                  <a:pt x="0" y="4924888"/>
                </a:lnTo>
                <a:close/>
                <a:moveTo>
                  <a:pt x="8640960" y="1191643"/>
                </a:moveTo>
                <a:lnTo>
                  <a:pt x="11393300" y="3943984"/>
                </a:lnTo>
                <a:lnTo>
                  <a:pt x="8640960" y="6696325"/>
                </a:lnTo>
                <a:lnTo>
                  <a:pt x="5890842" y="3946204"/>
                </a:lnTo>
                <a:lnTo>
                  <a:pt x="3140722" y="6696325"/>
                </a:lnTo>
                <a:lnTo>
                  <a:pt x="388381" y="3943984"/>
                </a:lnTo>
                <a:lnTo>
                  <a:pt x="3140722" y="1191644"/>
                </a:lnTo>
                <a:lnTo>
                  <a:pt x="5890842" y="3941763"/>
                </a:lnTo>
                <a:close/>
                <a:moveTo>
                  <a:pt x="3733700" y="0"/>
                </a:moveTo>
                <a:lnTo>
                  <a:pt x="8043542" y="0"/>
                </a:lnTo>
                <a:lnTo>
                  <a:pt x="8640960" y="597418"/>
                </a:lnTo>
                <a:lnTo>
                  <a:pt x="5888623" y="3349758"/>
                </a:lnTo>
                <a:lnTo>
                  <a:pt x="3136282" y="597418"/>
                </a:lnTo>
                <a:close/>
              </a:path>
            </a:pathLst>
          </a:custGeom>
          <a:noFill/>
          <a:effectLst>
            <a:outerShdw blurRad="698500" dist="228600" sx="102000" sy="102000" algn="ctr" rotWithShape="0">
              <a:prstClr val="black">
                <a:alpha val="40000"/>
              </a:prstClr>
            </a:outerShdw>
          </a:effectLst>
        </p:spPr>
        <p:txBody>
          <a:bodyPr wrap="square">
            <a:noAutofit/>
          </a:bodyPr>
          <a:lstStyle/>
          <a:p>
            <a:endParaRPr lang="en-US"/>
          </a:p>
        </p:txBody>
      </p:sp>
      <p:sp>
        <p:nvSpPr>
          <p:cNvPr id="3" name="Slide Number Placeholder 2"/>
          <p:cNvSpPr>
            <a:spLocks noGrp="1"/>
          </p:cNvSpPr>
          <p:nvPr>
            <p:ph type="sldNum" sz="quarter" idx="15"/>
          </p:nvPr>
        </p:nvSpPr>
        <p:spPr/>
        <p:txBody>
          <a:bodyPr/>
          <a:lstStyle/>
          <a:p>
            <a:fld id="{5D3A004F-2493-4BCC-BECF-C0616F9350EE}" type="slidenum">
              <a:rPr lang="en-GB" smtClean="0"/>
              <a:pPr/>
              <a:t>‹N°›</a:t>
            </a:fld>
            <a:endParaRPr lang="en-GB" dirty="0"/>
          </a:p>
        </p:txBody>
      </p:sp>
      <p:sp>
        <p:nvSpPr>
          <p:cNvPr id="62" name="Footer Placeholder 61"/>
          <p:cNvSpPr>
            <a:spLocks noGrp="1"/>
          </p:cNvSpPr>
          <p:nvPr>
            <p:ph type="ftr" sz="quarter" idx="20"/>
          </p:nvPr>
        </p:nvSpPr>
        <p:spPr/>
        <p:txBody>
          <a:bodyPr/>
          <a:lstStyle/>
          <a:p>
            <a:r>
              <a:rPr lang="en-GB" b="1">
                <a:solidFill>
                  <a:srgbClr val="00AEEF"/>
                </a:solidFill>
              </a:rPr>
              <a:t>Business Plan - PowerPoint template</a:t>
            </a:r>
            <a:endParaRPr lang="en-GB" sz="1400" dirty="0">
              <a:latin typeface="+mn-lt"/>
            </a:endParaRPr>
          </a:p>
        </p:txBody>
      </p:sp>
    </p:spTree>
    <p:extLst>
      <p:ext uri="{BB962C8B-B14F-4D97-AF65-F5344CB8AC3E}">
        <p14:creationId xmlns:p14="http://schemas.microsoft.com/office/powerpoint/2010/main" xmlns="" val="1264693709"/>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7_Coffee Break">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5D3A004F-2493-4BCC-BECF-C0616F9350EE}" type="slidenum">
              <a:rPr lang="en-GB" smtClean="0"/>
              <a:pPr/>
              <a:t>‹N°›</a:t>
            </a:fld>
            <a:endParaRPr lang="en-GB" dirty="0"/>
          </a:p>
        </p:txBody>
      </p:sp>
      <p:sp>
        <p:nvSpPr>
          <p:cNvPr id="4" name="Picture Placeholder 3"/>
          <p:cNvSpPr>
            <a:spLocks noGrp="1"/>
          </p:cNvSpPr>
          <p:nvPr>
            <p:ph type="pic" sz="quarter" idx="17"/>
          </p:nvPr>
        </p:nvSpPr>
        <p:spPr>
          <a:xfrm>
            <a:off x="4583513" y="2636912"/>
            <a:ext cx="3024975" cy="3024188"/>
          </a:xfrm>
          <a:prstGeom prst="ellipse">
            <a:avLst/>
          </a:prstGeom>
        </p:spPr>
        <p:txBody>
          <a:bodyPr/>
          <a:lstStyle/>
          <a:p>
            <a:endParaRPr lang="en-US"/>
          </a:p>
        </p:txBody>
      </p:sp>
      <p:sp>
        <p:nvSpPr>
          <p:cNvPr id="2" name="Footer Placeholder 1"/>
          <p:cNvSpPr>
            <a:spLocks noGrp="1"/>
          </p:cNvSpPr>
          <p:nvPr>
            <p:ph type="ftr" sz="quarter" idx="18"/>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302962284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8_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4859015" cy="6858000"/>
          </a:xfrm>
          <a:noFill/>
        </p:spPr>
        <p:txBody>
          <a:bodyPr>
            <a:normAutofit/>
          </a:bodyPr>
          <a:lstStyle>
            <a:lvl1pPr marL="0" indent="0">
              <a:buNone/>
              <a:defRPr sz="1600">
                <a:solidFill>
                  <a:schemeClr val="bg2"/>
                </a:solidFill>
              </a:defRPr>
            </a:lvl1pPr>
          </a:lstStyle>
          <a:p>
            <a:endParaRPr lang="en-US" dirty="0"/>
          </a:p>
        </p:txBody>
      </p:sp>
      <p:sp>
        <p:nvSpPr>
          <p:cNvPr id="3" name="Slide Number Placeholder 2"/>
          <p:cNvSpPr>
            <a:spLocks noGrp="1"/>
          </p:cNvSpPr>
          <p:nvPr>
            <p:ph type="sldNum" sz="quarter" idx="15"/>
          </p:nvPr>
        </p:nvSpPr>
        <p:spPr/>
        <p:txBody>
          <a:bodyPr/>
          <a:lstStyle/>
          <a:p>
            <a:fld id="{5D3A004F-2493-4BCC-BECF-C0616F9350EE}" type="slidenum">
              <a:rPr lang="en-GB" smtClean="0"/>
              <a:pPr/>
              <a:t>‹N°›</a:t>
            </a:fld>
            <a:endParaRPr lang="en-GB" dirty="0"/>
          </a:p>
        </p:txBody>
      </p:sp>
      <p:sp>
        <p:nvSpPr>
          <p:cNvPr id="2" name="Footer Placeholder 1"/>
          <p:cNvSpPr>
            <a:spLocks noGrp="1"/>
          </p:cNvSpPr>
          <p:nvPr>
            <p:ph type="ftr" sz="quarter" idx="16"/>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109657801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9_Coffee Break">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5D3A004F-2493-4BCC-BECF-C0616F9350EE}" type="slidenum">
              <a:rPr lang="en-GB" smtClean="0"/>
              <a:pPr/>
              <a:t>‹N°›</a:t>
            </a:fld>
            <a:endParaRPr lang="en-GB" dirty="0"/>
          </a:p>
        </p:txBody>
      </p:sp>
      <p:sp>
        <p:nvSpPr>
          <p:cNvPr id="14" name="Picture Placeholder 13"/>
          <p:cNvSpPr>
            <a:spLocks noGrp="1" noChangeAspect="1"/>
          </p:cNvSpPr>
          <p:nvPr>
            <p:ph type="pic" sz="quarter" idx="17"/>
          </p:nvPr>
        </p:nvSpPr>
        <p:spPr>
          <a:xfrm>
            <a:off x="6492147" y="0"/>
            <a:ext cx="5699853" cy="6858000"/>
          </a:xfrm>
          <a:custGeom>
            <a:avLst/>
            <a:gdLst>
              <a:gd name="connsiteX0" fmla="*/ 5698367 w 11396737"/>
              <a:gd name="connsiteY0" fmla="*/ 4006645 h 13716000"/>
              <a:gd name="connsiteX1" fmla="*/ 8549301 w 11396737"/>
              <a:gd name="connsiteY1" fmla="*/ 6857578 h 13716000"/>
              <a:gd name="connsiteX2" fmla="*/ 5698367 w 11396737"/>
              <a:gd name="connsiteY2" fmla="*/ 9708511 h 13716000"/>
              <a:gd name="connsiteX3" fmla="*/ 2847435 w 11396737"/>
              <a:gd name="connsiteY3" fmla="*/ 6857578 h 13716000"/>
              <a:gd name="connsiteX4" fmla="*/ 5698367 w 11396737"/>
              <a:gd name="connsiteY4" fmla="*/ 4006645 h 13716000"/>
              <a:gd name="connsiteX5" fmla="*/ 5698367 w 11396737"/>
              <a:gd name="connsiteY5" fmla="*/ 2964003 h 13716000"/>
              <a:gd name="connsiteX6" fmla="*/ 1804793 w 11396737"/>
              <a:gd name="connsiteY6" fmla="*/ 6857578 h 13716000"/>
              <a:gd name="connsiteX7" fmla="*/ 5698367 w 11396737"/>
              <a:gd name="connsiteY7" fmla="*/ 10751153 h 13716000"/>
              <a:gd name="connsiteX8" fmla="*/ 9591943 w 11396737"/>
              <a:gd name="connsiteY8" fmla="*/ 6857578 h 13716000"/>
              <a:gd name="connsiteX9" fmla="*/ 5698367 w 11396737"/>
              <a:gd name="connsiteY9" fmla="*/ 2964003 h 13716000"/>
              <a:gd name="connsiteX10" fmla="*/ 0 w 11396737"/>
              <a:gd name="connsiteY10" fmla="*/ 0 h 13716000"/>
              <a:gd name="connsiteX11" fmla="*/ 11396737 w 11396737"/>
              <a:gd name="connsiteY11" fmla="*/ 0 h 13716000"/>
              <a:gd name="connsiteX12" fmla="*/ 11396737 w 11396737"/>
              <a:gd name="connsiteY12" fmla="*/ 13716000 h 13716000"/>
              <a:gd name="connsiteX13" fmla="*/ 0 w 11396737"/>
              <a:gd name="connsiteY13"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396737" h="13716000">
                <a:moveTo>
                  <a:pt x="5698367" y="4006645"/>
                </a:moveTo>
                <a:cubicBezTo>
                  <a:pt x="7272895" y="4006645"/>
                  <a:pt x="8549301" y="5283051"/>
                  <a:pt x="8549301" y="6857578"/>
                </a:cubicBezTo>
                <a:cubicBezTo>
                  <a:pt x="8549301" y="8432105"/>
                  <a:pt x="7272895" y="9708511"/>
                  <a:pt x="5698367" y="9708511"/>
                </a:cubicBezTo>
                <a:cubicBezTo>
                  <a:pt x="4123841" y="9708511"/>
                  <a:pt x="2847435" y="8432105"/>
                  <a:pt x="2847435" y="6857578"/>
                </a:cubicBezTo>
                <a:cubicBezTo>
                  <a:pt x="2847435" y="5283051"/>
                  <a:pt x="4123841" y="4006645"/>
                  <a:pt x="5698367" y="4006645"/>
                </a:cubicBezTo>
                <a:close/>
                <a:moveTo>
                  <a:pt x="5698367" y="2964003"/>
                </a:moveTo>
                <a:cubicBezTo>
                  <a:pt x="3548006" y="2964003"/>
                  <a:pt x="1804793" y="4707216"/>
                  <a:pt x="1804793" y="6857578"/>
                </a:cubicBezTo>
                <a:cubicBezTo>
                  <a:pt x="1804793" y="9007940"/>
                  <a:pt x="3548006" y="10751153"/>
                  <a:pt x="5698367" y="10751153"/>
                </a:cubicBezTo>
                <a:cubicBezTo>
                  <a:pt x="7848731" y="10751153"/>
                  <a:pt x="9591943" y="9007940"/>
                  <a:pt x="9591943" y="6857578"/>
                </a:cubicBezTo>
                <a:cubicBezTo>
                  <a:pt x="9591943" y="4707216"/>
                  <a:pt x="7848731" y="2964003"/>
                  <a:pt x="5698367" y="2964003"/>
                </a:cubicBezTo>
                <a:close/>
                <a:moveTo>
                  <a:pt x="0" y="0"/>
                </a:moveTo>
                <a:lnTo>
                  <a:pt x="11396737" y="0"/>
                </a:lnTo>
                <a:lnTo>
                  <a:pt x="11396737" y="13716000"/>
                </a:lnTo>
                <a:lnTo>
                  <a:pt x="0" y="13716000"/>
                </a:lnTo>
                <a:close/>
              </a:path>
            </a:pathLst>
          </a:custGeom>
          <a:solidFill>
            <a:srgbClr val="BFBFBF"/>
          </a:solidFill>
        </p:spPr>
        <p:txBody>
          <a:bodyPr wrap="square">
            <a:noAutofit/>
          </a:bodyPr>
          <a:lstStyle>
            <a:lvl1pPr marL="0" indent="0">
              <a:buNone/>
              <a:defRPr sz="1600">
                <a:solidFill>
                  <a:schemeClr val="bg2"/>
                </a:solidFill>
              </a:defRPr>
            </a:lvl1pPr>
          </a:lstStyle>
          <a:p>
            <a:endParaRPr lang="en-US" dirty="0"/>
          </a:p>
        </p:txBody>
      </p:sp>
      <p:sp>
        <p:nvSpPr>
          <p:cNvPr id="2" name="Footer Placeholder 1"/>
          <p:cNvSpPr>
            <a:spLocks noGrp="1"/>
          </p:cNvSpPr>
          <p:nvPr>
            <p:ph type="ftr" sz="quarter" idx="18"/>
          </p:nvPr>
        </p:nvSpPr>
        <p:spPr/>
        <p:txBody>
          <a:bodyPr/>
          <a:lstStyle/>
          <a:p>
            <a:r>
              <a:rPr lang="en-GB" b="1">
                <a:solidFill>
                  <a:srgbClr val="00AEEF"/>
                </a:solidFill>
              </a:rPr>
              <a:t>Business Plan - PowerPoint template</a:t>
            </a:r>
            <a:endParaRPr lang="en-GB" sz="1400" dirty="0">
              <a:latin typeface="+mn-lt"/>
            </a:endParaRPr>
          </a:p>
        </p:txBody>
      </p:sp>
    </p:spTree>
    <p:extLst>
      <p:ext uri="{BB962C8B-B14F-4D97-AF65-F5344CB8AC3E}">
        <p14:creationId xmlns:p14="http://schemas.microsoft.com/office/powerpoint/2010/main" xmlns="" val="255029865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10_Coffee Break">
    <p:spTree>
      <p:nvGrpSpPr>
        <p:cNvPr id="1" name=""/>
        <p:cNvGrpSpPr/>
        <p:nvPr/>
      </p:nvGrpSpPr>
      <p:grpSpPr>
        <a:xfrm>
          <a:off x="0" y="0"/>
          <a:ext cx="0" cy="0"/>
          <a:chOff x="0" y="0"/>
          <a:chExt cx="0" cy="0"/>
        </a:xfrm>
      </p:grpSpPr>
      <p:sp>
        <p:nvSpPr>
          <p:cNvPr id="3" name="Slide Number Placeholder 2"/>
          <p:cNvSpPr>
            <a:spLocks noGrp="1"/>
          </p:cNvSpPr>
          <p:nvPr>
            <p:ph type="sldNum" sz="quarter" idx="15"/>
          </p:nvPr>
        </p:nvSpPr>
        <p:spPr/>
        <p:txBody>
          <a:bodyPr/>
          <a:lstStyle/>
          <a:p>
            <a:fld id="{5D3A004F-2493-4BCC-BECF-C0616F9350EE}" type="slidenum">
              <a:rPr lang="en-GB" smtClean="0"/>
              <a:pPr/>
              <a:t>‹N°›</a:t>
            </a:fld>
            <a:endParaRPr lang="en-GB" dirty="0"/>
          </a:p>
        </p:txBody>
      </p:sp>
      <p:sp>
        <p:nvSpPr>
          <p:cNvPr id="2" name="Footer Placeholder 1"/>
          <p:cNvSpPr>
            <a:spLocks noGrp="1"/>
          </p:cNvSpPr>
          <p:nvPr>
            <p:ph type="ftr" sz="quarter" idx="18"/>
          </p:nvPr>
        </p:nvSpPr>
        <p:spPr/>
        <p:txBody>
          <a:bodyPr/>
          <a:lstStyle/>
          <a:p>
            <a:r>
              <a:rPr lang="en-GB" b="1">
                <a:solidFill>
                  <a:srgbClr val="00AEEF"/>
                </a:solidFill>
              </a:rPr>
              <a:t>Business Plan - PowerPoint template</a:t>
            </a:r>
            <a:endParaRPr lang="en-GB" sz="1400" dirty="0">
              <a:latin typeface="+mn-lt"/>
            </a:endParaRPr>
          </a:p>
        </p:txBody>
      </p:sp>
      <p:sp>
        <p:nvSpPr>
          <p:cNvPr id="11" name="Picture Placeholder 10"/>
          <p:cNvSpPr>
            <a:spLocks noGrp="1"/>
          </p:cNvSpPr>
          <p:nvPr>
            <p:ph type="pic" sz="quarter" idx="19"/>
          </p:nvPr>
        </p:nvSpPr>
        <p:spPr>
          <a:xfrm>
            <a:off x="0" y="0"/>
            <a:ext cx="5123403" cy="6858000"/>
          </a:xfrm>
          <a:custGeom>
            <a:avLst/>
            <a:gdLst>
              <a:gd name="connsiteX0" fmla="*/ 5128518 w 10244138"/>
              <a:gd name="connsiteY0" fmla="*/ 2305050 h 13716000"/>
              <a:gd name="connsiteX1" fmla="*/ 1356522 w 10244138"/>
              <a:gd name="connsiteY1" fmla="*/ 3784545 h 13716000"/>
              <a:gd name="connsiteX2" fmla="*/ 1277938 w 10244138"/>
              <a:gd name="connsiteY2" fmla="*/ 3902381 h 13716000"/>
              <a:gd name="connsiteX3" fmla="*/ 1277938 w 10244138"/>
              <a:gd name="connsiteY3" fmla="*/ 4046403 h 13716000"/>
              <a:gd name="connsiteX4" fmla="*/ 3059159 w 10244138"/>
              <a:gd name="connsiteY4" fmla="*/ 9532318 h 13716000"/>
              <a:gd name="connsiteX5" fmla="*/ 4879671 w 10244138"/>
              <a:gd name="connsiteY5" fmla="*/ 11254032 h 13716000"/>
              <a:gd name="connsiteX6" fmla="*/ 5128518 w 10244138"/>
              <a:gd name="connsiteY6" fmla="*/ 11404600 h 13716000"/>
              <a:gd name="connsiteX7" fmla="*/ 5377365 w 10244138"/>
              <a:gd name="connsiteY7" fmla="*/ 11254032 h 13716000"/>
              <a:gd name="connsiteX8" fmla="*/ 7191329 w 10244138"/>
              <a:gd name="connsiteY8" fmla="*/ 9532318 h 13716000"/>
              <a:gd name="connsiteX9" fmla="*/ 8972550 w 10244138"/>
              <a:gd name="connsiteY9" fmla="*/ 4046403 h 13716000"/>
              <a:gd name="connsiteX10" fmla="*/ 8972550 w 10244138"/>
              <a:gd name="connsiteY10" fmla="*/ 3902381 h 13716000"/>
              <a:gd name="connsiteX11" fmla="*/ 8893966 w 10244138"/>
              <a:gd name="connsiteY11" fmla="*/ 3784545 h 13716000"/>
              <a:gd name="connsiteX12" fmla="*/ 5128518 w 10244138"/>
              <a:gd name="connsiteY12" fmla="*/ 2305050 h 13716000"/>
              <a:gd name="connsiteX13" fmla="*/ 0 w 10244138"/>
              <a:gd name="connsiteY13" fmla="*/ 0 h 13716000"/>
              <a:gd name="connsiteX14" fmla="*/ 10244138 w 10244138"/>
              <a:gd name="connsiteY14" fmla="*/ 0 h 13716000"/>
              <a:gd name="connsiteX15" fmla="*/ 10244138 w 10244138"/>
              <a:gd name="connsiteY15" fmla="*/ 13716000 h 13716000"/>
              <a:gd name="connsiteX16" fmla="*/ 0 w 10244138"/>
              <a:gd name="connsiteY16"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0244138" h="13716000">
                <a:moveTo>
                  <a:pt x="5128518" y="2305050"/>
                </a:moveTo>
                <a:cubicBezTo>
                  <a:pt x="2325715" y="2305050"/>
                  <a:pt x="1395813" y="3725628"/>
                  <a:pt x="1356522" y="3784545"/>
                </a:cubicBezTo>
                <a:cubicBezTo>
                  <a:pt x="1356522" y="3784545"/>
                  <a:pt x="1356522" y="3784545"/>
                  <a:pt x="1277938" y="3902381"/>
                </a:cubicBezTo>
                <a:cubicBezTo>
                  <a:pt x="1277938" y="3902381"/>
                  <a:pt x="1277938" y="3902381"/>
                  <a:pt x="1277938" y="4046403"/>
                </a:cubicBezTo>
                <a:cubicBezTo>
                  <a:pt x="1277938" y="6658432"/>
                  <a:pt x="2247132" y="8471796"/>
                  <a:pt x="3059159" y="9532318"/>
                </a:cubicBezTo>
                <a:cubicBezTo>
                  <a:pt x="3949770" y="10697585"/>
                  <a:pt x="4840380" y="11234393"/>
                  <a:pt x="4879671" y="11254032"/>
                </a:cubicBezTo>
                <a:lnTo>
                  <a:pt x="5128518" y="11404600"/>
                </a:lnTo>
                <a:cubicBezTo>
                  <a:pt x="5128518" y="11404600"/>
                  <a:pt x="5128518" y="11404600"/>
                  <a:pt x="5377365" y="11254032"/>
                </a:cubicBezTo>
                <a:cubicBezTo>
                  <a:pt x="5410108" y="11234393"/>
                  <a:pt x="6307268" y="10697585"/>
                  <a:pt x="7191329" y="9532318"/>
                </a:cubicBezTo>
                <a:cubicBezTo>
                  <a:pt x="8003357" y="8471796"/>
                  <a:pt x="8972550" y="6658432"/>
                  <a:pt x="8972550" y="4046403"/>
                </a:cubicBezTo>
                <a:cubicBezTo>
                  <a:pt x="8972550" y="4046403"/>
                  <a:pt x="8972550" y="4046403"/>
                  <a:pt x="8972550" y="3902381"/>
                </a:cubicBezTo>
                <a:cubicBezTo>
                  <a:pt x="8972550" y="3902381"/>
                  <a:pt x="8972550" y="3902381"/>
                  <a:pt x="8893966" y="3784545"/>
                </a:cubicBezTo>
                <a:cubicBezTo>
                  <a:pt x="8861224" y="3725628"/>
                  <a:pt x="7924773" y="2305050"/>
                  <a:pt x="5128518" y="2305050"/>
                </a:cubicBezTo>
                <a:close/>
                <a:moveTo>
                  <a:pt x="0" y="0"/>
                </a:moveTo>
                <a:lnTo>
                  <a:pt x="10244138" y="0"/>
                </a:lnTo>
                <a:lnTo>
                  <a:pt x="10244138" y="13716000"/>
                </a:lnTo>
                <a:lnTo>
                  <a:pt x="0" y="13716000"/>
                </a:lnTo>
                <a:close/>
              </a:path>
            </a:pathLst>
          </a:custGeom>
          <a:noFill/>
        </p:spPr>
        <p:txBody>
          <a:bodyPr wrap="square">
            <a:noAutofit/>
          </a:bodyPr>
          <a:lstStyle/>
          <a:p>
            <a:endParaRPr lang="en-US"/>
          </a:p>
        </p:txBody>
      </p:sp>
    </p:spTree>
    <p:extLst>
      <p:ext uri="{BB962C8B-B14F-4D97-AF65-F5344CB8AC3E}">
        <p14:creationId xmlns:p14="http://schemas.microsoft.com/office/powerpoint/2010/main" xmlns="" val="322820830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grpSp>
        <p:nvGrpSpPr>
          <p:cNvPr id="5" name="Group 4"/>
          <p:cNvGrpSpPr>
            <a:grpSpLocks noChangeAspect="1"/>
          </p:cNvGrpSpPr>
          <p:nvPr userDrawn="1"/>
        </p:nvGrpSpPr>
        <p:grpSpPr bwMode="auto">
          <a:xfrm>
            <a:off x="-3985925" y="68582"/>
            <a:ext cx="10167946" cy="7912198"/>
            <a:chOff x="2101597" y="594889"/>
            <a:chExt cx="4994398" cy="3886016"/>
          </a:xfrm>
        </p:grpSpPr>
        <p:pic>
          <p:nvPicPr>
            <p:cNvPr id="6" name="Picture 20"/>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2101597" y="594889"/>
              <a:ext cx="4994398" cy="388601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2908107" y="1313273"/>
              <a:ext cx="3309985" cy="2049275"/>
            </a:xfrm>
            <a:prstGeom prst="rect">
              <a:avLst/>
            </a:prstGeom>
            <a:solidFill>
              <a:srgbClr val="558ED5"/>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defTabSz="914217" fontAlgn="auto">
                <a:spcBef>
                  <a:spcPts val="0"/>
                </a:spcBef>
                <a:spcAft>
                  <a:spcPts val="0"/>
                </a:spcAft>
                <a:defRPr/>
              </a:pPr>
              <a:endParaRPr lang="en-US" sz="900" dirty="0">
                <a:latin typeface="Lato Light"/>
              </a:endParaRPr>
            </a:p>
          </p:txBody>
        </p:sp>
      </p:grpSp>
      <p:sp>
        <p:nvSpPr>
          <p:cNvPr id="15" name="Picture Placeholder 14"/>
          <p:cNvSpPr>
            <a:spLocks noGrp="1"/>
          </p:cNvSpPr>
          <p:nvPr>
            <p:ph type="pic" sz="quarter" idx="25" hasCustomPrompt="1"/>
          </p:nvPr>
        </p:nvSpPr>
        <p:spPr>
          <a:xfrm>
            <a:off x="-2343975" y="1520788"/>
            <a:ext cx="6738700" cy="4182939"/>
          </a:xfr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r>
              <a:rPr lang="en-GB" dirty="0"/>
              <a:t> </a:t>
            </a:r>
          </a:p>
        </p:txBody>
      </p:sp>
      <p:sp>
        <p:nvSpPr>
          <p:cNvPr id="16" name="Text Placeholder 9"/>
          <p:cNvSpPr>
            <a:spLocks noGrp="1"/>
          </p:cNvSpPr>
          <p:nvPr>
            <p:ph type="body" sz="quarter" idx="11" hasCustomPrompt="1"/>
          </p:nvPr>
        </p:nvSpPr>
        <p:spPr>
          <a:xfrm>
            <a:off x="5711038" y="607286"/>
            <a:ext cx="4738233" cy="1901372"/>
          </a:xfrm>
        </p:spPr>
        <p:txBody>
          <a:bodyPr lIns="360000" tIns="180000" rIns="360000" bIns="180000">
            <a:normAutofit/>
          </a:bodyPr>
          <a:lstStyle>
            <a:lvl1pPr marL="0" indent="0">
              <a:spcBef>
                <a:spcPts val="0"/>
              </a:spcBef>
              <a:buNone/>
              <a:defRPr sz="4999" baseline="0">
                <a:solidFill>
                  <a:srgbClr val="292929"/>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GB" dirty="0"/>
              <a:t>Title Here </a:t>
            </a:r>
          </a:p>
        </p:txBody>
      </p:sp>
      <p:sp>
        <p:nvSpPr>
          <p:cNvPr id="17" name="Text Placeholder 9"/>
          <p:cNvSpPr>
            <a:spLocks noGrp="1"/>
          </p:cNvSpPr>
          <p:nvPr>
            <p:ph type="body" sz="quarter" idx="12" hasCustomPrompt="1"/>
          </p:nvPr>
        </p:nvSpPr>
        <p:spPr>
          <a:xfrm>
            <a:off x="6993395" y="3013530"/>
            <a:ext cx="4738233" cy="3489635"/>
          </a:xfrm>
        </p:spPr>
        <p:txBody>
          <a:bodyPr lIns="360000" tIns="180000" rIns="360000" bIns="180000">
            <a:normAutofit/>
          </a:bodyPr>
          <a:lstStyle>
            <a:lvl1pPr marL="0" indent="0">
              <a:lnSpc>
                <a:spcPct val="110000"/>
              </a:lnSpc>
              <a:spcBef>
                <a:spcPts val="200"/>
              </a:spcBef>
              <a:buNone/>
              <a:defRPr sz="1600" baseline="0">
                <a:solidFill>
                  <a:srgbClr val="292929"/>
                </a:solidFill>
                <a:latin typeface="+mj-lt"/>
              </a:defRPr>
            </a:lvl1pPr>
          </a:lstStyle>
          <a:p>
            <a:pPr lvl="0"/>
            <a:r>
              <a:rPr lang="en-GB" dirty="0"/>
              <a:t>Body Text Goes Here </a:t>
            </a:r>
          </a:p>
        </p:txBody>
      </p:sp>
      <p:sp>
        <p:nvSpPr>
          <p:cNvPr id="3" name="Slide Number Placeholder 2"/>
          <p:cNvSpPr>
            <a:spLocks noGrp="1"/>
          </p:cNvSpPr>
          <p:nvPr>
            <p:ph type="sldNum" sz="quarter" idx="27"/>
          </p:nvPr>
        </p:nvSpPr>
        <p:spPr/>
        <p:txBody>
          <a:bodyPr/>
          <a:lstStyle/>
          <a:p>
            <a:fld id="{5D3A004F-2493-4BCC-BECF-C0616F9350EE}" type="slidenum">
              <a:rPr lang="en-GB" smtClean="0"/>
              <a:pPr/>
              <a:t>‹N°›</a:t>
            </a:fld>
            <a:endParaRPr lang="en-GB" dirty="0"/>
          </a:p>
        </p:txBody>
      </p:sp>
      <p:sp>
        <p:nvSpPr>
          <p:cNvPr id="8" name="Footer Placeholder 7"/>
          <p:cNvSpPr>
            <a:spLocks noGrp="1"/>
          </p:cNvSpPr>
          <p:nvPr>
            <p:ph type="ftr" sz="quarter" idx="28"/>
          </p:nvPr>
        </p:nvSpPr>
        <p:spPr/>
        <p:txBody>
          <a:bodyPr/>
          <a:lstStyle/>
          <a:p>
            <a:r>
              <a:rPr lang="en-GB" b="1">
                <a:solidFill>
                  <a:srgbClr val="00AEEF"/>
                </a:solidFill>
              </a:rPr>
              <a:t>Business Plan - PowerPoint template</a:t>
            </a:r>
            <a:endParaRPr lang="en-GB" sz="1400" dirty="0"/>
          </a:p>
        </p:txBody>
      </p:sp>
    </p:spTree>
    <p:extLst>
      <p:ext uri="{BB962C8B-B14F-4D97-AF65-F5344CB8AC3E}">
        <p14:creationId xmlns:p14="http://schemas.microsoft.com/office/powerpoint/2010/main" xmlns="" val="1174212544"/>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4_No Footer">
    <p:spTree>
      <p:nvGrpSpPr>
        <p:cNvPr id="1" name=""/>
        <p:cNvGrpSpPr/>
        <p:nvPr/>
      </p:nvGrpSpPr>
      <p:grpSpPr>
        <a:xfrm>
          <a:off x="0" y="0"/>
          <a:ext cx="0" cy="0"/>
          <a:chOff x="0" y="0"/>
          <a:chExt cx="0" cy="0"/>
        </a:xfrm>
      </p:grpSpPr>
      <p:sp>
        <p:nvSpPr>
          <p:cNvPr id="13" name="Picture Placeholder 12"/>
          <p:cNvSpPr>
            <a:spLocks noGrp="1"/>
          </p:cNvSpPr>
          <p:nvPr>
            <p:ph type="pic" sz="quarter" idx="13"/>
          </p:nvPr>
        </p:nvSpPr>
        <p:spPr>
          <a:xfrm>
            <a:off x="1976536" y="1052736"/>
            <a:ext cx="2881665" cy="4591800"/>
          </a:xfrm>
          <a:solidFill>
            <a:srgbClr val="88888A"/>
          </a:solidFill>
          <a:effectLst>
            <a:outerShdw blurRad="279400" dist="431800" dir="8100000" algn="tr" rotWithShape="0">
              <a:prstClr val="black">
                <a:alpha val="40000"/>
              </a:prstClr>
            </a:outerShdw>
          </a:effectLst>
          <a:scene3d>
            <a:camera prst="perspectiveContrastingRightFacing" fov="900000">
              <a:rot lat="19681023" lon="18859699" rev="3600000"/>
            </a:camera>
            <a:lightRig rig="threePt" dir="t"/>
          </a:scene3d>
          <a:sp3d>
            <a:bevelT w="0" h="0"/>
            <a:bevelB w="38100" h="127000"/>
          </a:sp3d>
        </p:spPr>
        <p:txBody>
          <a:bodyPr/>
          <a:lstStyle>
            <a:lvl1pPr>
              <a:defRPr lang="en-US"/>
            </a:lvl1pPr>
          </a:lstStyle>
          <a:p>
            <a:endParaRPr lang="en-US" dirty="0"/>
          </a:p>
        </p:txBody>
      </p:sp>
      <p:sp>
        <p:nvSpPr>
          <p:cNvPr id="24" name="Picture Placeholder 12"/>
          <p:cNvSpPr>
            <a:spLocks noGrp="1"/>
          </p:cNvSpPr>
          <p:nvPr>
            <p:ph type="pic" sz="quarter" idx="14"/>
          </p:nvPr>
        </p:nvSpPr>
        <p:spPr>
          <a:xfrm>
            <a:off x="2191317" y="-271056"/>
            <a:ext cx="2881665" cy="4591800"/>
          </a:xfrm>
          <a:solidFill>
            <a:srgbClr val="BFBFBF"/>
          </a:solidFill>
          <a:effectLst>
            <a:outerShdw blurRad="279400" dist="431800" dir="8100000" algn="tr" rotWithShape="0">
              <a:prstClr val="black">
                <a:alpha val="40000"/>
              </a:prstClr>
            </a:outerShdw>
          </a:effectLst>
          <a:scene3d>
            <a:camera prst="perspectiveContrastingRightFacing" fov="900000">
              <a:rot lat="19681023" lon="18859699" rev="3600000"/>
            </a:camera>
            <a:lightRig rig="threePt" dir="t"/>
          </a:scene3d>
          <a:sp3d>
            <a:bevelT w="0" h="0"/>
            <a:bevelB w="38100" h="127000"/>
          </a:sp3d>
        </p:spPr>
        <p:txBody>
          <a:bodyPr/>
          <a:lstStyle>
            <a:lvl1pPr>
              <a:defRPr lang="en-US"/>
            </a:lvl1pPr>
          </a:lstStyle>
          <a:p>
            <a:endParaRPr lang="en-US" dirty="0"/>
          </a:p>
        </p:txBody>
      </p:sp>
      <p:sp>
        <p:nvSpPr>
          <p:cNvPr id="2" name="Footer Placeholder 1"/>
          <p:cNvSpPr>
            <a:spLocks noGrp="1"/>
          </p:cNvSpPr>
          <p:nvPr>
            <p:ph type="ftr" sz="quarter" idx="15"/>
          </p:nvPr>
        </p:nvSpPr>
        <p:spPr/>
        <p:txBody>
          <a:bodyPr/>
          <a:lstStyle/>
          <a:p>
            <a:r>
              <a:rPr lang="en-GB" b="1">
                <a:solidFill>
                  <a:srgbClr val="00AEEF"/>
                </a:solidFill>
              </a:rPr>
              <a:t>Business Plan - PowerPoint template</a:t>
            </a:r>
            <a:endParaRPr lang="en-GB" sz="1400" dirty="0">
              <a:latin typeface="+mn-lt"/>
            </a:endParaRPr>
          </a:p>
        </p:txBody>
      </p:sp>
      <p:sp>
        <p:nvSpPr>
          <p:cNvPr id="4" name="Slide Number Placeholder 3"/>
          <p:cNvSpPr>
            <a:spLocks noGrp="1"/>
          </p:cNvSpPr>
          <p:nvPr>
            <p:ph type="sldNum" sz="quarter" idx="16"/>
          </p:nvPr>
        </p:nvSpPr>
        <p:spPr/>
        <p:txBody>
          <a:bodyPr/>
          <a:lstStyle/>
          <a:p>
            <a:fld id="{5D3A004F-2493-4BCC-BECF-C0616F9350EE}" type="slidenum">
              <a:rPr lang="en-GB" smtClean="0"/>
              <a:pPr/>
              <a:t>‹N°›</a:t>
            </a:fld>
            <a:endParaRPr lang="en-GB" dirty="0"/>
          </a:p>
        </p:txBody>
      </p:sp>
    </p:spTree>
    <p:extLst>
      <p:ext uri="{BB962C8B-B14F-4D97-AF65-F5344CB8AC3E}">
        <p14:creationId xmlns:p14="http://schemas.microsoft.com/office/powerpoint/2010/main" xmlns="" val="374456361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xmlns="" id="{14D1CC89-10B4-4E7F-9F3A-0D07EED884B7}"/>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xmlns="" id="{3F85A877-CABF-4AAB-8DB9-DBCA55C3466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3338F55D-5D1C-4271-A3D8-82D4782C0084}"/>
              </a:ext>
            </a:extLst>
          </p:cNvPr>
          <p:cNvSpPr>
            <a:spLocks noGrp="1"/>
          </p:cNvSpPr>
          <p:nvPr>
            <p:ph type="dt" sz="half" idx="10"/>
          </p:nvPr>
        </p:nvSpPr>
        <p:spPr/>
        <p:txBody>
          <a:bodyPr/>
          <a:lstStyle/>
          <a:p>
            <a:fld id="{4AFDEE85-77D0-4AA5-967C-A847AB687C4D}" type="datetimeFigureOut">
              <a:rPr lang="fr-FR" smtClean="0"/>
              <a:pPr/>
              <a:t>29/09/2022</a:t>
            </a:fld>
            <a:endParaRPr lang="fr-FR"/>
          </a:p>
        </p:txBody>
      </p:sp>
      <p:sp>
        <p:nvSpPr>
          <p:cNvPr id="5" name="Espace réservé du pied de page 4">
            <a:extLst>
              <a:ext uri="{FF2B5EF4-FFF2-40B4-BE49-F238E27FC236}">
                <a16:creationId xmlns:a16="http://schemas.microsoft.com/office/drawing/2014/main" xmlns="" id="{C9ED2032-E304-4B48-862B-DED0E7C1B6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3EDE8B29-6A41-45AC-BCA3-8D7D101F8A0C}"/>
              </a:ext>
            </a:extLst>
          </p:cNvPr>
          <p:cNvSpPr>
            <a:spLocks noGrp="1"/>
          </p:cNvSpPr>
          <p:nvPr>
            <p:ph type="sldNum" sz="quarter" idx="12"/>
          </p:nvPr>
        </p:nvSpPr>
        <p:spPr/>
        <p:txBody>
          <a:body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326306852"/>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5_No Footer">
    <p:spTree>
      <p:nvGrpSpPr>
        <p:cNvPr id="1" name=""/>
        <p:cNvGrpSpPr/>
        <p:nvPr/>
      </p:nvGrpSpPr>
      <p:grpSpPr>
        <a:xfrm>
          <a:off x="0" y="0"/>
          <a:ext cx="0" cy="0"/>
          <a:chOff x="0" y="0"/>
          <a:chExt cx="0" cy="0"/>
        </a:xfrm>
      </p:grpSpPr>
      <p:sp>
        <p:nvSpPr>
          <p:cNvPr id="6" name="Picture Placeholder 5"/>
          <p:cNvSpPr>
            <a:spLocks noGrp="1"/>
          </p:cNvSpPr>
          <p:nvPr>
            <p:ph type="pic" sz="quarter" idx="16"/>
          </p:nvPr>
        </p:nvSpPr>
        <p:spPr>
          <a:xfrm>
            <a:off x="0" y="0"/>
            <a:ext cx="5988022" cy="6862763"/>
          </a:xfrm>
        </p:spPr>
        <p:txBody>
          <a:bodyPr/>
          <a:lstStyle/>
          <a:p>
            <a:endParaRPr lang="en-US"/>
          </a:p>
        </p:txBody>
      </p:sp>
      <p:sp>
        <p:nvSpPr>
          <p:cNvPr id="8" name="Picture Placeholder 7"/>
          <p:cNvSpPr>
            <a:spLocks noGrp="1"/>
          </p:cNvSpPr>
          <p:nvPr>
            <p:ph type="pic" sz="quarter" idx="13"/>
          </p:nvPr>
        </p:nvSpPr>
        <p:spPr>
          <a:xfrm>
            <a:off x="2170542" y="1808820"/>
            <a:ext cx="1980735" cy="3492388"/>
          </a:xfrm>
          <a:solidFill>
            <a:srgbClr val="88888A"/>
          </a:solidFill>
          <a:ln>
            <a:noFill/>
          </a:ln>
          <a:scene3d>
            <a:camera prst="orthographicFront">
              <a:rot lat="0" lon="0" rev="20340000"/>
            </a:camera>
            <a:lightRig rig="threePt" dir="t"/>
          </a:scene3d>
        </p:spPr>
        <p:txBody>
          <a:bodyPr/>
          <a:lstStyle/>
          <a:p>
            <a:endParaRPr lang="en-US" dirty="0"/>
          </a:p>
        </p:txBody>
      </p:sp>
      <p:sp>
        <p:nvSpPr>
          <p:cNvPr id="3" name="Footer Placeholder 2"/>
          <p:cNvSpPr>
            <a:spLocks noGrp="1"/>
          </p:cNvSpPr>
          <p:nvPr>
            <p:ph type="ftr" sz="quarter" idx="14"/>
          </p:nvPr>
        </p:nvSpPr>
        <p:spPr/>
        <p:txBody>
          <a:bodyPr/>
          <a:lstStyle/>
          <a:p>
            <a:r>
              <a:rPr lang="en-GB" b="1">
                <a:solidFill>
                  <a:srgbClr val="00AEEF"/>
                </a:solidFill>
              </a:rPr>
              <a:t>Business Plan - PowerPoint template</a:t>
            </a:r>
            <a:endParaRPr lang="en-GB" sz="1400" dirty="0">
              <a:latin typeface="+mn-lt"/>
            </a:endParaRPr>
          </a:p>
        </p:txBody>
      </p:sp>
      <p:sp>
        <p:nvSpPr>
          <p:cNvPr id="4" name="Slide Number Placeholder 3"/>
          <p:cNvSpPr>
            <a:spLocks noGrp="1"/>
          </p:cNvSpPr>
          <p:nvPr>
            <p:ph type="sldNum" sz="quarter" idx="15"/>
          </p:nvPr>
        </p:nvSpPr>
        <p:spPr/>
        <p:txBody>
          <a:bodyPr/>
          <a:lstStyle/>
          <a:p>
            <a:fld id="{5D3A004F-2493-4BCC-BECF-C0616F9350EE}" type="slidenum">
              <a:rPr lang="en-GB" smtClean="0"/>
              <a:pPr/>
              <a:t>‹N°›</a:t>
            </a:fld>
            <a:endParaRPr lang="en-GB" dirty="0"/>
          </a:p>
        </p:txBody>
      </p:sp>
    </p:spTree>
    <p:extLst>
      <p:ext uri="{BB962C8B-B14F-4D97-AF65-F5344CB8AC3E}">
        <p14:creationId xmlns:p14="http://schemas.microsoft.com/office/powerpoint/2010/main" xmlns="" val="59146053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1_No Footer">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0" y="4617244"/>
            <a:ext cx="12192000" cy="2240756"/>
          </a:xfrm>
          <a:noFill/>
        </p:spPr>
        <p:txBody>
          <a:bodyPr/>
          <a:lstStyle>
            <a:lvl1pPr marL="0" indent="0">
              <a:buNone/>
              <a:defRPr/>
            </a:lvl1pPr>
          </a:lstStyle>
          <a:p>
            <a:r>
              <a:rPr lang="en-US" dirty="0"/>
              <a:t> </a:t>
            </a:r>
          </a:p>
        </p:txBody>
      </p:sp>
      <p:sp>
        <p:nvSpPr>
          <p:cNvPr id="5" name="Slide Number Placeholder 4"/>
          <p:cNvSpPr>
            <a:spLocks noGrp="1"/>
          </p:cNvSpPr>
          <p:nvPr>
            <p:ph type="sldNum" sz="quarter" idx="12"/>
          </p:nvPr>
        </p:nvSpPr>
        <p:spPr/>
        <p:txBody>
          <a:bodyPr/>
          <a:lstStyle/>
          <a:p>
            <a:fld id="{5D3A004F-2493-4BCC-BECF-C0616F9350EE}" type="slidenum">
              <a:rPr lang="en-GB" smtClean="0"/>
              <a:pPr/>
              <a:t>‹N°›</a:t>
            </a:fld>
            <a:endParaRPr lang="en-GB" dirty="0"/>
          </a:p>
        </p:txBody>
      </p:sp>
      <p:sp>
        <p:nvSpPr>
          <p:cNvPr id="6" name="Footer Placeholder 5"/>
          <p:cNvSpPr>
            <a:spLocks noGrp="1"/>
          </p:cNvSpPr>
          <p:nvPr>
            <p:ph type="ftr" sz="quarter" idx="13"/>
          </p:nvPr>
        </p:nvSpPr>
        <p:spPr/>
        <p:txBody>
          <a:bodyPr/>
          <a:lstStyle/>
          <a:p>
            <a:r>
              <a:rPr lang="en-GB" b="1">
                <a:solidFill>
                  <a:srgbClr val="00AEEF"/>
                </a:solidFill>
              </a:rPr>
              <a:t>Business Plan - PowerPoint template</a:t>
            </a:r>
            <a:endParaRPr lang="en-GB" sz="1400" dirty="0"/>
          </a:p>
        </p:txBody>
      </p:sp>
    </p:spTree>
    <p:extLst>
      <p:ext uri="{BB962C8B-B14F-4D97-AF65-F5344CB8AC3E}">
        <p14:creationId xmlns:p14="http://schemas.microsoft.com/office/powerpoint/2010/main" xmlns="" val="304029611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12.xml><?xml version="1.0" encoding="utf-8"?>
<p:sldLayout xmlns:a="http://schemas.openxmlformats.org/drawingml/2006/main" xmlns:r="http://schemas.openxmlformats.org/officeDocument/2006/relationships" xmlns:p="http://schemas.openxmlformats.org/presentationml/2006/main" userDrawn="1">
  <p:cSld name="Full Screen Image">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noFill/>
        </p:spPr>
        <p:txBody>
          <a:bodyPr anchor="ctr">
            <a:normAutofit/>
          </a:bodyPr>
          <a:lstStyle>
            <a:lvl1pPr marL="0" indent="0" algn="ctr">
              <a:buNone/>
              <a:defRPr sz="1600">
                <a:solidFill>
                  <a:srgbClr val="BFBFBF"/>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GB" dirty="0"/>
          </a:p>
          <a:p>
            <a:endParaRPr lang="en-GB" dirty="0"/>
          </a:p>
          <a:p>
            <a:endParaRPr lang="en-GB" dirty="0"/>
          </a:p>
          <a:p>
            <a:endParaRPr lang="en-GB" dirty="0"/>
          </a:p>
          <a:p>
            <a:endParaRPr lang="en-GB" dirty="0"/>
          </a:p>
          <a:p>
            <a:endParaRPr lang="en-GB" dirty="0"/>
          </a:p>
          <a:p>
            <a:r>
              <a:rPr lang="en-GB" dirty="0"/>
              <a:t>Insert Image Here</a:t>
            </a:r>
          </a:p>
        </p:txBody>
      </p:sp>
      <p:sp>
        <p:nvSpPr>
          <p:cNvPr id="3" name="Slide Number Placeholder 2"/>
          <p:cNvSpPr>
            <a:spLocks noGrp="1"/>
          </p:cNvSpPr>
          <p:nvPr>
            <p:ph type="sldNum" sz="quarter" idx="12"/>
          </p:nvPr>
        </p:nvSpPr>
        <p:spPr/>
        <p:txBody>
          <a:bodyPr/>
          <a:lstStyle/>
          <a:p>
            <a:fld id="{5D3A004F-2493-4BCC-BECF-C0616F9350EE}" type="slidenum">
              <a:rPr lang="en-GB" smtClean="0"/>
              <a:pPr/>
              <a:t>‹N°›</a:t>
            </a:fld>
            <a:endParaRPr lang="en-GB" dirty="0"/>
          </a:p>
        </p:txBody>
      </p:sp>
      <p:sp>
        <p:nvSpPr>
          <p:cNvPr id="4" name="Footer Placeholder 3"/>
          <p:cNvSpPr>
            <a:spLocks noGrp="1"/>
          </p:cNvSpPr>
          <p:nvPr>
            <p:ph type="ftr" sz="quarter" idx="13"/>
          </p:nvPr>
        </p:nvSpPr>
        <p:spPr/>
        <p:txBody>
          <a:bodyPr/>
          <a:lstStyle/>
          <a:p>
            <a:r>
              <a:rPr lang="en-GB" b="1">
                <a:solidFill>
                  <a:srgbClr val="00AEEF"/>
                </a:solidFill>
              </a:rPr>
              <a:t>Business Plan - PowerPoint template</a:t>
            </a:r>
            <a:endParaRPr lang="en-GB" sz="1400" dirty="0">
              <a:latin typeface="+mn-lt"/>
            </a:endParaRPr>
          </a:p>
        </p:txBody>
      </p:sp>
    </p:spTree>
    <p:extLst>
      <p:ext uri="{BB962C8B-B14F-4D97-AF65-F5344CB8AC3E}">
        <p14:creationId xmlns:p14="http://schemas.microsoft.com/office/powerpoint/2010/main" xmlns="" val="489705185"/>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225484" y="116682"/>
            <a:ext cx="11741033" cy="6588919"/>
          </a:xfrm>
        </p:spPr>
        <p:txBody>
          <a:bodyPr/>
          <a:lstStyle/>
          <a:p>
            <a:endParaRPr lang="en-US"/>
          </a:p>
        </p:txBody>
      </p:sp>
    </p:spTree>
    <p:extLst>
      <p:ext uri="{BB962C8B-B14F-4D97-AF65-F5344CB8AC3E}">
        <p14:creationId xmlns:p14="http://schemas.microsoft.com/office/powerpoint/2010/main" xmlns="" val="2308300039"/>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FULL IMAGE ">
    <p:spTree>
      <p:nvGrpSpPr>
        <p:cNvPr id="1" name=""/>
        <p:cNvGrpSpPr/>
        <p:nvPr/>
      </p:nvGrpSpPr>
      <p:grpSpPr>
        <a:xfrm>
          <a:off x="0" y="0"/>
          <a:ext cx="0" cy="0"/>
          <a:chOff x="0" y="0"/>
          <a:chExt cx="0" cy="0"/>
        </a:xfrm>
      </p:grpSpPr>
      <p:sp>
        <p:nvSpPr>
          <p:cNvPr id="6" name="Picture Placeholder 5"/>
          <p:cNvSpPr>
            <a:spLocks noGrp="1"/>
          </p:cNvSpPr>
          <p:nvPr>
            <p:ph type="pic" sz="quarter" idx="12"/>
          </p:nvPr>
        </p:nvSpPr>
        <p:spPr>
          <a:xfrm>
            <a:off x="0" y="0"/>
            <a:ext cx="12192000" cy="6858000"/>
          </a:xfrm>
          <a:prstGeom prst="rect">
            <a:avLst/>
          </a:prstGeom>
        </p:spPr>
        <p:txBody>
          <a:bodyPr/>
          <a:lstStyle/>
          <a:p>
            <a:endParaRPr lang="en-US"/>
          </a:p>
        </p:txBody>
      </p:sp>
      <p:sp>
        <p:nvSpPr>
          <p:cNvPr id="5" name="Slide Number Placeholder 4"/>
          <p:cNvSpPr>
            <a:spLocks noGrp="1"/>
          </p:cNvSpPr>
          <p:nvPr>
            <p:ph type="sldNum" sz="quarter" idx="14"/>
          </p:nvPr>
        </p:nvSpPr>
        <p:spPr/>
        <p:txBody>
          <a:bodyPr/>
          <a:lstStyle/>
          <a:p>
            <a:fld id="{5D3A004F-2493-4BCC-BECF-C0616F9350EE}" type="slidenum">
              <a:rPr lang="en-GB" smtClean="0"/>
              <a:pPr/>
              <a:t>‹N°›</a:t>
            </a:fld>
            <a:endParaRPr lang="en-GB" dirty="0"/>
          </a:p>
        </p:txBody>
      </p:sp>
      <p:sp>
        <p:nvSpPr>
          <p:cNvPr id="2" name="Footer Placeholder 1"/>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461681315"/>
      </p:ext>
    </p:extLst>
  </p:cSld>
  <p:clrMapOvr>
    <a:masterClrMapping/>
  </p:clrMapOvr>
  <p:hf hdr="0" dt="0"/>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1215451" y="2384884"/>
            <a:ext cx="3888820" cy="3884254"/>
          </a:xfrm>
          <a:custGeom>
            <a:avLst/>
            <a:gdLst>
              <a:gd name="connsiteX0" fmla="*/ 5794029 w 11588404"/>
              <a:gd name="connsiteY0" fmla="*/ 0 h 11577812"/>
              <a:gd name="connsiteX1" fmla="*/ 11588404 w 11588404"/>
              <a:gd name="connsiteY1" fmla="*/ 5794375 h 11577812"/>
              <a:gd name="connsiteX2" fmla="*/ 6386471 w 11588404"/>
              <a:gd name="connsiteY2" fmla="*/ 11558834 h 11577812"/>
              <a:gd name="connsiteX3" fmla="*/ 6136899 w 11588404"/>
              <a:gd name="connsiteY3" fmla="*/ 11577812 h 11577812"/>
              <a:gd name="connsiteX4" fmla="*/ 5451160 w 11588404"/>
              <a:gd name="connsiteY4" fmla="*/ 11577812 h 11577812"/>
              <a:gd name="connsiteX5" fmla="*/ 5201588 w 11588404"/>
              <a:gd name="connsiteY5" fmla="*/ 11558834 h 11577812"/>
              <a:gd name="connsiteX6" fmla="*/ 7194 w 11588404"/>
              <a:gd name="connsiteY6" fmla="*/ 6092553 h 11577812"/>
              <a:gd name="connsiteX7" fmla="*/ 0 w 11588404"/>
              <a:gd name="connsiteY7" fmla="*/ 5808063 h 11577812"/>
              <a:gd name="connsiteX8" fmla="*/ 0 w 11588404"/>
              <a:gd name="connsiteY8" fmla="*/ 5780688 h 11577812"/>
              <a:gd name="connsiteX9" fmla="*/ 7194 w 11588404"/>
              <a:gd name="connsiteY9" fmla="*/ 5496198 h 11577812"/>
              <a:gd name="connsiteX10" fmla="*/ 5794029 w 11588404"/>
              <a:gd name="connsiteY10" fmla="*/ 0 h 1157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8404" h="11577812">
                <a:moveTo>
                  <a:pt x="5794029" y="0"/>
                </a:moveTo>
                <a:cubicBezTo>
                  <a:pt x="8994174" y="0"/>
                  <a:pt x="11588404" y="2594230"/>
                  <a:pt x="11588404" y="5794375"/>
                </a:cubicBezTo>
                <a:cubicBezTo>
                  <a:pt x="11588404" y="8794511"/>
                  <a:pt x="9308319" y="11262104"/>
                  <a:pt x="6386471" y="11558834"/>
                </a:cubicBezTo>
                <a:lnTo>
                  <a:pt x="6136899" y="11577812"/>
                </a:lnTo>
                <a:lnTo>
                  <a:pt x="5451160" y="11577812"/>
                </a:lnTo>
                <a:lnTo>
                  <a:pt x="5201588" y="11558834"/>
                </a:lnTo>
                <a:cubicBezTo>
                  <a:pt x="2377134" y="11271995"/>
                  <a:pt x="152373" y="8956605"/>
                  <a:pt x="7194" y="6092553"/>
                </a:cubicBezTo>
                <a:lnTo>
                  <a:pt x="0" y="5808063"/>
                </a:lnTo>
                <a:lnTo>
                  <a:pt x="0" y="5780688"/>
                </a:lnTo>
                <a:lnTo>
                  <a:pt x="7194" y="5496198"/>
                </a:lnTo>
                <a:cubicBezTo>
                  <a:pt x="162385" y="2434624"/>
                  <a:pt x="2693889" y="0"/>
                  <a:pt x="5794029" y="0"/>
                </a:cubicBezTo>
                <a:close/>
              </a:path>
            </a:pathLst>
          </a:custGeom>
          <a:noFill/>
          <a:effectLst>
            <a:outerShdw blurRad="800100" sx="102000" sy="102000" algn="ctr" rotWithShape="0">
              <a:prstClr val="black">
                <a:alpha val="28000"/>
              </a:prstClr>
            </a:outerShdw>
          </a:effectLst>
        </p:spPr>
        <p:txBody>
          <a:bodyPr wrap="square">
            <a:noAutofit/>
          </a:bodyPr>
          <a:lstStyle/>
          <a:p>
            <a:endParaRPr lang="en-US"/>
          </a:p>
        </p:txBody>
      </p:sp>
      <p:sp>
        <p:nvSpPr>
          <p:cNvPr id="4" name="Slide Number Placeholder 3"/>
          <p:cNvSpPr>
            <a:spLocks noGrp="1"/>
          </p:cNvSpPr>
          <p:nvPr>
            <p:ph type="sldNum" sz="quarter" idx="11"/>
          </p:nvPr>
        </p:nvSpPr>
        <p:spPr/>
        <p:txBody>
          <a:bodyPr/>
          <a:lstStyle/>
          <a:p>
            <a:fld id="{5D3A004F-2493-4BCC-BECF-C0616F9350EE}" type="slidenum">
              <a:rPr lang="en-GB" smtClean="0"/>
              <a:pPr/>
              <a:t>‹N°›</a:t>
            </a:fld>
            <a:endParaRPr lang="en-GB" dirty="0"/>
          </a:p>
        </p:txBody>
      </p:sp>
      <p:sp>
        <p:nvSpPr>
          <p:cNvPr id="2" name="Footer Placeholder 1"/>
          <p:cNvSpPr>
            <a:spLocks noGrp="1"/>
          </p:cNvSpPr>
          <p:nvPr>
            <p:ph type="ftr" sz="quarter" idx="13"/>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30313332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ftr="0" dt="0"/>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885667" y="1889223"/>
            <a:ext cx="3082752" cy="3079132"/>
          </a:xfrm>
          <a:custGeom>
            <a:avLst/>
            <a:gdLst>
              <a:gd name="connsiteX0" fmla="*/ 5794029 w 11588404"/>
              <a:gd name="connsiteY0" fmla="*/ 0 h 11577812"/>
              <a:gd name="connsiteX1" fmla="*/ 11588404 w 11588404"/>
              <a:gd name="connsiteY1" fmla="*/ 5794375 h 11577812"/>
              <a:gd name="connsiteX2" fmla="*/ 6386471 w 11588404"/>
              <a:gd name="connsiteY2" fmla="*/ 11558834 h 11577812"/>
              <a:gd name="connsiteX3" fmla="*/ 6136899 w 11588404"/>
              <a:gd name="connsiteY3" fmla="*/ 11577812 h 11577812"/>
              <a:gd name="connsiteX4" fmla="*/ 5451160 w 11588404"/>
              <a:gd name="connsiteY4" fmla="*/ 11577812 h 11577812"/>
              <a:gd name="connsiteX5" fmla="*/ 5201588 w 11588404"/>
              <a:gd name="connsiteY5" fmla="*/ 11558834 h 11577812"/>
              <a:gd name="connsiteX6" fmla="*/ 7194 w 11588404"/>
              <a:gd name="connsiteY6" fmla="*/ 6092553 h 11577812"/>
              <a:gd name="connsiteX7" fmla="*/ 0 w 11588404"/>
              <a:gd name="connsiteY7" fmla="*/ 5808063 h 11577812"/>
              <a:gd name="connsiteX8" fmla="*/ 0 w 11588404"/>
              <a:gd name="connsiteY8" fmla="*/ 5780688 h 11577812"/>
              <a:gd name="connsiteX9" fmla="*/ 7194 w 11588404"/>
              <a:gd name="connsiteY9" fmla="*/ 5496198 h 11577812"/>
              <a:gd name="connsiteX10" fmla="*/ 5794029 w 11588404"/>
              <a:gd name="connsiteY10" fmla="*/ 0 h 1157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8404" h="11577812">
                <a:moveTo>
                  <a:pt x="5794029" y="0"/>
                </a:moveTo>
                <a:cubicBezTo>
                  <a:pt x="8994174" y="0"/>
                  <a:pt x="11588404" y="2594230"/>
                  <a:pt x="11588404" y="5794375"/>
                </a:cubicBezTo>
                <a:cubicBezTo>
                  <a:pt x="11588404" y="8794511"/>
                  <a:pt x="9308319" y="11262104"/>
                  <a:pt x="6386471" y="11558834"/>
                </a:cubicBezTo>
                <a:lnTo>
                  <a:pt x="6136899" y="11577812"/>
                </a:lnTo>
                <a:lnTo>
                  <a:pt x="5451160" y="11577812"/>
                </a:lnTo>
                <a:lnTo>
                  <a:pt x="5201588" y="11558834"/>
                </a:lnTo>
                <a:cubicBezTo>
                  <a:pt x="2377134" y="11271995"/>
                  <a:pt x="152373" y="8956605"/>
                  <a:pt x="7194" y="6092553"/>
                </a:cubicBezTo>
                <a:lnTo>
                  <a:pt x="0" y="5808063"/>
                </a:lnTo>
                <a:lnTo>
                  <a:pt x="0" y="5780688"/>
                </a:lnTo>
                <a:lnTo>
                  <a:pt x="7194" y="5496198"/>
                </a:lnTo>
                <a:cubicBezTo>
                  <a:pt x="162385" y="2434624"/>
                  <a:pt x="2693889" y="0"/>
                  <a:pt x="5794029" y="0"/>
                </a:cubicBezTo>
                <a:close/>
              </a:path>
            </a:pathLst>
          </a:custGeom>
          <a:noFill/>
          <a:effectLst>
            <a:outerShdw blurRad="800100" sx="102000" sy="102000" algn="ctr" rotWithShape="0">
              <a:prstClr val="black">
                <a:alpha val="28000"/>
              </a:prstClr>
            </a:outerShdw>
          </a:effectLst>
        </p:spPr>
        <p:txBody>
          <a:bodyPr wrap="square">
            <a:noAutofit/>
          </a:bodyPr>
          <a:lstStyle/>
          <a:p>
            <a:endParaRPr lang="en-US"/>
          </a:p>
        </p:txBody>
      </p:sp>
      <p:sp>
        <p:nvSpPr>
          <p:cNvPr id="4" name="Slide Number Placeholder 3"/>
          <p:cNvSpPr>
            <a:spLocks noGrp="1"/>
          </p:cNvSpPr>
          <p:nvPr>
            <p:ph type="sldNum" sz="quarter" idx="11"/>
          </p:nvPr>
        </p:nvSpPr>
        <p:spPr/>
        <p:txBody>
          <a:bodyPr/>
          <a:lstStyle/>
          <a:p>
            <a:fld id="{5D3A004F-2493-4BCC-BECF-C0616F9350EE}" type="slidenum">
              <a:rPr lang="en-GB" smtClean="0"/>
              <a:pPr/>
              <a:t>‹N°›</a:t>
            </a:fld>
            <a:endParaRPr lang="en-GB" dirty="0"/>
          </a:p>
        </p:txBody>
      </p:sp>
      <p:sp>
        <p:nvSpPr>
          <p:cNvPr id="5" name="Picture Placeholder 7"/>
          <p:cNvSpPr>
            <a:spLocks noGrp="1"/>
          </p:cNvSpPr>
          <p:nvPr>
            <p:ph type="pic" sz="quarter" idx="13"/>
          </p:nvPr>
        </p:nvSpPr>
        <p:spPr>
          <a:xfrm>
            <a:off x="4625255" y="1889223"/>
            <a:ext cx="3082752" cy="3079132"/>
          </a:xfrm>
          <a:custGeom>
            <a:avLst/>
            <a:gdLst>
              <a:gd name="connsiteX0" fmla="*/ 5794029 w 11588404"/>
              <a:gd name="connsiteY0" fmla="*/ 0 h 11577812"/>
              <a:gd name="connsiteX1" fmla="*/ 11588404 w 11588404"/>
              <a:gd name="connsiteY1" fmla="*/ 5794375 h 11577812"/>
              <a:gd name="connsiteX2" fmla="*/ 6386471 w 11588404"/>
              <a:gd name="connsiteY2" fmla="*/ 11558834 h 11577812"/>
              <a:gd name="connsiteX3" fmla="*/ 6136899 w 11588404"/>
              <a:gd name="connsiteY3" fmla="*/ 11577812 h 11577812"/>
              <a:gd name="connsiteX4" fmla="*/ 5451160 w 11588404"/>
              <a:gd name="connsiteY4" fmla="*/ 11577812 h 11577812"/>
              <a:gd name="connsiteX5" fmla="*/ 5201588 w 11588404"/>
              <a:gd name="connsiteY5" fmla="*/ 11558834 h 11577812"/>
              <a:gd name="connsiteX6" fmla="*/ 7194 w 11588404"/>
              <a:gd name="connsiteY6" fmla="*/ 6092553 h 11577812"/>
              <a:gd name="connsiteX7" fmla="*/ 0 w 11588404"/>
              <a:gd name="connsiteY7" fmla="*/ 5808063 h 11577812"/>
              <a:gd name="connsiteX8" fmla="*/ 0 w 11588404"/>
              <a:gd name="connsiteY8" fmla="*/ 5780688 h 11577812"/>
              <a:gd name="connsiteX9" fmla="*/ 7194 w 11588404"/>
              <a:gd name="connsiteY9" fmla="*/ 5496198 h 11577812"/>
              <a:gd name="connsiteX10" fmla="*/ 5794029 w 11588404"/>
              <a:gd name="connsiteY10" fmla="*/ 0 h 1157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8404" h="11577812">
                <a:moveTo>
                  <a:pt x="5794029" y="0"/>
                </a:moveTo>
                <a:cubicBezTo>
                  <a:pt x="8994174" y="0"/>
                  <a:pt x="11588404" y="2594230"/>
                  <a:pt x="11588404" y="5794375"/>
                </a:cubicBezTo>
                <a:cubicBezTo>
                  <a:pt x="11588404" y="8794511"/>
                  <a:pt x="9308319" y="11262104"/>
                  <a:pt x="6386471" y="11558834"/>
                </a:cubicBezTo>
                <a:lnTo>
                  <a:pt x="6136899" y="11577812"/>
                </a:lnTo>
                <a:lnTo>
                  <a:pt x="5451160" y="11577812"/>
                </a:lnTo>
                <a:lnTo>
                  <a:pt x="5201588" y="11558834"/>
                </a:lnTo>
                <a:cubicBezTo>
                  <a:pt x="2377134" y="11271995"/>
                  <a:pt x="152373" y="8956605"/>
                  <a:pt x="7194" y="6092553"/>
                </a:cubicBezTo>
                <a:lnTo>
                  <a:pt x="0" y="5808063"/>
                </a:lnTo>
                <a:lnTo>
                  <a:pt x="0" y="5780688"/>
                </a:lnTo>
                <a:lnTo>
                  <a:pt x="7194" y="5496198"/>
                </a:lnTo>
                <a:cubicBezTo>
                  <a:pt x="162385" y="2434624"/>
                  <a:pt x="2693889" y="0"/>
                  <a:pt x="5794029" y="0"/>
                </a:cubicBezTo>
                <a:close/>
              </a:path>
            </a:pathLst>
          </a:custGeom>
          <a:noFill/>
          <a:effectLst>
            <a:outerShdw blurRad="800100" sx="102000" sy="102000" algn="ctr" rotWithShape="0">
              <a:prstClr val="black">
                <a:alpha val="28000"/>
              </a:prstClr>
            </a:outerShdw>
          </a:effectLst>
        </p:spPr>
        <p:txBody>
          <a:bodyPr wrap="square">
            <a:noAutofit/>
          </a:bodyPr>
          <a:lstStyle/>
          <a:p>
            <a:endParaRPr lang="en-US"/>
          </a:p>
        </p:txBody>
      </p:sp>
      <p:sp>
        <p:nvSpPr>
          <p:cNvPr id="6" name="Picture Placeholder 7"/>
          <p:cNvSpPr>
            <a:spLocks noGrp="1"/>
          </p:cNvSpPr>
          <p:nvPr>
            <p:ph type="pic" sz="quarter" idx="14"/>
          </p:nvPr>
        </p:nvSpPr>
        <p:spPr>
          <a:xfrm>
            <a:off x="8364843" y="1889223"/>
            <a:ext cx="3082752" cy="3079132"/>
          </a:xfrm>
          <a:custGeom>
            <a:avLst/>
            <a:gdLst>
              <a:gd name="connsiteX0" fmla="*/ 5794029 w 11588404"/>
              <a:gd name="connsiteY0" fmla="*/ 0 h 11577812"/>
              <a:gd name="connsiteX1" fmla="*/ 11588404 w 11588404"/>
              <a:gd name="connsiteY1" fmla="*/ 5794375 h 11577812"/>
              <a:gd name="connsiteX2" fmla="*/ 6386471 w 11588404"/>
              <a:gd name="connsiteY2" fmla="*/ 11558834 h 11577812"/>
              <a:gd name="connsiteX3" fmla="*/ 6136899 w 11588404"/>
              <a:gd name="connsiteY3" fmla="*/ 11577812 h 11577812"/>
              <a:gd name="connsiteX4" fmla="*/ 5451160 w 11588404"/>
              <a:gd name="connsiteY4" fmla="*/ 11577812 h 11577812"/>
              <a:gd name="connsiteX5" fmla="*/ 5201588 w 11588404"/>
              <a:gd name="connsiteY5" fmla="*/ 11558834 h 11577812"/>
              <a:gd name="connsiteX6" fmla="*/ 7194 w 11588404"/>
              <a:gd name="connsiteY6" fmla="*/ 6092553 h 11577812"/>
              <a:gd name="connsiteX7" fmla="*/ 0 w 11588404"/>
              <a:gd name="connsiteY7" fmla="*/ 5808063 h 11577812"/>
              <a:gd name="connsiteX8" fmla="*/ 0 w 11588404"/>
              <a:gd name="connsiteY8" fmla="*/ 5780688 h 11577812"/>
              <a:gd name="connsiteX9" fmla="*/ 7194 w 11588404"/>
              <a:gd name="connsiteY9" fmla="*/ 5496198 h 11577812"/>
              <a:gd name="connsiteX10" fmla="*/ 5794029 w 11588404"/>
              <a:gd name="connsiteY10" fmla="*/ 0 h 1157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8404" h="11577812">
                <a:moveTo>
                  <a:pt x="5794029" y="0"/>
                </a:moveTo>
                <a:cubicBezTo>
                  <a:pt x="8994174" y="0"/>
                  <a:pt x="11588404" y="2594230"/>
                  <a:pt x="11588404" y="5794375"/>
                </a:cubicBezTo>
                <a:cubicBezTo>
                  <a:pt x="11588404" y="8794511"/>
                  <a:pt x="9308319" y="11262104"/>
                  <a:pt x="6386471" y="11558834"/>
                </a:cubicBezTo>
                <a:lnTo>
                  <a:pt x="6136899" y="11577812"/>
                </a:lnTo>
                <a:lnTo>
                  <a:pt x="5451160" y="11577812"/>
                </a:lnTo>
                <a:lnTo>
                  <a:pt x="5201588" y="11558834"/>
                </a:lnTo>
                <a:cubicBezTo>
                  <a:pt x="2377134" y="11271995"/>
                  <a:pt x="152373" y="8956605"/>
                  <a:pt x="7194" y="6092553"/>
                </a:cubicBezTo>
                <a:lnTo>
                  <a:pt x="0" y="5808063"/>
                </a:lnTo>
                <a:lnTo>
                  <a:pt x="0" y="5780688"/>
                </a:lnTo>
                <a:lnTo>
                  <a:pt x="7194" y="5496198"/>
                </a:lnTo>
                <a:cubicBezTo>
                  <a:pt x="162385" y="2434624"/>
                  <a:pt x="2693889" y="0"/>
                  <a:pt x="5794029" y="0"/>
                </a:cubicBezTo>
                <a:close/>
              </a:path>
            </a:pathLst>
          </a:custGeom>
          <a:noFill/>
          <a:effectLst>
            <a:outerShdw blurRad="800100" sx="102000" sy="102000" algn="ctr" rotWithShape="0">
              <a:prstClr val="black">
                <a:alpha val="28000"/>
              </a:prstClr>
            </a:outerShdw>
          </a:effectLst>
        </p:spPr>
        <p:txBody>
          <a:bodyPr wrap="square">
            <a:noAutofit/>
          </a:bodyPr>
          <a:lstStyle/>
          <a:p>
            <a:endParaRPr lang="en-US"/>
          </a:p>
        </p:txBody>
      </p:sp>
      <p:sp>
        <p:nvSpPr>
          <p:cNvPr id="2" name="Footer Placeholder 1"/>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138987424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7284441" y="1196752"/>
            <a:ext cx="3888820" cy="3884254"/>
          </a:xfrm>
          <a:custGeom>
            <a:avLst/>
            <a:gdLst>
              <a:gd name="connsiteX0" fmla="*/ 5794029 w 11588404"/>
              <a:gd name="connsiteY0" fmla="*/ 0 h 11577812"/>
              <a:gd name="connsiteX1" fmla="*/ 11588404 w 11588404"/>
              <a:gd name="connsiteY1" fmla="*/ 5794375 h 11577812"/>
              <a:gd name="connsiteX2" fmla="*/ 6386471 w 11588404"/>
              <a:gd name="connsiteY2" fmla="*/ 11558834 h 11577812"/>
              <a:gd name="connsiteX3" fmla="*/ 6136899 w 11588404"/>
              <a:gd name="connsiteY3" fmla="*/ 11577812 h 11577812"/>
              <a:gd name="connsiteX4" fmla="*/ 5451160 w 11588404"/>
              <a:gd name="connsiteY4" fmla="*/ 11577812 h 11577812"/>
              <a:gd name="connsiteX5" fmla="*/ 5201588 w 11588404"/>
              <a:gd name="connsiteY5" fmla="*/ 11558834 h 11577812"/>
              <a:gd name="connsiteX6" fmla="*/ 7194 w 11588404"/>
              <a:gd name="connsiteY6" fmla="*/ 6092553 h 11577812"/>
              <a:gd name="connsiteX7" fmla="*/ 0 w 11588404"/>
              <a:gd name="connsiteY7" fmla="*/ 5808063 h 11577812"/>
              <a:gd name="connsiteX8" fmla="*/ 0 w 11588404"/>
              <a:gd name="connsiteY8" fmla="*/ 5780688 h 11577812"/>
              <a:gd name="connsiteX9" fmla="*/ 7194 w 11588404"/>
              <a:gd name="connsiteY9" fmla="*/ 5496198 h 11577812"/>
              <a:gd name="connsiteX10" fmla="*/ 5794029 w 11588404"/>
              <a:gd name="connsiteY10" fmla="*/ 0 h 1157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8404" h="11577812">
                <a:moveTo>
                  <a:pt x="5794029" y="0"/>
                </a:moveTo>
                <a:cubicBezTo>
                  <a:pt x="8994174" y="0"/>
                  <a:pt x="11588404" y="2594230"/>
                  <a:pt x="11588404" y="5794375"/>
                </a:cubicBezTo>
                <a:cubicBezTo>
                  <a:pt x="11588404" y="8794511"/>
                  <a:pt x="9308319" y="11262104"/>
                  <a:pt x="6386471" y="11558834"/>
                </a:cubicBezTo>
                <a:lnTo>
                  <a:pt x="6136899" y="11577812"/>
                </a:lnTo>
                <a:lnTo>
                  <a:pt x="5451160" y="11577812"/>
                </a:lnTo>
                <a:lnTo>
                  <a:pt x="5201588" y="11558834"/>
                </a:lnTo>
                <a:cubicBezTo>
                  <a:pt x="2377134" y="11271995"/>
                  <a:pt x="152373" y="8956605"/>
                  <a:pt x="7194" y="6092553"/>
                </a:cubicBezTo>
                <a:lnTo>
                  <a:pt x="0" y="5808063"/>
                </a:lnTo>
                <a:lnTo>
                  <a:pt x="0" y="5780688"/>
                </a:lnTo>
                <a:lnTo>
                  <a:pt x="7194" y="5496198"/>
                </a:lnTo>
                <a:cubicBezTo>
                  <a:pt x="162385" y="2434624"/>
                  <a:pt x="2693889" y="0"/>
                  <a:pt x="5794029" y="0"/>
                </a:cubicBezTo>
                <a:close/>
              </a:path>
            </a:pathLst>
          </a:custGeom>
          <a:noFill/>
          <a:effectLst>
            <a:outerShdw blurRad="800100" sx="102000" sy="102000" algn="ctr" rotWithShape="0">
              <a:prstClr val="black">
                <a:alpha val="28000"/>
              </a:prstClr>
            </a:outerShdw>
          </a:effectLst>
        </p:spPr>
        <p:txBody>
          <a:bodyPr wrap="square">
            <a:noAutofit/>
          </a:bodyPr>
          <a:lstStyle/>
          <a:p>
            <a:endParaRPr lang="en-US"/>
          </a:p>
        </p:txBody>
      </p:sp>
      <p:sp>
        <p:nvSpPr>
          <p:cNvPr id="4" name="Slide Number Placeholder 3"/>
          <p:cNvSpPr>
            <a:spLocks noGrp="1"/>
          </p:cNvSpPr>
          <p:nvPr>
            <p:ph type="sldNum" sz="quarter" idx="11"/>
          </p:nvPr>
        </p:nvSpPr>
        <p:spPr/>
        <p:txBody>
          <a:bodyPr/>
          <a:lstStyle/>
          <a:p>
            <a:fld id="{5D3A004F-2493-4BCC-BECF-C0616F9350EE}" type="slidenum">
              <a:rPr lang="en-GB" smtClean="0"/>
              <a:pPr/>
              <a:t>‹N°›</a:t>
            </a:fld>
            <a:endParaRPr lang="en-GB" dirty="0"/>
          </a:p>
        </p:txBody>
      </p:sp>
      <p:sp>
        <p:nvSpPr>
          <p:cNvPr id="2" name="Footer Placeholder 1"/>
          <p:cNvSpPr>
            <a:spLocks noGrp="1"/>
          </p:cNvSpPr>
          <p:nvPr>
            <p:ph type="ftr" sz="quarter" idx="13"/>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371484045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5D3A004F-2493-4BCC-BECF-C0616F9350EE}" type="slidenum">
              <a:rPr lang="en-GB" smtClean="0"/>
              <a:pPr/>
              <a:t>‹N°›</a:t>
            </a:fld>
            <a:endParaRPr lang="en-GB" dirty="0"/>
          </a:p>
        </p:txBody>
      </p:sp>
      <p:sp>
        <p:nvSpPr>
          <p:cNvPr id="7" name="Picture Placeholder 4"/>
          <p:cNvSpPr>
            <a:spLocks noGrp="1"/>
          </p:cNvSpPr>
          <p:nvPr>
            <p:ph type="pic" sz="quarter" idx="13"/>
          </p:nvPr>
        </p:nvSpPr>
        <p:spPr>
          <a:xfrm>
            <a:off x="5724348" y="420465"/>
            <a:ext cx="3005126" cy="3004344"/>
          </a:xfrm>
          <a:solidFill>
            <a:schemeClr val="bg1">
              <a:lumMod val="75000"/>
            </a:schemeClr>
          </a:solidFill>
        </p:spPr>
        <p:txBody>
          <a:bodyPr/>
          <a:lstStyle>
            <a:lvl1pPr rtl="0">
              <a:defRPr/>
            </a:lvl1pPr>
          </a:lstStyle>
          <a:p>
            <a:endParaRPr lang="en-US"/>
          </a:p>
        </p:txBody>
      </p:sp>
      <p:sp>
        <p:nvSpPr>
          <p:cNvPr id="9" name="Picture Placeholder 4"/>
          <p:cNvSpPr>
            <a:spLocks noGrp="1"/>
          </p:cNvSpPr>
          <p:nvPr>
            <p:ph type="pic" sz="quarter" idx="14"/>
          </p:nvPr>
        </p:nvSpPr>
        <p:spPr>
          <a:xfrm>
            <a:off x="8729474" y="3424808"/>
            <a:ext cx="3005126" cy="3004344"/>
          </a:xfrm>
          <a:solidFill>
            <a:schemeClr val="bg1">
              <a:lumMod val="75000"/>
            </a:schemeClr>
          </a:solidFill>
        </p:spPr>
        <p:txBody>
          <a:bodyPr/>
          <a:lstStyle>
            <a:lvl1pPr rtl="0">
              <a:defRPr/>
            </a:lvl1pPr>
          </a:lstStyle>
          <a:p>
            <a:endParaRPr lang="en-US" dirty="0"/>
          </a:p>
        </p:txBody>
      </p:sp>
      <p:sp>
        <p:nvSpPr>
          <p:cNvPr id="2" name="Footer Placeholder 1"/>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1563748164"/>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0" y="0"/>
            <a:ext cx="6600163" cy="6858000"/>
          </a:xfrm>
          <a:custGeom>
            <a:avLst/>
            <a:gdLst>
              <a:gd name="connsiteX0" fmla="*/ 0 w 13196888"/>
              <a:gd name="connsiteY0" fmla="*/ 0 h 13716000"/>
              <a:gd name="connsiteX1" fmla="*/ 3299234 w 13196888"/>
              <a:gd name="connsiteY1" fmla="*/ 0 h 13716000"/>
              <a:gd name="connsiteX2" fmla="*/ 7076257 w 13196888"/>
              <a:gd name="connsiteY2" fmla="*/ 0 h 13716000"/>
              <a:gd name="connsiteX3" fmla="*/ 13196888 w 13196888"/>
              <a:gd name="connsiteY3" fmla="*/ 0 h 13716000"/>
              <a:gd name="connsiteX4" fmla="*/ 13196888 w 13196888"/>
              <a:gd name="connsiteY4" fmla="*/ 204 h 13716000"/>
              <a:gd name="connsiteX5" fmla="*/ 9897703 w 13196888"/>
              <a:gd name="connsiteY5" fmla="*/ 13716000 h 13716000"/>
              <a:gd name="connsiteX6" fmla="*/ 7076257 w 13196888"/>
              <a:gd name="connsiteY6" fmla="*/ 13716000 h 13716000"/>
              <a:gd name="connsiteX7" fmla="*/ 0 w 13196888"/>
              <a:gd name="connsiteY7" fmla="*/ 13716000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3196888" h="13716000">
                <a:moveTo>
                  <a:pt x="0" y="0"/>
                </a:moveTo>
                <a:lnTo>
                  <a:pt x="3299234" y="0"/>
                </a:lnTo>
                <a:lnTo>
                  <a:pt x="7076257" y="0"/>
                </a:lnTo>
                <a:lnTo>
                  <a:pt x="13196888" y="0"/>
                </a:lnTo>
                <a:lnTo>
                  <a:pt x="13196888" y="204"/>
                </a:lnTo>
                <a:lnTo>
                  <a:pt x="9897703" y="13716000"/>
                </a:lnTo>
                <a:lnTo>
                  <a:pt x="7076257" y="13716000"/>
                </a:lnTo>
                <a:lnTo>
                  <a:pt x="0" y="13716000"/>
                </a:lnTo>
                <a:close/>
              </a:path>
            </a:pathLst>
          </a:custGeom>
          <a:noFill/>
          <a:ln>
            <a:noFill/>
          </a:ln>
          <a:effectLst>
            <a:outerShdw blurRad="431800" dist="4572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a:defRPr lang="en-US" sz="900">
                <a:solidFill>
                  <a:schemeClr val="lt1"/>
                </a:solidFill>
              </a:defRPr>
            </a:lvl1pPr>
          </a:lstStyle>
          <a:p>
            <a:pPr marL="0" lvl="0" algn="ctr" defTabSz="457200"/>
            <a:endParaRPr lang="en-US"/>
          </a:p>
        </p:txBody>
      </p:sp>
      <p:sp>
        <p:nvSpPr>
          <p:cNvPr id="4" name="Slide Number Placeholder 3"/>
          <p:cNvSpPr>
            <a:spLocks noGrp="1"/>
          </p:cNvSpPr>
          <p:nvPr>
            <p:ph type="sldNum" sz="quarter" idx="11"/>
          </p:nvPr>
        </p:nvSpPr>
        <p:spPr/>
        <p:txBody>
          <a:bodyPr/>
          <a:lstStyle/>
          <a:p>
            <a:fld id="{5D3A004F-2493-4BCC-BECF-C0616F9350EE}" type="slidenum">
              <a:rPr lang="en-GB" smtClean="0"/>
              <a:pPr/>
              <a:t>‹N°›</a:t>
            </a:fld>
            <a:endParaRPr lang="en-GB" dirty="0"/>
          </a:p>
        </p:txBody>
      </p:sp>
      <p:sp>
        <p:nvSpPr>
          <p:cNvPr id="2" name="Footer Placeholder 1"/>
          <p:cNvSpPr>
            <a:spLocks noGrp="1"/>
          </p:cNvSpPr>
          <p:nvPr>
            <p:ph type="ftr" sz="quarter" idx="13"/>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1110603979"/>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8" name="Picture Placeholder 7"/>
          <p:cNvSpPr>
            <a:spLocks noGrp="1"/>
          </p:cNvSpPr>
          <p:nvPr>
            <p:ph type="pic" sz="quarter" idx="12"/>
          </p:nvPr>
        </p:nvSpPr>
        <p:spPr>
          <a:xfrm>
            <a:off x="1215477" y="2384911"/>
            <a:ext cx="3888821" cy="3884255"/>
          </a:xfrm>
          <a:custGeom>
            <a:avLst/>
            <a:gdLst>
              <a:gd name="connsiteX0" fmla="*/ 5794029 w 11588404"/>
              <a:gd name="connsiteY0" fmla="*/ 0 h 11577812"/>
              <a:gd name="connsiteX1" fmla="*/ 11588404 w 11588404"/>
              <a:gd name="connsiteY1" fmla="*/ 5794375 h 11577812"/>
              <a:gd name="connsiteX2" fmla="*/ 6386471 w 11588404"/>
              <a:gd name="connsiteY2" fmla="*/ 11558834 h 11577812"/>
              <a:gd name="connsiteX3" fmla="*/ 6136899 w 11588404"/>
              <a:gd name="connsiteY3" fmla="*/ 11577812 h 11577812"/>
              <a:gd name="connsiteX4" fmla="*/ 5451160 w 11588404"/>
              <a:gd name="connsiteY4" fmla="*/ 11577812 h 11577812"/>
              <a:gd name="connsiteX5" fmla="*/ 5201588 w 11588404"/>
              <a:gd name="connsiteY5" fmla="*/ 11558834 h 11577812"/>
              <a:gd name="connsiteX6" fmla="*/ 7194 w 11588404"/>
              <a:gd name="connsiteY6" fmla="*/ 6092553 h 11577812"/>
              <a:gd name="connsiteX7" fmla="*/ 0 w 11588404"/>
              <a:gd name="connsiteY7" fmla="*/ 5808063 h 11577812"/>
              <a:gd name="connsiteX8" fmla="*/ 0 w 11588404"/>
              <a:gd name="connsiteY8" fmla="*/ 5780688 h 11577812"/>
              <a:gd name="connsiteX9" fmla="*/ 7194 w 11588404"/>
              <a:gd name="connsiteY9" fmla="*/ 5496198 h 11577812"/>
              <a:gd name="connsiteX10" fmla="*/ 5794029 w 11588404"/>
              <a:gd name="connsiteY10" fmla="*/ 0 h 11577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88404" h="11577812">
                <a:moveTo>
                  <a:pt x="5794029" y="0"/>
                </a:moveTo>
                <a:cubicBezTo>
                  <a:pt x="8994174" y="0"/>
                  <a:pt x="11588404" y="2594230"/>
                  <a:pt x="11588404" y="5794375"/>
                </a:cubicBezTo>
                <a:cubicBezTo>
                  <a:pt x="11588404" y="8794511"/>
                  <a:pt x="9308319" y="11262104"/>
                  <a:pt x="6386471" y="11558834"/>
                </a:cubicBezTo>
                <a:lnTo>
                  <a:pt x="6136899" y="11577812"/>
                </a:lnTo>
                <a:lnTo>
                  <a:pt x="5451160" y="11577812"/>
                </a:lnTo>
                <a:lnTo>
                  <a:pt x="5201588" y="11558834"/>
                </a:lnTo>
                <a:cubicBezTo>
                  <a:pt x="2377134" y="11271995"/>
                  <a:pt x="152373" y="8956605"/>
                  <a:pt x="7194" y="6092553"/>
                </a:cubicBezTo>
                <a:lnTo>
                  <a:pt x="0" y="5808063"/>
                </a:lnTo>
                <a:lnTo>
                  <a:pt x="0" y="5780688"/>
                </a:lnTo>
                <a:lnTo>
                  <a:pt x="7194" y="5496198"/>
                </a:lnTo>
                <a:cubicBezTo>
                  <a:pt x="162385" y="2434624"/>
                  <a:pt x="2693889" y="0"/>
                  <a:pt x="5794029" y="0"/>
                </a:cubicBezTo>
                <a:close/>
              </a:path>
            </a:pathLst>
          </a:custGeom>
          <a:noFill/>
          <a:effectLst>
            <a:outerShdw blurRad="800100" sx="102000" sy="102000" algn="ctr" rotWithShape="0">
              <a:prstClr val="black">
                <a:alpha val="28000"/>
              </a:prstClr>
            </a:outerShdw>
          </a:effectLst>
        </p:spPr>
        <p:txBody>
          <a:bodyPr wrap="square">
            <a:noAutofit/>
          </a:bodyPr>
          <a:lstStyle/>
          <a:p>
            <a:endParaRPr lang="en-US"/>
          </a:p>
        </p:txBody>
      </p:sp>
      <p:sp>
        <p:nvSpPr>
          <p:cNvPr id="3" name="Footer Placeholder 2"/>
          <p:cNvSpPr>
            <a:spLocks noGrp="1"/>
          </p:cNvSpPr>
          <p:nvPr>
            <p:ph type="ftr" sz="quarter" idx="10"/>
          </p:nvPr>
        </p:nvSpPr>
        <p:spPr>
          <a:xfrm>
            <a:off x="658004" y="6450795"/>
            <a:ext cx="11272189" cy="365125"/>
          </a:xfrm>
          <a:prstGeom prst="rect">
            <a:avLst/>
          </a:prstGeom>
        </p:spPr>
        <p:txBody>
          <a:bodyPr lIns="35197" tIns="17599" rIns="35197" bIns="17599"/>
          <a:lstStyle/>
          <a:p>
            <a:r>
              <a:rPr lang="en-GB" b="1" dirty="0">
                <a:solidFill>
                  <a:srgbClr val="00AEEF"/>
                </a:solidFill>
              </a:rPr>
              <a:t>      </a:t>
            </a:r>
            <a:r>
              <a:rPr lang="en-GB" b="1" dirty="0" err="1">
                <a:solidFill>
                  <a:schemeClr val="tx1">
                    <a:lumMod val="75000"/>
                    <a:lumOff val="25000"/>
                  </a:schemeClr>
                </a:solidFill>
                <a:latin typeface="Raleway ExtraBold" panose="020B0903030101060003" pitchFamily="34" charset="0"/>
              </a:rPr>
              <a:t>dots.</a:t>
            </a:r>
            <a:r>
              <a:rPr lang="en-GB" sz="1345" dirty="0" err="1">
                <a:latin typeface="+mn-lt"/>
              </a:rPr>
              <a:t>Multipurpose</a:t>
            </a:r>
            <a:r>
              <a:rPr lang="en-GB" sz="1345" dirty="0">
                <a:latin typeface="+mn-lt"/>
              </a:rPr>
              <a:t>  Presentation 2017 </a:t>
            </a:r>
          </a:p>
        </p:txBody>
      </p:sp>
      <p:sp>
        <p:nvSpPr>
          <p:cNvPr id="4" name="Slide Number Placeholder 3"/>
          <p:cNvSpPr>
            <a:spLocks noGrp="1"/>
          </p:cNvSpPr>
          <p:nvPr>
            <p:ph type="sldNum" sz="quarter" idx="11"/>
          </p:nvPr>
        </p:nvSpPr>
        <p:spPr/>
        <p:txBody>
          <a:bodyPr/>
          <a:lstStyle/>
          <a:p>
            <a:fld id="{5D3A004F-2493-4BCC-BECF-C0616F9350EE}" type="slidenum">
              <a:rPr lang="en-GB" smtClean="0"/>
              <a:pPr/>
              <a:t>‹N°›</a:t>
            </a:fld>
            <a:endParaRPr lang="en-GB" dirty="0"/>
          </a:p>
        </p:txBody>
      </p:sp>
    </p:spTree>
    <p:extLst>
      <p:ext uri="{BB962C8B-B14F-4D97-AF65-F5344CB8AC3E}">
        <p14:creationId xmlns:p14="http://schemas.microsoft.com/office/powerpoint/2010/main" xmlns="" val="3350775983"/>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66846" y="494347"/>
            <a:ext cx="4114800" cy="5434013"/>
          </a:xfrm>
          <a:prstGeom prst="roundRect">
            <a:avLst>
              <a:gd name="adj" fmla="val 3940"/>
            </a:avLst>
          </a:prstGeom>
          <a:noFill/>
          <a:effectLst>
            <a:outerShdw blurRad="38100" dist="38100" dir="5400000" algn="t" rotWithShape="0">
              <a:prstClr val="black">
                <a:alpha val="75000"/>
              </a:prstClr>
            </a:outerShdw>
          </a:effectLst>
        </p:spPr>
        <p:txBody>
          <a:bodyPr/>
          <a:lstStyle/>
          <a:p>
            <a:endParaRPr lang="en-US"/>
          </a:p>
        </p:txBody>
      </p:sp>
      <p:sp>
        <p:nvSpPr>
          <p:cNvPr id="6" name="Slide Number Placeholder 5"/>
          <p:cNvSpPr>
            <a:spLocks noGrp="1"/>
          </p:cNvSpPr>
          <p:nvPr>
            <p:ph type="sldNum" sz="quarter" idx="13"/>
          </p:nvPr>
        </p:nvSpPr>
        <p:spPr/>
        <p:txBody>
          <a:bodyPr/>
          <a:lstStyle/>
          <a:p>
            <a:fld id="{5D3A004F-2493-4BCC-BECF-C0616F9350EE}" type="slidenum">
              <a:rPr lang="en-GB" smtClean="0"/>
              <a:pPr/>
              <a:t>‹N°›</a:t>
            </a:fld>
            <a:endParaRPr lang="en-GB" dirty="0"/>
          </a:p>
        </p:txBody>
      </p:sp>
      <p:sp>
        <p:nvSpPr>
          <p:cNvPr id="2" name="Footer Placeholder 1"/>
          <p:cNvSpPr>
            <a:spLocks noGrp="1"/>
          </p:cNvSpPr>
          <p:nvPr>
            <p:ph type="ftr" sz="quarter" idx="14"/>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288543719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34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GB" b="1">
                <a:solidFill>
                  <a:srgbClr val="00AEEF"/>
                </a:solidFill>
              </a:rPr>
              <a:t>Business Plan - PowerPoint template</a:t>
            </a:r>
            <a:endParaRPr lang="en-GB" sz="1400" dirty="0">
              <a:latin typeface="+mn-lt"/>
            </a:endParaRPr>
          </a:p>
        </p:txBody>
      </p:sp>
      <p:sp>
        <p:nvSpPr>
          <p:cNvPr id="5" name="Slide Number Placeholder 4"/>
          <p:cNvSpPr>
            <a:spLocks noGrp="1"/>
          </p:cNvSpPr>
          <p:nvPr>
            <p:ph type="sldNum" sz="quarter" idx="11"/>
          </p:nvPr>
        </p:nvSpPr>
        <p:spPr/>
        <p:txBody>
          <a:bodyPr/>
          <a:lstStyle/>
          <a:p>
            <a:fld id="{5D3A004F-2493-4BCC-BECF-C0616F9350EE}" type="slidenum">
              <a:rPr lang="en-GB" smtClean="0"/>
              <a:pPr/>
              <a:t>‹N°›</a:t>
            </a:fld>
            <a:endParaRPr lang="en-GB" dirty="0"/>
          </a:p>
        </p:txBody>
      </p:sp>
    </p:spTree>
    <p:extLst>
      <p:ext uri="{BB962C8B-B14F-4D97-AF65-F5344CB8AC3E}">
        <p14:creationId xmlns:p14="http://schemas.microsoft.com/office/powerpoint/2010/main" xmlns="" val="1474254154"/>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p>
            <a:r>
              <a:rPr lang="en-GB" b="1">
                <a:solidFill>
                  <a:srgbClr val="00AEEF"/>
                </a:solidFill>
              </a:rPr>
              <a:t>Business Plan - PowerPoint template</a:t>
            </a:r>
            <a:endParaRPr lang="en-GB" sz="1400" dirty="0">
              <a:latin typeface="+mn-lt"/>
            </a:endParaRPr>
          </a:p>
        </p:txBody>
      </p:sp>
      <p:sp>
        <p:nvSpPr>
          <p:cNvPr id="5" name="Slide Number Placeholder 4"/>
          <p:cNvSpPr>
            <a:spLocks noGrp="1"/>
          </p:cNvSpPr>
          <p:nvPr>
            <p:ph type="sldNum" sz="quarter" idx="11"/>
          </p:nvPr>
        </p:nvSpPr>
        <p:spPr/>
        <p:txBody>
          <a:bodyPr/>
          <a:lstStyle/>
          <a:p>
            <a:fld id="{5D3A004F-2493-4BCC-BECF-C0616F9350EE}" type="slidenum">
              <a:rPr lang="en-GB" smtClean="0"/>
              <a:pPr/>
              <a:t>‹N°›</a:t>
            </a:fld>
            <a:endParaRPr lang="en-GB" dirty="0"/>
          </a:p>
        </p:txBody>
      </p:sp>
      <p:sp>
        <p:nvSpPr>
          <p:cNvPr id="4" name="Picture Placeholder 3"/>
          <p:cNvSpPr>
            <a:spLocks noGrp="1"/>
          </p:cNvSpPr>
          <p:nvPr>
            <p:ph type="pic" sz="quarter" idx="12"/>
          </p:nvPr>
        </p:nvSpPr>
        <p:spPr>
          <a:xfrm>
            <a:off x="621967" y="1834511"/>
            <a:ext cx="2619335" cy="972344"/>
          </a:xfrm>
          <a:solidFill>
            <a:schemeClr val="bg1"/>
          </a:solidFill>
        </p:spPr>
        <p:txBody>
          <a:bodyPr/>
          <a:lstStyle/>
          <a:p>
            <a:endParaRPr lang="en-US"/>
          </a:p>
        </p:txBody>
      </p:sp>
      <p:sp>
        <p:nvSpPr>
          <p:cNvPr id="6" name="Picture Placeholder 3"/>
          <p:cNvSpPr>
            <a:spLocks noGrp="1"/>
          </p:cNvSpPr>
          <p:nvPr>
            <p:ph type="pic" sz="quarter" idx="13"/>
          </p:nvPr>
        </p:nvSpPr>
        <p:spPr>
          <a:xfrm>
            <a:off x="3485833" y="1834511"/>
            <a:ext cx="2619335" cy="972344"/>
          </a:xfrm>
          <a:solidFill>
            <a:schemeClr val="bg1"/>
          </a:solidFill>
        </p:spPr>
        <p:txBody>
          <a:bodyPr/>
          <a:lstStyle/>
          <a:p>
            <a:endParaRPr lang="en-US"/>
          </a:p>
        </p:txBody>
      </p:sp>
      <p:sp>
        <p:nvSpPr>
          <p:cNvPr id="7" name="Picture Placeholder 3"/>
          <p:cNvSpPr>
            <a:spLocks noGrp="1"/>
          </p:cNvSpPr>
          <p:nvPr>
            <p:ph type="pic" sz="quarter" idx="14"/>
          </p:nvPr>
        </p:nvSpPr>
        <p:spPr>
          <a:xfrm>
            <a:off x="6349699" y="1834511"/>
            <a:ext cx="2619335" cy="972344"/>
          </a:xfrm>
          <a:solidFill>
            <a:schemeClr val="bg1"/>
          </a:solidFill>
        </p:spPr>
        <p:txBody>
          <a:bodyPr/>
          <a:lstStyle/>
          <a:p>
            <a:endParaRPr lang="en-US"/>
          </a:p>
        </p:txBody>
      </p:sp>
      <p:sp>
        <p:nvSpPr>
          <p:cNvPr id="8" name="Picture Placeholder 3"/>
          <p:cNvSpPr>
            <a:spLocks noGrp="1"/>
          </p:cNvSpPr>
          <p:nvPr>
            <p:ph type="pic" sz="quarter" idx="15"/>
          </p:nvPr>
        </p:nvSpPr>
        <p:spPr>
          <a:xfrm>
            <a:off x="9213565" y="1834511"/>
            <a:ext cx="2619335" cy="972344"/>
          </a:xfrm>
          <a:solidFill>
            <a:schemeClr val="bg1"/>
          </a:solidFill>
        </p:spPr>
        <p:txBody>
          <a:bodyPr/>
          <a:lstStyle/>
          <a:p>
            <a:endParaRPr lang="en-US"/>
          </a:p>
        </p:txBody>
      </p:sp>
      <p:sp>
        <p:nvSpPr>
          <p:cNvPr id="9" name="Picture Placeholder 3"/>
          <p:cNvSpPr>
            <a:spLocks noGrp="1"/>
          </p:cNvSpPr>
          <p:nvPr>
            <p:ph type="pic" sz="quarter" idx="16"/>
          </p:nvPr>
        </p:nvSpPr>
        <p:spPr>
          <a:xfrm>
            <a:off x="621967" y="4050723"/>
            <a:ext cx="2619335" cy="972344"/>
          </a:xfrm>
          <a:solidFill>
            <a:schemeClr val="bg1"/>
          </a:solidFill>
        </p:spPr>
        <p:txBody>
          <a:bodyPr/>
          <a:lstStyle/>
          <a:p>
            <a:endParaRPr lang="en-US"/>
          </a:p>
        </p:txBody>
      </p:sp>
      <p:sp>
        <p:nvSpPr>
          <p:cNvPr id="10" name="Picture Placeholder 3"/>
          <p:cNvSpPr>
            <a:spLocks noGrp="1"/>
          </p:cNvSpPr>
          <p:nvPr>
            <p:ph type="pic" sz="quarter" idx="17"/>
          </p:nvPr>
        </p:nvSpPr>
        <p:spPr>
          <a:xfrm>
            <a:off x="3485833" y="4050723"/>
            <a:ext cx="2619335" cy="972344"/>
          </a:xfrm>
          <a:solidFill>
            <a:schemeClr val="bg1"/>
          </a:solidFill>
        </p:spPr>
        <p:txBody>
          <a:bodyPr/>
          <a:lstStyle/>
          <a:p>
            <a:endParaRPr lang="en-US"/>
          </a:p>
        </p:txBody>
      </p:sp>
      <p:sp>
        <p:nvSpPr>
          <p:cNvPr id="11" name="Picture Placeholder 3"/>
          <p:cNvSpPr>
            <a:spLocks noGrp="1"/>
          </p:cNvSpPr>
          <p:nvPr>
            <p:ph type="pic" sz="quarter" idx="18"/>
          </p:nvPr>
        </p:nvSpPr>
        <p:spPr>
          <a:xfrm>
            <a:off x="6349699" y="4050723"/>
            <a:ext cx="2619335" cy="972344"/>
          </a:xfrm>
          <a:solidFill>
            <a:schemeClr val="bg1"/>
          </a:solidFill>
        </p:spPr>
        <p:txBody>
          <a:bodyPr/>
          <a:lstStyle/>
          <a:p>
            <a:endParaRPr lang="en-US"/>
          </a:p>
        </p:txBody>
      </p:sp>
      <p:sp>
        <p:nvSpPr>
          <p:cNvPr id="12" name="Picture Placeholder 3"/>
          <p:cNvSpPr>
            <a:spLocks noGrp="1"/>
          </p:cNvSpPr>
          <p:nvPr>
            <p:ph type="pic" sz="quarter" idx="19"/>
          </p:nvPr>
        </p:nvSpPr>
        <p:spPr>
          <a:xfrm>
            <a:off x="9213565" y="4050723"/>
            <a:ext cx="2619335" cy="972344"/>
          </a:xfrm>
          <a:solidFill>
            <a:schemeClr val="bg1"/>
          </a:solidFill>
        </p:spPr>
        <p:txBody>
          <a:bodyPr/>
          <a:lstStyle/>
          <a:p>
            <a:endParaRPr lang="en-US"/>
          </a:p>
        </p:txBody>
      </p:sp>
    </p:spTree>
    <p:extLst>
      <p:ext uri="{BB962C8B-B14F-4D97-AF65-F5344CB8AC3E}">
        <p14:creationId xmlns:p14="http://schemas.microsoft.com/office/powerpoint/2010/main" xmlns="" val="246430660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23.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a:xfrm>
            <a:off x="8610695" y="6356350"/>
            <a:ext cx="2742942" cy="365125"/>
          </a:xfrm>
          <a:prstGeom prst="rect">
            <a:avLst/>
          </a:prstGeom>
        </p:spPr>
        <p:txBody>
          <a:bodyPr/>
          <a:lstStyle/>
          <a:p>
            <a:endParaRPr lang="en-US" dirty="0"/>
          </a:p>
        </p:txBody>
      </p:sp>
      <p:sp>
        <p:nvSpPr>
          <p:cNvPr id="3" name="Footer Placeholder 2"/>
          <p:cNvSpPr>
            <a:spLocks noGrp="1"/>
          </p:cNvSpPr>
          <p:nvPr>
            <p:ph type="ftr" sz="quarter" idx="12"/>
          </p:nvPr>
        </p:nvSpPr>
        <p:spPr>
          <a:xfrm>
            <a:off x="1539377" y="6342380"/>
            <a:ext cx="4374898" cy="378461"/>
          </a:xfrm>
          <a:prstGeom prst="rect">
            <a:avLst/>
          </a:prstGeom>
        </p:spPr>
        <p:txBody>
          <a:bodyPr/>
          <a:lstStyle/>
          <a:p>
            <a:r>
              <a:rPr lang="en-US"/>
              <a:t>Business Plan - PowerPoint template</a:t>
            </a:r>
            <a:endParaRPr lang="en-US" dirty="0"/>
          </a:p>
        </p:txBody>
      </p:sp>
    </p:spTree>
    <p:extLst>
      <p:ext uri="{BB962C8B-B14F-4D97-AF65-F5344CB8AC3E}">
        <p14:creationId xmlns:p14="http://schemas.microsoft.com/office/powerpoint/2010/main" xmlns="" val="2812485782"/>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4" name="Picture Placeholder 3"/>
          <p:cNvSpPr>
            <a:spLocks noGrp="1"/>
          </p:cNvSpPr>
          <p:nvPr>
            <p:ph type="pic" sz="quarter" idx="12"/>
          </p:nvPr>
        </p:nvSpPr>
        <p:spPr>
          <a:xfrm>
            <a:off x="4331345" y="-12026"/>
            <a:ext cx="4329099" cy="4437112"/>
          </a:xfrm>
          <a:prstGeom prst="parallelogram">
            <a:avLst>
              <a:gd name="adj" fmla="val 25084"/>
            </a:avLst>
          </a:prstGeom>
        </p:spPr>
        <p:txBody>
          <a:bodyPr/>
          <a:lstStyle/>
          <a:p>
            <a:endParaRPr lang="en-US"/>
          </a:p>
        </p:txBody>
      </p:sp>
      <p:sp>
        <p:nvSpPr>
          <p:cNvPr id="2" name="Footer Placeholder 1"/>
          <p:cNvSpPr>
            <a:spLocks noGrp="1"/>
          </p:cNvSpPr>
          <p:nvPr>
            <p:ph type="ftr" sz="quarter" idx="10"/>
          </p:nvPr>
        </p:nvSpPr>
        <p:spPr/>
        <p:txBody>
          <a:bodyPr/>
          <a:lstStyle/>
          <a:p>
            <a:r>
              <a:rPr lang="en-GB" b="1">
                <a:solidFill>
                  <a:srgbClr val="00AEEF"/>
                </a:solidFill>
              </a:rPr>
              <a:t>Business Plan - PowerPoint template</a:t>
            </a:r>
            <a:endParaRPr lang="en-GB" sz="1400" dirty="0">
              <a:latin typeface="+mn-lt"/>
            </a:endParaRPr>
          </a:p>
        </p:txBody>
      </p:sp>
      <p:sp>
        <p:nvSpPr>
          <p:cNvPr id="5" name="Slide Number Placeholder 4"/>
          <p:cNvSpPr>
            <a:spLocks noGrp="1"/>
          </p:cNvSpPr>
          <p:nvPr>
            <p:ph type="sldNum" sz="quarter" idx="11"/>
          </p:nvPr>
        </p:nvSpPr>
        <p:spPr/>
        <p:txBody>
          <a:bodyPr/>
          <a:lstStyle/>
          <a:p>
            <a:fld id="{5D3A004F-2493-4BCC-BECF-C0616F9350EE}" type="slidenum">
              <a:rPr lang="en-GB" smtClean="0"/>
              <a:pPr/>
              <a:t>‹N°›</a:t>
            </a:fld>
            <a:endParaRPr lang="en-GB" dirty="0"/>
          </a:p>
        </p:txBody>
      </p:sp>
      <p:sp>
        <p:nvSpPr>
          <p:cNvPr id="9" name="Picture Placeholder 3"/>
          <p:cNvSpPr>
            <a:spLocks noGrp="1"/>
          </p:cNvSpPr>
          <p:nvPr>
            <p:ph type="pic" sz="quarter" idx="14"/>
          </p:nvPr>
        </p:nvSpPr>
        <p:spPr>
          <a:xfrm>
            <a:off x="0" y="3573016"/>
            <a:ext cx="5303706" cy="3284984"/>
          </a:xfrm>
          <a:prstGeom prst="parallelogram">
            <a:avLst>
              <a:gd name="adj" fmla="val 24336"/>
            </a:avLst>
          </a:prstGeom>
          <a:noFill/>
          <a:effectLst>
            <a:outerShdw blurRad="863600" dist="850900" dir="18900000" algn="bl" rotWithShape="0">
              <a:prstClr val="black">
                <a:alpha val="15000"/>
              </a:prstClr>
            </a:outerShdw>
          </a:effectLst>
        </p:spPr>
        <p:txBody>
          <a:bodyPr/>
          <a:lstStyle/>
          <a:p>
            <a:endParaRPr lang="en-US"/>
          </a:p>
        </p:txBody>
      </p:sp>
    </p:spTree>
    <p:extLst>
      <p:ext uri="{BB962C8B-B14F-4D97-AF65-F5344CB8AC3E}">
        <p14:creationId xmlns:p14="http://schemas.microsoft.com/office/powerpoint/2010/main" xmlns="" val="573777363"/>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15" name="Picture Placeholder 14"/>
          <p:cNvSpPr>
            <a:spLocks noGrp="1"/>
          </p:cNvSpPr>
          <p:nvPr>
            <p:ph type="pic" sz="quarter" idx="25" hasCustomPrompt="1"/>
          </p:nvPr>
        </p:nvSpPr>
        <p:spPr>
          <a:xfrm>
            <a:off x="945790" y="3032956"/>
            <a:ext cx="3389539" cy="5981966"/>
          </a:xfrm>
          <a:prstGeom prst="rect">
            <a:avLst/>
          </a:prstGeo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r>
              <a:rPr lang="en-GB" dirty="0"/>
              <a:t> </a:t>
            </a:r>
          </a:p>
        </p:txBody>
      </p:sp>
      <p:sp>
        <p:nvSpPr>
          <p:cNvPr id="4" name="Footer Placeholder 3"/>
          <p:cNvSpPr>
            <a:spLocks noGrp="1"/>
          </p:cNvSpPr>
          <p:nvPr>
            <p:ph type="ftr" sz="quarter" idx="26"/>
          </p:nvPr>
        </p:nvSpPr>
        <p:spPr/>
        <p:txBody>
          <a:bodyPr/>
          <a:lstStyle/>
          <a:p>
            <a:r>
              <a:rPr lang="en-GB" b="1">
                <a:solidFill>
                  <a:srgbClr val="00AEEF"/>
                </a:solidFill>
              </a:rPr>
              <a:t>Business Plan - PowerPoint template</a:t>
            </a:r>
            <a:endParaRPr lang="en-GB" sz="1400" dirty="0">
              <a:latin typeface="+mn-lt"/>
            </a:endParaRPr>
          </a:p>
        </p:txBody>
      </p:sp>
      <p:sp>
        <p:nvSpPr>
          <p:cNvPr id="6" name="Slide Number Placeholder 5"/>
          <p:cNvSpPr>
            <a:spLocks noGrp="1"/>
          </p:cNvSpPr>
          <p:nvPr>
            <p:ph type="sldNum" sz="quarter" idx="27"/>
          </p:nvPr>
        </p:nvSpPr>
        <p:spPr/>
        <p:txBody>
          <a:bodyPr/>
          <a:lstStyle/>
          <a:p>
            <a:fld id="{5D3A004F-2493-4BCC-BECF-C0616F9350EE}" type="slidenum">
              <a:rPr lang="en-GB" smtClean="0"/>
              <a:pPr/>
              <a:t>‹N°›</a:t>
            </a:fld>
            <a:endParaRPr lang="en-GB" dirty="0"/>
          </a:p>
        </p:txBody>
      </p:sp>
      <p:sp>
        <p:nvSpPr>
          <p:cNvPr id="5" name="Picture Placeholder 14"/>
          <p:cNvSpPr>
            <a:spLocks noGrp="1"/>
          </p:cNvSpPr>
          <p:nvPr>
            <p:ph type="pic" sz="quarter" idx="28" hasCustomPrompt="1"/>
          </p:nvPr>
        </p:nvSpPr>
        <p:spPr>
          <a:xfrm>
            <a:off x="7284441" y="-2295636"/>
            <a:ext cx="3389539" cy="5981966"/>
          </a:xfrm>
          <a:prstGeom prst="rect">
            <a:avLst/>
          </a:prstGeo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r>
              <a:rPr lang="en-GB" dirty="0"/>
              <a:t> </a:t>
            </a:r>
          </a:p>
        </p:txBody>
      </p:sp>
    </p:spTree>
    <p:extLst>
      <p:ext uri="{BB962C8B-B14F-4D97-AF65-F5344CB8AC3E}">
        <p14:creationId xmlns:p14="http://schemas.microsoft.com/office/powerpoint/2010/main" xmlns="" val="63321519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1_Title - Middle Left">
    <p:spTree>
      <p:nvGrpSpPr>
        <p:cNvPr id="1" name=""/>
        <p:cNvGrpSpPr/>
        <p:nvPr/>
      </p:nvGrpSpPr>
      <p:grpSpPr>
        <a:xfrm>
          <a:off x="0" y="0"/>
          <a:ext cx="0" cy="0"/>
          <a:chOff x="0" y="0"/>
          <a:chExt cx="0" cy="0"/>
        </a:xfrm>
      </p:grpSpPr>
      <p:sp>
        <p:nvSpPr>
          <p:cNvPr id="14" name="Picture Placeholder 13"/>
          <p:cNvSpPr>
            <a:spLocks noGrp="1"/>
          </p:cNvSpPr>
          <p:nvPr>
            <p:ph type="pic" sz="quarter" idx="12"/>
          </p:nvPr>
        </p:nvSpPr>
        <p:spPr>
          <a:xfrm>
            <a:off x="7716602" y="1304764"/>
            <a:ext cx="2881070" cy="3492388"/>
          </a:xfrm>
          <a:prstGeom prst="rect">
            <a:avLst/>
          </a:prstGeom>
          <a:solidFill>
            <a:schemeClr val="bg1">
              <a:lumMod val="75000"/>
            </a:schemeClr>
          </a:solidFill>
        </p:spPr>
        <p:txBody>
          <a:bodyPr/>
          <a:lstStyle/>
          <a:p>
            <a:endParaRPr lang="en-US" dirty="0"/>
          </a:p>
        </p:txBody>
      </p:sp>
      <p:sp>
        <p:nvSpPr>
          <p:cNvPr id="4" name="Footer Placeholder 3"/>
          <p:cNvSpPr>
            <a:spLocks noGrp="1"/>
          </p:cNvSpPr>
          <p:nvPr>
            <p:ph type="ftr" sz="quarter" idx="13"/>
          </p:nvPr>
        </p:nvSpPr>
        <p:spPr/>
        <p:txBody>
          <a:bodyPr/>
          <a:lstStyle/>
          <a:p>
            <a:r>
              <a:rPr lang="en-GB" b="1">
                <a:solidFill>
                  <a:srgbClr val="00AEEF"/>
                </a:solidFill>
              </a:rPr>
              <a:t>Business Plan - PowerPoint template</a:t>
            </a:r>
            <a:endParaRPr lang="en-GB" sz="1400" dirty="0">
              <a:latin typeface="+mn-lt"/>
            </a:endParaRPr>
          </a:p>
        </p:txBody>
      </p:sp>
      <p:sp>
        <p:nvSpPr>
          <p:cNvPr id="5" name="Slide Number Placeholder 4"/>
          <p:cNvSpPr>
            <a:spLocks noGrp="1"/>
          </p:cNvSpPr>
          <p:nvPr>
            <p:ph type="sldNum" sz="quarter" idx="14"/>
          </p:nvPr>
        </p:nvSpPr>
        <p:spPr/>
        <p:txBody>
          <a:bodyPr/>
          <a:lstStyle/>
          <a:p>
            <a:fld id="{5D3A004F-2493-4BCC-BECF-C0616F9350EE}" type="slidenum">
              <a:rPr lang="en-GB" smtClean="0"/>
              <a:pPr/>
              <a:t>‹N°›</a:t>
            </a:fld>
            <a:endParaRPr lang="en-GB" dirty="0"/>
          </a:p>
        </p:txBody>
      </p:sp>
    </p:spTree>
    <p:extLst>
      <p:ext uri="{BB962C8B-B14F-4D97-AF65-F5344CB8AC3E}">
        <p14:creationId xmlns:p14="http://schemas.microsoft.com/office/powerpoint/2010/main" xmlns="" val="2284221151"/>
      </p:ext>
    </p:extLst>
  </p:cSld>
  <p:clrMapOvr>
    <a:masterClrMapping/>
  </p:clrMapOvr>
  <p:hf hdr="0" dt="0"/>
</p:sldLayout>
</file>

<file path=ppt/slideLayouts/slideLayout127.xml><?xml version="1.0" encoding="utf-8"?>
<p:sldLayout xmlns:a="http://schemas.openxmlformats.org/drawingml/2006/main" xmlns:r="http://schemas.openxmlformats.org/officeDocument/2006/relationships" xmlns:p="http://schemas.openxmlformats.org/presentationml/2006/main" userDrawn="1">
  <p:cSld name="1_app_features">
    <p:spTree>
      <p:nvGrpSpPr>
        <p:cNvPr id="1" name=""/>
        <p:cNvGrpSpPr/>
        <p:nvPr/>
      </p:nvGrpSpPr>
      <p:grpSpPr>
        <a:xfrm>
          <a:off x="0" y="0"/>
          <a:ext cx="0" cy="0"/>
          <a:chOff x="0" y="0"/>
          <a:chExt cx="0" cy="0"/>
        </a:xfrm>
      </p:grpSpPr>
      <p:sp>
        <p:nvSpPr>
          <p:cNvPr id="7" name="Picture Placeholder 6"/>
          <p:cNvSpPr>
            <a:spLocks noGrp="1"/>
          </p:cNvSpPr>
          <p:nvPr>
            <p:ph type="pic" sz="quarter" idx="14"/>
          </p:nvPr>
        </p:nvSpPr>
        <p:spPr>
          <a:xfrm>
            <a:off x="0" y="0"/>
            <a:ext cx="12192000" cy="6858000"/>
          </a:xfrm>
        </p:spPr>
        <p:txBody>
          <a:bodyPr/>
          <a:lstStyle/>
          <a:p>
            <a:endParaRPr lang="en-US"/>
          </a:p>
        </p:txBody>
      </p:sp>
      <p:pic>
        <p:nvPicPr>
          <p:cNvPr id="3" name="Picture 2" descr="hand_iphone.png"/>
          <p:cNvPicPr>
            <a:picLocks noChangeAspect="1"/>
          </p:cNvPicPr>
          <p:nvPr userDrawn="1"/>
        </p:nvPicPr>
        <p:blipFill>
          <a:blip r:embed="rId2">
            <a:extLst>
              <a:ext uri="{28A0092B-C50C-407E-A947-70E740481C1C}">
                <a14:useLocalDpi xmlns:a14="http://schemas.microsoft.com/office/drawing/2010/main" xmlns="" val="0"/>
              </a:ext>
            </a:extLst>
          </a:blip>
          <a:stretch>
            <a:fillRect/>
          </a:stretch>
        </p:blipFill>
        <p:spPr>
          <a:xfrm>
            <a:off x="7060453" y="533400"/>
            <a:ext cx="4471564" cy="6350000"/>
          </a:xfrm>
          <a:prstGeom prst="rect">
            <a:avLst/>
          </a:prstGeom>
        </p:spPr>
      </p:pic>
      <p:sp>
        <p:nvSpPr>
          <p:cNvPr id="14" name="Picture Placeholder 13"/>
          <p:cNvSpPr>
            <a:spLocks noGrp="1"/>
          </p:cNvSpPr>
          <p:nvPr>
            <p:ph type="pic" sz="quarter" idx="10"/>
          </p:nvPr>
        </p:nvSpPr>
        <p:spPr>
          <a:xfrm>
            <a:off x="7759340" y="1165225"/>
            <a:ext cx="1519633" cy="2566194"/>
          </a:xfrm>
          <a:custGeom>
            <a:avLst/>
            <a:gdLst>
              <a:gd name="connsiteX0" fmla="*/ 0 w 3038474"/>
              <a:gd name="connsiteY0" fmla="*/ 0 h 5132388"/>
              <a:gd name="connsiteX1" fmla="*/ 3038474 w 3038474"/>
              <a:gd name="connsiteY1" fmla="*/ 0 h 5132388"/>
              <a:gd name="connsiteX2" fmla="*/ 3038474 w 3038474"/>
              <a:gd name="connsiteY2" fmla="*/ 5132388 h 5132388"/>
              <a:gd name="connsiteX3" fmla="*/ 201053 w 3038474"/>
              <a:gd name="connsiteY3" fmla="*/ 5132388 h 5132388"/>
              <a:gd name="connsiteX4" fmla="*/ 201612 w 3038474"/>
              <a:gd name="connsiteY4" fmla="*/ 5099050 h 5132388"/>
              <a:gd name="connsiteX5" fmla="*/ 192087 w 3038474"/>
              <a:gd name="connsiteY5" fmla="*/ 5060950 h 5132388"/>
              <a:gd name="connsiteX6" fmla="*/ 182562 w 3038474"/>
              <a:gd name="connsiteY6" fmla="*/ 5032375 h 5132388"/>
              <a:gd name="connsiteX7" fmla="*/ 173037 w 3038474"/>
              <a:gd name="connsiteY7" fmla="*/ 4965700 h 5132388"/>
              <a:gd name="connsiteX8" fmla="*/ 163512 w 3038474"/>
              <a:gd name="connsiteY8" fmla="*/ 4937125 h 5132388"/>
              <a:gd name="connsiteX9" fmla="*/ 144462 w 3038474"/>
              <a:gd name="connsiteY9" fmla="*/ 4832350 h 5132388"/>
              <a:gd name="connsiteX10" fmla="*/ 134937 w 3038474"/>
              <a:gd name="connsiteY10" fmla="*/ 4803775 h 5132388"/>
              <a:gd name="connsiteX11" fmla="*/ 106362 w 3038474"/>
              <a:gd name="connsiteY11" fmla="*/ 4746625 h 5132388"/>
              <a:gd name="connsiteX12" fmla="*/ 68262 w 3038474"/>
              <a:gd name="connsiteY12" fmla="*/ 4689475 h 5132388"/>
              <a:gd name="connsiteX13" fmla="*/ 58737 w 3038474"/>
              <a:gd name="connsiteY13" fmla="*/ 4660900 h 5132388"/>
              <a:gd name="connsiteX14" fmla="*/ 20637 w 3038474"/>
              <a:gd name="connsiteY14" fmla="*/ 4603750 h 5132388"/>
              <a:gd name="connsiteX15" fmla="*/ 11112 w 3038474"/>
              <a:gd name="connsiteY15" fmla="*/ 4575175 h 5132388"/>
              <a:gd name="connsiteX16" fmla="*/ 0 w 3038474"/>
              <a:gd name="connsiteY16" fmla="*/ 4567565 h 5132388"/>
              <a:gd name="connsiteX17" fmla="*/ 0 w 3038474"/>
              <a:gd name="connsiteY17" fmla="*/ 3578015 h 5132388"/>
              <a:gd name="connsiteX18" fmla="*/ 12451 w 3038474"/>
              <a:gd name="connsiteY18" fmla="*/ 3561805 h 5132388"/>
              <a:gd name="connsiteX19" fmla="*/ 68262 w 3038474"/>
              <a:gd name="connsiteY19" fmla="*/ 3355975 h 5132388"/>
              <a:gd name="connsiteX20" fmla="*/ 13568 w 3038474"/>
              <a:gd name="connsiteY20" fmla="*/ 3144118 h 5132388"/>
              <a:gd name="connsiteX21" fmla="*/ 0 w 3038474"/>
              <a:gd name="connsiteY21" fmla="*/ 3120139 h 5132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038474" h="5132388">
                <a:moveTo>
                  <a:pt x="0" y="0"/>
                </a:moveTo>
                <a:lnTo>
                  <a:pt x="3038474" y="0"/>
                </a:lnTo>
                <a:lnTo>
                  <a:pt x="3038474" y="5132388"/>
                </a:lnTo>
                <a:lnTo>
                  <a:pt x="201053" y="5132388"/>
                </a:lnTo>
                <a:lnTo>
                  <a:pt x="201612" y="5099050"/>
                </a:lnTo>
                <a:cubicBezTo>
                  <a:pt x="198437" y="5086350"/>
                  <a:pt x="195683" y="5073537"/>
                  <a:pt x="192087" y="5060950"/>
                </a:cubicBezTo>
                <a:cubicBezTo>
                  <a:pt x="189329" y="5051296"/>
                  <a:pt x="184531" y="5042220"/>
                  <a:pt x="182562" y="5032375"/>
                </a:cubicBezTo>
                <a:cubicBezTo>
                  <a:pt x="178159" y="5010360"/>
                  <a:pt x="176212" y="4987925"/>
                  <a:pt x="173037" y="4965700"/>
                </a:cubicBezTo>
                <a:cubicBezTo>
                  <a:pt x="169862" y="4956175"/>
                  <a:pt x="165481" y="4946970"/>
                  <a:pt x="163512" y="4937125"/>
                </a:cubicBezTo>
                <a:cubicBezTo>
                  <a:pt x="145525" y="4847190"/>
                  <a:pt x="163287" y="4898236"/>
                  <a:pt x="144462" y="4832350"/>
                </a:cubicBezTo>
                <a:cubicBezTo>
                  <a:pt x="141704" y="4822696"/>
                  <a:pt x="139427" y="4812755"/>
                  <a:pt x="134937" y="4803775"/>
                </a:cubicBezTo>
                <a:cubicBezTo>
                  <a:pt x="98008" y="4729917"/>
                  <a:pt x="130303" y="4818449"/>
                  <a:pt x="106362" y="4746625"/>
                </a:cubicBezTo>
                <a:cubicBezTo>
                  <a:pt x="99122" y="4724905"/>
                  <a:pt x="79381" y="4709489"/>
                  <a:pt x="68262" y="4689475"/>
                </a:cubicBezTo>
                <a:cubicBezTo>
                  <a:pt x="63386" y="4680698"/>
                  <a:pt x="61912" y="4670425"/>
                  <a:pt x="58737" y="4660900"/>
                </a:cubicBezTo>
                <a:cubicBezTo>
                  <a:pt x="51497" y="4639180"/>
                  <a:pt x="31756" y="4623764"/>
                  <a:pt x="20637" y="4603750"/>
                </a:cubicBezTo>
                <a:cubicBezTo>
                  <a:pt x="15761" y="4594973"/>
                  <a:pt x="17384" y="4583015"/>
                  <a:pt x="11112" y="4575175"/>
                </a:cubicBezTo>
                <a:lnTo>
                  <a:pt x="0" y="4567565"/>
                </a:lnTo>
                <a:lnTo>
                  <a:pt x="0" y="3578015"/>
                </a:lnTo>
                <a:lnTo>
                  <a:pt x="12451" y="3561805"/>
                </a:lnTo>
                <a:cubicBezTo>
                  <a:pt x="47128" y="3502125"/>
                  <a:pt x="67072" y="3421459"/>
                  <a:pt x="68262" y="3355975"/>
                </a:cubicBezTo>
                <a:cubicBezTo>
                  <a:pt x="69452" y="3290491"/>
                  <a:pt x="43854" y="3207147"/>
                  <a:pt x="13568" y="3144118"/>
                </a:cubicBezTo>
                <a:lnTo>
                  <a:pt x="0" y="3120139"/>
                </a:lnTo>
                <a:close/>
              </a:path>
            </a:pathLst>
          </a:custGeo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endParaRPr lang="en-GB" dirty="0"/>
          </a:p>
        </p:txBody>
      </p:sp>
      <p:sp>
        <p:nvSpPr>
          <p:cNvPr id="4" name="Slide Number Placeholder 3"/>
          <p:cNvSpPr>
            <a:spLocks noGrp="1"/>
          </p:cNvSpPr>
          <p:nvPr>
            <p:ph type="sldNum" sz="quarter" idx="12"/>
          </p:nvPr>
        </p:nvSpPr>
        <p:spPr/>
        <p:txBody>
          <a:bodyPr/>
          <a:lstStyle/>
          <a:p>
            <a:fld id="{8C48FCF8-25E9-4F94-BC2B-FA1B572C1FF3}" type="slidenum">
              <a:rPr lang="en-US" smtClean="0"/>
              <a:pPr/>
              <a:t>‹N°›</a:t>
            </a:fld>
            <a:endParaRPr lang="en-US" dirty="0"/>
          </a:p>
        </p:txBody>
      </p:sp>
      <p:sp>
        <p:nvSpPr>
          <p:cNvPr id="5" name="Footer Placeholder 4"/>
          <p:cNvSpPr>
            <a:spLocks noGrp="1"/>
          </p:cNvSpPr>
          <p:nvPr>
            <p:ph type="ftr" sz="quarter" idx="13"/>
          </p:nvPr>
        </p:nvSpPr>
        <p:spPr/>
        <p:txBody>
          <a:bodyPr/>
          <a:lstStyle/>
          <a:p>
            <a:r>
              <a:rPr lang="en-GB" b="1">
                <a:solidFill>
                  <a:srgbClr val="00AEEF"/>
                </a:solidFill>
              </a:rPr>
              <a:t>Business Plan - PowerPoint template</a:t>
            </a:r>
            <a:endParaRPr lang="en-GB" sz="1400" dirty="0">
              <a:latin typeface="+mn-lt"/>
            </a:endParaRPr>
          </a:p>
        </p:txBody>
      </p:sp>
    </p:spTree>
    <p:extLst>
      <p:ext uri="{BB962C8B-B14F-4D97-AF65-F5344CB8AC3E}">
        <p14:creationId xmlns:p14="http://schemas.microsoft.com/office/powerpoint/2010/main" xmlns="" val="224411442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GB" b="1">
                <a:solidFill>
                  <a:schemeClr val="tx1">
                    <a:lumMod val="75000"/>
                    <a:lumOff val="25000"/>
                  </a:schemeClr>
                </a:solidFill>
              </a:rPr>
              <a:t>Business Plan - PowerPoint template</a:t>
            </a:r>
            <a:endParaRPr lang="en-GB" sz="1400" dirty="0"/>
          </a:p>
        </p:txBody>
      </p:sp>
      <p:sp>
        <p:nvSpPr>
          <p:cNvPr id="5" name="Slide Number Placeholder 4"/>
          <p:cNvSpPr>
            <a:spLocks noGrp="1"/>
          </p:cNvSpPr>
          <p:nvPr>
            <p:ph type="sldNum" sz="quarter" idx="11"/>
          </p:nvPr>
        </p:nvSpPr>
        <p:spPr/>
        <p:txBody>
          <a:bodyPr/>
          <a:lstStyle/>
          <a:p>
            <a:fld id="{8C48FCF8-25E9-4F94-BC2B-FA1B572C1FF3}" type="slidenum">
              <a:rPr lang="en-US" smtClean="0"/>
              <a:pPr/>
              <a:t>‹N°›</a:t>
            </a:fld>
            <a:endParaRPr lang="en-US" dirty="0"/>
          </a:p>
        </p:txBody>
      </p:sp>
    </p:spTree>
    <p:extLst>
      <p:ext uri="{BB962C8B-B14F-4D97-AF65-F5344CB8AC3E}">
        <p14:creationId xmlns:p14="http://schemas.microsoft.com/office/powerpoint/2010/main" xmlns="" val="259546938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userDrawn="1">
  <p:cSld name="5_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858000"/>
          </a:xfrm>
          <a:prstGeom prst="rect">
            <a:avLst/>
          </a:prstGeom>
          <a:noFill/>
        </p:spPr>
        <p:txBody>
          <a:bodyPr>
            <a:normAutofit/>
          </a:bodyPr>
          <a:lstStyle>
            <a:lvl1pPr marL="0" indent="0">
              <a:buNone/>
              <a:defRPr sz="1600">
                <a:solidFill>
                  <a:schemeClr val="bg2"/>
                </a:solidFill>
              </a:defRPr>
            </a:lvl1pPr>
          </a:lstStyle>
          <a:p>
            <a:endParaRPr lang="en-US" dirty="0"/>
          </a:p>
        </p:txBody>
      </p:sp>
      <p:sp>
        <p:nvSpPr>
          <p:cNvPr id="4" name="Footer Placeholder 3"/>
          <p:cNvSpPr>
            <a:spLocks noGrp="1"/>
          </p:cNvSpPr>
          <p:nvPr>
            <p:ph type="ftr" sz="quarter" idx="14"/>
          </p:nvPr>
        </p:nvSpPr>
        <p:spPr>
          <a:xfrm>
            <a:off x="838201" y="6356351"/>
            <a:ext cx="4114800" cy="365125"/>
          </a:xfrm>
          <a:prstGeom prst="rect">
            <a:avLst/>
          </a:prstGeom>
        </p:spPr>
        <p:txBody>
          <a:bodyPr/>
          <a:lstStyle/>
          <a:p>
            <a:r>
              <a:rPr lang="en-US"/>
              <a:t>Business Plan - PowerPoint template</a:t>
            </a:r>
            <a:endParaRPr lang="en-US" dirty="0"/>
          </a:p>
        </p:txBody>
      </p:sp>
      <p:sp>
        <p:nvSpPr>
          <p:cNvPr id="5" name="Slide Number Placeholder 4"/>
          <p:cNvSpPr>
            <a:spLocks noGrp="1"/>
          </p:cNvSpPr>
          <p:nvPr>
            <p:ph type="sldNum" sz="quarter" idx="15"/>
          </p:nvPr>
        </p:nvSpPr>
        <p:spPr>
          <a:xfrm>
            <a:off x="8610695" y="6356350"/>
            <a:ext cx="2742942" cy="365125"/>
          </a:xfrm>
          <a:prstGeom prst="rect">
            <a:avLst/>
          </a:prstGeom>
        </p:spPr>
        <p:txBody>
          <a:bodyPr/>
          <a:lstStyle/>
          <a:p>
            <a:fld id="{8E634BBC-562C-084E-A5E8-A4A91B5D7A0A}" type="slidenum">
              <a:rPr lang="en-US" smtClean="0"/>
              <a:pPr/>
              <a:t>‹N°›</a:t>
            </a:fld>
            <a:endParaRPr lang="en-US"/>
          </a:p>
          <a:p>
            <a:endParaRPr lang="en-US" dirty="0"/>
          </a:p>
        </p:txBody>
      </p:sp>
    </p:spTree>
    <p:extLst>
      <p:ext uri="{BB962C8B-B14F-4D97-AF65-F5344CB8AC3E}">
        <p14:creationId xmlns:p14="http://schemas.microsoft.com/office/powerpoint/2010/main" xmlns="" val="900844553"/>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331736314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5" name="Picture Placeholder 4"/>
          <p:cNvSpPr>
            <a:spLocks noGrp="1"/>
          </p:cNvSpPr>
          <p:nvPr>
            <p:ph type="pic" sz="quarter" idx="11"/>
          </p:nvPr>
        </p:nvSpPr>
        <p:spPr>
          <a:xfrm>
            <a:off x="1066846" y="494347"/>
            <a:ext cx="4114800" cy="5434013"/>
          </a:xfrm>
          <a:prstGeom prst="roundRect">
            <a:avLst>
              <a:gd name="adj" fmla="val 3940"/>
            </a:avLst>
          </a:prstGeom>
          <a:noFill/>
          <a:effectLst>
            <a:outerShdw blurRad="38100" dist="38100" dir="5400000" algn="t" rotWithShape="0">
              <a:prstClr val="black">
                <a:alpha val="75000"/>
              </a:prstClr>
            </a:outerShdw>
          </a:effectLst>
        </p:spPr>
        <p:txBody>
          <a:bodyPr/>
          <a:lstStyle/>
          <a:p>
            <a:endParaRPr lang="en-US"/>
          </a:p>
        </p:txBody>
      </p:sp>
      <p:sp>
        <p:nvSpPr>
          <p:cNvPr id="2" name="Slide Number Placeholder 1"/>
          <p:cNvSpPr>
            <a:spLocks noGrp="1"/>
          </p:cNvSpPr>
          <p:nvPr>
            <p:ph type="sldNum" sz="quarter" idx="12"/>
          </p:nvPr>
        </p:nvSpPr>
        <p:spPr/>
        <p:txBody>
          <a:bodyPr/>
          <a:lstStyle/>
          <a:p>
            <a:fld id="{5D3A004F-2493-4BCC-BECF-C0616F9350EE}" type="slidenum">
              <a:rPr lang="en-GB" smtClean="0"/>
              <a:pPr/>
              <a:t>‹N°›</a:t>
            </a:fld>
            <a:endParaRPr lang="en-GB" dirty="0"/>
          </a:p>
        </p:txBody>
      </p:sp>
      <p:sp>
        <p:nvSpPr>
          <p:cNvPr id="4" name="Footer Placeholder 3"/>
          <p:cNvSpPr>
            <a:spLocks noGrp="1"/>
          </p:cNvSpPr>
          <p:nvPr>
            <p:ph type="ftr" sz="quarter" idx="13"/>
          </p:nvPr>
        </p:nvSpPr>
        <p:spPr/>
        <p:txBody>
          <a:bodyPr/>
          <a:lstStyle/>
          <a:p>
            <a:r>
              <a:rPr lang="en-GB" b="1">
                <a:solidFill>
                  <a:srgbClr val="00AEEF"/>
                </a:solidFill>
              </a:rPr>
              <a:t>Business Plan - PowerPoint template</a:t>
            </a:r>
            <a:endParaRPr lang="en-GB" sz="1400" dirty="0">
              <a:latin typeface="+mn-lt"/>
            </a:endParaRPr>
          </a:p>
        </p:txBody>
      </p:sp>
    </p:spTree>
    <p:extLst>
      <p:ext uri="{BB962C8B-B14F-4D97-AF65-F5344CB8AC3E}">
        <p14:creationId xmlns:p14="http://schemas.microsoft.com/office/powerpoint/2010/main" xmlns="" val="900570049"/>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userDrawn="1">
  <p:cSld name="Cover 02">
    <p:spTree>
      <p:nvGrpSpPr>
        <p:cNvPr id="1" name=""/>
        <p:cNvGrpSpPr/>
        <p:nvPr/>
      </p:nvGrpSpPr>
      <p:grpSpPr>
        <a:xfrm>
          <a:off x="0" y="0"/>
          <a:ext cx="0" cy="0"/>
          <a:chOff x="0" y="0"/>
          <a:chExt cx="0" cy="0"/>
        </a:xfrm>
      </p:grpSpPr>
      <p:sp>
        <p:nvSpPr>
          <p:cNvPr id="6" name="Picture Placeholder 5"/>
          <p:cNvSpPr>
            <a:spLocks noGrp="1"/>
          </p:cNvSpPr>
          <p:nvPr>
            <p:ph type="pic" sz="quarter" idx="10"/>
          </p:nvPr>
        </p:nvSpPr>
        <p:spPr>
          <a:xfrm>
            <a:off x="2" y="0"/>
            <a:ext cx="5553967" cy="6858000"/>
          </a:xfrm>
          <a:custGeom>
            <a:avLst/>
            <a:gdLst>
              <a:gd name="connsiteX0" fmla="*/ 0 w 4165475"/>
              <a:gd name="connsiteY0" fmla="*/ 0 h 5143500"/>
              <a:gd name="connsiteX1" fmla="*/ 2023994 w 4165475"/>
              <a:gd name="connsiteY1" fmla="*/ 0 h 5143500"/>
              <a:gd name="connsiteX2" fmla="*/ 4132959 w 4165475"/>
              <a:gd name="connsiteY2" fmla="*/ 2982248 h 5143500"/>
              <a:gd name="connsiteX3" fmla="*/ 4090617 w 4165475"/>
              <a:gd name="connsiteY3" fmla="*/ 3229098 h 5143500"/>
              <a:gd name="connsiteX4" fmla="*/ 1383497 w 4165475"/>
              <a:gd name="connsiteY4" fmla="*/ 5143500 h 5143500"/>
              <a:gd name="connsiteX5" fmla="*/ 0 w 4165475"/>
              <a:gd name="connsiteY5"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5475" h="5143500">
                <a:moveTo>
                  <a:pt x="0" y="0"/>
                </a:moveTo>
                <a:lnTo>
                  <a:pt x="2023994" y="0"/>
                </a:lnTo>
                <a:lnTo>
                  <a:pt x="4132959" y="2982248"/>
                </a:lnTo>
                <a:cubicBezTo>
                  <a:pt x="4189432" y="3062106"/>
                  <a:pt x="4170475" y="3172625"/>
                  <a:pt x="4090617" y="3229098"/>
                </a:cubicBezTo>
                <a:lnTo>
                  <a:pt x="1383497" y="5143500"/>
                </a:lnTo>
                <a:lnTo>
                  <a:pt x="0" y="5143500"/>
                </a:lnTo>
                <a:close/>
              </a:path>
            </a:pathLst>
          </a:custGeom>
        </p:spPr>
        <p:txBody>
          <a:bodyPr wrap="square">
            <a:noAutofit/>
          </a:bodyPr>
          <a:lstStyle>
            <a:lvl1pPr>
              <a:defRPr sz="1600"/>
            </a:lvl1pPr>
          </a:lstStyle>
          <a:p>
            <a:endParaRPr lang="en-GB" dirty="0"/>
          </a:p>
        </p:txBody>
      </p:sp>
      <p:sp>
        <p:nvSpPr>
          <p:cNvPr id="3" name="Slide Number Placeholder 2"/>
          <p:cNvSpPr>
            <a:spLocks noGrp="1"/>
          </p:cNvSpPr>
          <p:nvPr>
            <p:ph type="sldNum" sz="quarter" idx="13"/>
          </p:nvPr>
        </p:nvSpPr>
        <p:spPr/>
        <p:txBody>
          <a:bodyPr/>
          <a:lstStyle/>
          <a:p>
            <a:fld id="{5D3A004F-2493-4BCC-BECF-C0616F9350EE}" type="slidenum">
              <a:rPr lang="en-GB" smtClean="0"/>
              <a:pPr/>
              <a:t>‹N°›</a:t>
            </a:fld>
            <a:endParaRPr lang="en-GB" dirty="0"/>
          </a:p>
        </p:txBody>
      </p:sp>
      <p:sp>
        <p:nvSpPr>
          <p:cNvPr id="4" name="Footer Placeholder 3"/>
          <p:cNvSpPr>
            <a:spLocks noGrp="1"/>
          </p:cNvSpPr>
          <p:nvPr>
            <p:ph type="ftr" sz="quarter" idx="14"/>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3795711502"/>
      </p:ext>
    </p:extLst>
  </p:cSld>
  <p:clrMapOvr>
    <a:masterClrMapping/>
  </p:clrMapOvr>
  <mc:AlternateContent xmlns:mc="http://schemas.openxmlformats.org/markup-compatibility/2006">
    <mc:Choice xmlns:p14="http://schemas.microsoft.com/office/powerpoint/2010/main" xmlns="" Requires="p14">
      <p:transition spd="slow" p14:dur="900">
        <p14:flythrough hasBounce="1"/>
      </p:transition>
    </mc:Choice>
    <mc:Fallback>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1_Cover 02">
    <p:spTree>
      <p:nvGrpSpPr>
        <p:cNvPr id="1" name=""/>
        <p:cNvGrpSpPr/>
        <p:nvPr/>
      </p:nvGrpSpPr>
      <p:grpSpPr>
        <a:xfrm>
          <a:off x="0" y="0"/>
          <a:ext cx="0" cy="0"/>
          <a:chOff x="0" y="0"/>
          <a:chExt cx="0" cy="0"/>
        </a:xfrm>
      </p:grpSpPr>
      <p:sp>
        <p:nvSpPr>
          <p:cNvPr id="7" name="Picture Placeholder 6"/>
          <p:cNvSpPr>
            <a:spLocks noGrp="1"/>
          </p:cNvSpPr>
          <p:nvPr>
            <p:ph type="pic" sz="quarter" idx="15"/>
          </p:nvPr>
        </p:nvSpPr>
        <p:spPr>
          <a:xfrm>
            <a:off x="6644909" y="0"/>
            <a:ext cx="5547091" cy="6858000"/>
          </a:xfrm>
          <a:custGeom>
            <a:avLst/>
            <a:gdLst>
              <a:gd name="connsiteX0" fmla="*/ 5709132 w 11091292"/>
              <a:gd name="connsiteY0" fmla="*/ 0 h 13716000"/>
              <a:gd name="connsiteX1" fmla="*/ 11091292 w 11091292"/>
              <a:gd name="connsiteY1" fmla="*/ 0 h 13716000"/>
              <a:gd name="connsiteX2" fmla="*/ 11091292 w 11091292"/>
              <a:gd name="connsiteY2" fmla="*/ 13716000 h 13716000"/>
              <a:gd name="connsiteX3" fmla="*/ 7416679 w 11091292"/>
              <a:gd name="connsiteY3" fmla="*/ 13716000 h 13716000"/>
              <a:gd name="connsiteX4" fmla="*/ 199572 w 11091292"/>
              <a:gd name="connsiteY4" fmla="*/ 8610928 h 13716000"/>
              <a:gd name="connsiteX5" fmla="*/ 86690 w 11091292"/>
              <a:gd name="connsiteY5" fmla="*/ 7952662 h 13716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91292" h="13716000">
                <a:moveTo>
                  <a:pt x="5709132" y="0"/>
                </a:moveTo>
                <a:lnTo>
                  <a:pt x="11091292" y="0"/>
                </a:lnTo>
                <a:lnTo>
                  <a:pt x="11091292" y="13716000"/>
                </a:lnTo>
                <a:lnTo>
                  <a:pt x="7416679" y="13716000"/>
                </a:lnTo>
                <a:lnTo>
                  <a:pt x="199572" y="8610928"/>
                </a:lnTo>
                <a:cubicBezTo>
                  <a:pt x="-13327" y="8460333"/>
                  <a:pt x="-63866" y="8165616"/>
                  <a:pt x="86690" y="7952662"/>
                </a:cubicBezTo>
                <a:close/>
              </a:path>
            </a:pathLst>
          </a:custGeom>
        </p:spPr>
        <p:txBody>
          <a:bodyPr wrap="square">
            <a:noAutofit/>
          </a:bodyPr>
          <a:lstStyle/>
          <a:p>
            <a:endParaRPr lang="en-US"/>
          </a:p>
        </p:txBody>
      </p:sp>
      <p:sp>
        <p:nvSpPr>
          <p:cNvPr id="3" name="Slide Number Placeholder 2"/>
          <p:cNvSpPr>
            <a:spLocks noGrp="1"/>
          </p:cNvSpPr>
          <p:nvPr>
            <p:ph type="sldNum" sz="quarter" idx="13"/>
          </p:nvPr>
        </p:nvSpPr>
        <p:spPr/>
        <p:txBody>
          <a:bodyPr/>
          <a:lstStyle/>
          <a:p>
            <a:fld id="{5D3A004F-2493-4BCC-BECF-C0616F9350EE}" type="slidenum">
              <a:rPr lang="en-GB" smtClean="0"/>
              <a:pPr/>
              <a:t>‹N°›</a:t>
            </a:fld>
            <a:endParaRPr lang="en-GB" dirty="0"/>
          </a:p>
        </p:txBody>
      </p:sp>
      <p:sp>
        <p:nvSpPr>
          <p:cNvPr id="4" name="Footer Placeholder 3"/>
          <p:cNvSpPr>
            <a:spLocks noGrp="1"/>
          </p:cNvSpPr>
          <p:nvPr>
            <p:ph type="ftr" sz="quarter" idx="14"/>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2153315403"/>
      </p:ext>
    </p:extLst>
  </p:cSld>
  <p:clrMapOvr>
    <a:masterClrMapping/>
  </p:clrMapOvr>
  <mc:AlternateContent xmlns:mc="http://schemas.openxmlformats.org/markup-compatibility/2006">
    <mc:Choice xmlns:p14="http://schemas.microsoft.com/office/powerpoint/2010/main" xmlns="" Requires="p14">
      <p:transition spd="slow" p14:dur="900">
        <p14:flythrough hasBounce="1"/>
      </p:transition>
    </mc:Choice>
    <mc:Fallback>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p="http://schemas.openxmlformats.org/presentationml/2006/main" userDrawn="1">
  <p:cSld name="Image 03">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944724"/>
            <a:ext cx="12192000" cy="4360140"/>
          </a:xfrm>
          <a:ln>
            <a:noFill/>
          </a:ln>
          <a:effectLst>
            <a:outerShdw blurRad="50800" dist="38100" dir="5400000" algn="t" rotWithShape="0">
              <a:prstClr val="black">
                <a:alpha val="40000"/>
              </a:prstClr>
            </a:outerShdw>
          </a:effectLst>
        </p:spPr>
        <p:txBody>
          <a:bodyPr rtlCol="0">
            <a:normAutofit/>
          </a:bodyPr>
          <a:lstStyle>
            <a:lvl1pPr marL="0" indent="0">
              <a:buNone/>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pPr lvl="0"/>
            <a:endParaRPr lang="en-GB" noProof="0" dirty="0"/>
          </a:p>
        </p:txBody>
      </p:sp>
      <p:sp>
        <p:nvSpPr>
          <p:cNvPr id="6" name="Slide Number Placeholder 8"/>
          <p:cNvSpPr>
            <a:spLocks noGrp="1"/>
          </p:cNvSpPr>
          <p:nvPr>
            <p:ph type="sldNum" sz="quarter" idx="14"/>
          </p:nvPr>
        </p:nvSpPr>
        <p:spPr/>
        <p:txBody>
          <a:bodyPr/>
          <a:lstStyle>
            <a:lvl1pPr>
              <a:defRPr/>
            </a:lvl1pPr>
          </a:lstStyle>
          <a:p>
            <a:pPr>
              <a:defRPr/>
            </a:pPr>
            <a:fld id="{E29B289F-CA22-4995-B63E-B4B855181453}" type="slidenum">
              <a:rPr lang="en-GB"/>
              <a:pPr>
                <a:defRPr/>
              </a:pPr>
              <a:t>‹N°›</a:t>
            </a:fld>
            <a:endParaRPr lang="en-GB" dirty="0"/>
          </a:p>
        </p:txBody>
      </p:sp>
      <p:sp>
        <p:nvSpPr>
          <p:cNvPr id="3" name="Footer Placeholder 2"/>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33434398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userDrawn="1">
  <p:cSld name="Image 05">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D1F1EF67-DD55-41BA-9705-1A8900514C25}" type="slidenum">
              <a:rPr lang="en-GB" smtClean="0"/>
              <a:pPr/>
              <a:t>‹N°›</a:t>
            </a:fld>
            <a:endParaRPr lang="en-GB"/>
          </a:p>
        </p:txBody>
      </p:sp>
      <p:sp>
        <p:nvSpPr>
          <p:cNvPr id="31" name="Picture Placeholder 30"/>
          <p:cNvSpPr>
            <a:spLocks noGrp="1"/>
          </p:cNvSpPr>
          <p:nvPr>
            <p:ph type="pic" sz="quarter" idx="14"/>
          </p:nvPr>
        </p:nvSpPr>
        <p:spPr>
          <a:xfrm>
            <a:off x="0" y="0"/>
            <a:ext cx="12192000" cy="6858000"/>
          </a:xfrm>
          <a:custGeom>
            <a:avLst/>
            <a:gdLst>
              <a:gd name="connsiteX0" fmla="*/ 0 w 9144000"/>
              <a:gd name="connsiteY0" fmla="*/ 121100 h 5143500"/>
              <a:gd name="connsiteX1" fmla="*/ 4907923 w 9144000"/>
              <a:gd name="connsiteY1" fmla="*/ 2878862 h 5143500"/>
              <a:gd name="connsiteX2" fmla="*/ 4907923 w 9144000"/>
              <a:gd name="connsiteY2" fmla="*/ 5143500 h 5143500"/>
              <a:gd name="connsiteX3" fmla="*/ 1945615 w 9144000"/>
              <a:gd name="connsiteY3" fmla="*/ 5143500 h 5143500"/>
              <a:gd name="connsiteX4" fmla="*/ 0 w 9144000"/>
              <a:gd name="connsiteY4" fmla="*/ 4050259 h 5143500"/>
              <a:gd name="connsiteX5" fmla="*/ 0 w 9144000"/>
              <a:gd name="connsiteY5" fmla="*/ 0 h 5143500"/>
              <a:gd name="connsiteX6" fmla="*/ 8013477 w 9144000"/>
              <a:gd name="connsiteY6" fmla="*/ 0 h 5143500"/>
              <a:gd name="connsiteX7" fmla="*/ 9144000 w 9144000"/>
              <a:gd name="connsiteY7" fmla="*/ 635241 h 5143500"/>
              <a:gd name="connsiteX8" fmla="*/ 9144000 w 9144000"/>
              <a:gd name="connsiteY8" fmla="*/ 5138014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144000" h="5143500">
                <a:moveTo>
                  <a:pt x="0" y="121100"/>
                </a:moveTo>
                <a:lnTo>
                  <a:pt x="4907923" y="2878862"/>
                </a:lnTo>
                <a:lnTo>
                  <a:pt x="4907923" y="5143500"/>
                </a:lnTo>
                <a:lnTo>
                  <a:pt x="1945615" y="5143500"/>
                </a:lnTo>
                <a:lnTo>
                  <a:pt x="0" y="4050259"/>
                </a:lnTo>
                <a:close/>
                <a:moveTo>
                  <a:pt x="0" y="0"/>
                </a:moveTo>
                <a:lnTo>
                  <a:pt x="8013477" y="0"/>
                </a:lnTo>
                <a:lnTo>
                  <a:pt x="9144000" y="635241"/>
                </a:lnTo>
                <a:lnTo>
                  <a:pt x="9144000" y="5138014"/>
                </a:lnTo>
                <a:close/>
              </a:path>
            </a:pathLst>
          </a:custGeom>
        </p:spPr>
        <p:txBody>
          <a:bodyPr wrap="square">
            <a:noAutofit/>
          </a:bodyPr>
          <a:lstStyle/>
          <a:p>
            <a:endParaRPr lang="en-GB"/>
          </a:p>
        </p:txBody>
      </p:sp>
      <p:sp>
        <p:nvSpPr>
          <p:cNvPr id="2" name="Footer Placeholder 1"/>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1733924619"/>
      </p:ext>
    </p:extLst>
  </p:cSld>
  <p:clrMapOvr>
    <a:masterClrMapping/>
  </p:clrMapOvr>
  <mc:AlternateContent xmlns:mc="http://schemas.openxmlformats.org/markup-compatibility/2006">
    <mc:Choice xmlns:p14="http://schemas.microsoft.com/office/powerpoint/2010/main" xmlns="" Requires="p14">
      <p:transition spd="slow" p14:dur="900">
        <p14:flythrough hasBounce="1"/>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userDrawn="1">
  <p:cSld name="Image 08">
    <p:spTree>
      <p:nvGrpSpPr>
        <p:cNvPr id="1" name=""/>
        <p:cNvGrpSpPr/>
        <p:nvPr/>
      </p:nvGrpSpPr>
      <p:grpSpPr>
        <a:xfrm>
          <a:off x="0" y="0"/>
          <a:ext cx="0" cy="0"/>
          <a:chOff x="0" y="0"/>
          <a:chExt cx="0" cy="0"/>
        </a:xfrm>
      </p:grpSpPr>
      <p:sp>
        <p:nvSpPr>
          <p:cNvPr id="3" name="Slide Number Placeholder 2"/>
          <p:cNvSpPr>
            <a:spLocks noGrp="1"/>
          </p:cNvSpPr>
          <p:nvPr>
            <p:ph type="sldNum" sz="quarter" idx="13"/>
          </p:nvPr>
        </p:nvSpPr>
        <p:spPr/>
        <p:txBody>
          <a:bodyPr/>
          <a:lstStyle/>
          <a:p>
            <a:fld id="{D1F1EF67-DD55-41BA-9705-1A8900514C25}" type="slidenum">
              <a:rPr lang="en-GB" smtClean="0"/>
              <a:pPr/>
              <a:t>‹N°›</a:t>
            </a:fld>
            <a:endParaRPr lang="en-GB"/>
          </a:p>
        </p:txBody>
      </p:sp>
      <p:sp>
        <p:nvSpPr>
          <p:cNvPr id="13" name="Picture Placeholder 12"/>
          <p:cNvSpPr>
            <a:spLocks noGrp="1"/>
          </p:cNvSpPr>
          <p:nvPr>
            <p:ph type="pic" sz="quarter" idx="14"/>
          </p:nvPr>
        </p:nvSpPr>
        <p:spPr>
          <a:xfrm>
            <a:off x="0" y="0"/>
            <a:ext cx="7155541" cy="6858000"/>
          </a:xfrm>
          <a:custGeom>
            <a:avLst/>
            <a:gdLst>
              <a:gd name="connsiteX0" fmla="*/ 0 w 5366656"/>
              <a:gd name="connsiteY0" fmla="*/ 0 h 5143500"/>
              <a:gd name="connsiteX1" fmla="*/ 3134120 w 5366656"/>
              <a:gd name="connsiteY1" fmla="*/ 0 h 5143500"/>
              <a:gd name="connsiteX2" fmla="*/ 5366656 w 5366656"/>
              <a:gd name="connsiteY2" fmla="*/ 5143500 h 5143500"/>
              <a:gd name="connsiteX3" fmla="*/ 2232535 w 5366656"/>
              <a:gd name="connsiteY3" fmla="*/ 5143500 h 5143500"/>
              <a:gd name="connsiteX4" fmla="*/ 0 w 5366656"/>
              <a:gd name="connsiteY4" fmla="*/ 2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66656" h="5143500">
                <a:moveTo>
                  <a:pt x="0" y="0"/>
                </a:moveTo>
                <a:lnTo>
                  <a:pt x="3134120" y="0"/>
                </a:lnTo>
                <a:lnTo>
                  <a:pt x="5366656" y="5143500"/>
                </a:lnTo>
                <a:lnTo>
                  <a:pt x="2232535" y="5143500"/>
                </a:lnTo>
                <a:lnTo>
                  <a:pt x="0" y="2"/>
                </a:lnTo>
                <a:close/>
              </a:path>
            </a:pathLst>
          </a:custGeom>
        </p:spPr>
        <p:txBody>
          <a:bodyPr wrap="square">
            <a:noAutofit/>
          </a:bodyPr>
          <a:lstStyle/>
          <a:p>
            <a:endParaRPr lang="en-GB"/>
          </a:p>
        </p:txBody>
      </p:sp>
      <p:sp>
        <p:nvSpPr>
          <p:cNvPr id="2" name="Footer Placeholder 1"/>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1094734881"/>
      </p:ext>
    </p:extLst>
  </p:cSld>
  <p:clrMapOvr>
    <a:masterClrMapping/>
  </p:clrMapOvr>
  <mc:AlternateContent xmlns:mc="http://schemas.openxmlformats.org/markup-compatibility/2006">
    <mc:Choice xmlns:p14="http://schemas.microsoft.com/office/powerpoint/2010/main" xmlns="" Requires="p14">
      <p:transition spd="slow" p14:dur="900">
        <p14:flythrough hasBounce="1"/>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5676902" y="13342"/>
            <a:ext cx="6515099" cy="6844658"/>
          </a:xfrm>
          <a:custGeom>
            <a:avLst/>
            <a:gdLst>
              <a:gd name="connsiteX0" fmla="*/ 0 w 6515099"/>
              <a:gd name="connsiteY0" fmla="*/ 0 h 6844658"/>
              <a:gd name="connsiteX1" fmla="*/ 4126208 w 6515099"/>
              <a:gd name="connsiteY1" fmla="*/ 0 h 6844658"/>
              <a:gd name="connsiteX2" fmla="*/ 6515099 w 6515099"/>
              <a:gd name="connsiteY2" fmla="*/ 2388891 h 6844658"/>
              <a:gd name="connsiteX3" fmla="*/ 6515099 w 6515099"/>
              <a:gd name="connsiteY3" fmla="*/ 6844658 h 6844658"/>
              <a:gd name="connsiteX4" fmla="*/ 2388891 w 6515099"/>
              <a:gd name="connsiteY4" fmla="*/ 6844658 h 6844658"/>
              <a:gd name="connsiteX5" fmla="*/ 0 w 6515099"/>
              <a:gd name="connsiteY5" fmla="*/ 4455767 h 6844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515099" h="6844658">
                <a:moveTo>
                  <a:pt x="0" y="0"/>
                </a:moveTo>
                <a:lnTo>
                  <a:pt x="4126208" y="0"/>
                </a:lnTo>
                <a:lnTo>
                  <a:pt x="6515099" y="2388891"/>
                </a:lnTo>
                <a:lnTo>
                  <a:pt x="6515099" y="6844658"/>
                </a:lnTo>
                <a:lnTo>
                  <a:pt x="2388891" y="6844658"/>
                </a:lnTo>
                <a:lnTo>
                  <a:pt x="0" y="4455767"/>
                </a:lnTo>
                <a:close/>
              </a:path>
            </a:pathLst>
          </a:custGeom>
        </p:spPr>
        <p:txBody>
          <a:bodyPr wrap="square">
            <a:noAutofit/>
          </a:bodyPr>
          <a:lstStyle/>
          <a:p>
            <a:endParaRPr lang="en-GB"/>
          </a:p>
        </p:txBody>
      </p:sp>
      <p:sp>
        <p:nvSpPr>
          <p:cNvPr id="15" name="Picture Placeholder 14"/>
          <p:cNvSpPr>
            <a:spLocks noGrp="1"/>
          </p:cNvSpPr>
          <p:nvPr>
            <p:ph type="pic" sz="quarter" idx="11"/>
          </p:nvPr>
        </p:nvSpPr>
        <p:spPr>
          <a:xfrm>
            <a:off x="4681538" y="721045"/>
            <a:ext cx="2714626" cy="2714626"/>
          </a:xfrm>
          <a:custGeom>
            <a:avLst/>
            <a:gdLst>
              <a:gd name="connsiteX0" fmla="*/ 0 w 2714626"/>
              <a:gd name="connsiteY0" fmla="*/ 0 h 2714626"/>
              <a:gd name="connsiteX1" fmla="*/ 1719254 w 2714626"/>
              <a:gd name="connsiteY1" fmla="*/ 0 h 2714626"/>
              <a:gd name="connsiteX2" fmla="*/ 2714626 w 2714626"/>
              <a:gd name="connsiteY2" fmla="*/ 995372 h 2714626"/>
              <a:gd name="connsiteX3" fmla="*/ 2714626 w 2714626"/>
              <a:gd name="connsiteY3" fmla="*/ 2714626 h 2714626"/>
              <a:gd name="connsiteX4" fmla="*/ 995372 w 2714626"/>
              <a:gd name="connsiteY4" fmla="*/ 2714626 h 2714626"/>
              <a:gd name="connsiteX5" fmla="*/ 0 w 2714626"/>
              <a:gd name="connsiteY5" fmla="*/ 1719254 h 27146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714626" h="2714626">
                <a:moveTo>
                  <a:pt x="0" y="0"/>
                </a:moveTo>
                <a:lnTo>
                  <a:pt x="1719254" y="0"/>
                </a:lnTo>
                <a:lnTo>
                  <a:pt x="2714626" y="995372"/>
                </a:lnTo>
                <a:lnTo>
                  <a:pt x="2714626" y="2714626"/>
                </a:lnTo>
                <a:lnTo>
                  <a:pt x="995372" y="2714626"/>
                </a:lnTo>
                <a:lnTo>
                  <a:pt x="0" y="1719254"/>
                </a:lnTo>
                <a:close/>
              </a:path>
            </a:pathLst>
          </a:custGeom>
          <a:effectLst>
            <a:outerShdw blurRad="50800" dist="38100" dir="2700000" algn="tl" rotWithShape="0">
              <a:prstClr val="black">
                <a:alpha val="40000"/>
              </a:prstClr>
            </a:outerShdw>
          </a:effectLst>
        </p:spPr>
        <p:txBody>
          <a:bodyPr wrap="square">
            <a:noAutofit/>
          </a:bodyPr>
          <a:lstStyle/>
          <a:p>
            <a:endParaRPr lang="en-GB"/>
          </a:p>
        </p:txBody>
      </p:sp>
      <p:sp>
        <p:nvSpPr>
          <p:cNvPr id="3" name="Slide Number Placeholder 2"/>
          <p:cNvSpPr>
            <a:spLocks noGrp="1"/>
          </p:cNvSpPr>
          <p:nvPr>
            <p:ph type="sldNum" sz="quarter" idx="26"/>
          </p:nvPr>
        </p:nvSpPr>
        <p:spPr/>
        <p:txBody>
          <a:bodyPr/>
          <a:lstStyle/>
          <a:p>
            <a:fld id="{5D3A004F-2493-4BCC-BECF-C0616F9350EE}" type="slidenum">
              <a:rPr lang="en-GB" smtClean="0"/>
              <a:pPr/>
              <a:t>‹N°›</a:t>
            </a:fld>
            <a:endParaRPr lang="en-GB" dirty="0"/>
          </a:p>
        </p:txBody>
      </p:sp>
      <p:sp>
        <p:nvSpPr>
          <p:cNvPr id="4" name="Footer Placeholder 3"/>
          <p:cNvSpPr>
            <a:spLocks noGrp="1"/>
          </p:cNvSpPr>
          <p:nvPr>
            <p:ph type="ftr" sz="quarter" idx="27"/>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310099320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20_Custom Layout">
    <p:spTree>
      <p:nvGrpSpPr>
        <p:cNvPr id="1" name=""/>
        <p:cNvGrpSpPr/>
        <p:nvPr/>
      </p:nvGrpSpPr>
      <p:grpSpPr>
        <a:xfrm>
          <a:off x="0" y="0"/>
          <a:ext cx="0" cy="0"/>
          <a:chOff x="0" y="0"/>
          <a:chExt cx="0" cy="0"/>
        </a:xfrm>
      </p:grpSpPr>
      <p:sp>
        <p:nvSpPr>
          <p:cNvPr id="15" name="Picture Placeholder 14"/>
          <p:cNvSpPr>
            <a:spLocks noGrp="1"/>
          </p:cNvSpPr>
          <p:nvPr>
            <p:ph type="pic" sz="quarter" idx="25"/>
          </p:nvPr>
        </p:nvSpPr>
        <p:spPr>
          <a:xfrm flipH="1">
            <a:off x="5334000" y="0"/>
            <a:ext cx="6858000" cy="6858000"/>
          </a:xfrm>
          <a:custGeom>
            <a:avLst/>
            <a:gdLst>
              <a:gd name="connsiteX0" fmla="*/ 4336848 w 6858000"/>
              <a:gd name="connsiteY0" fmla="*/ 4425307 h 6858000"/>
              <a:gd name="connsiteX1" fmla="*/ 4516349 w 6858000"/>
              <a:gd name="connsiteY1" fmla="*/ 4503847 h 6858000"/>
              <a:gd name="connsiteX2" fmla="*/ 6858000 w 6858000"/>
              <a:gd name="connsiteY2" fmla="*/ 6845498 h 6858000"/>
              <a:gd name="connsiteX3" fmla="*/ 6858000 w 6858000"/>
              <a:gd name="connsiteY3" fmla="*/ 6858000 h 6858000"/>
              <a:gd name="connsiteX4" fmla="*/ 1700674 w 6858000"/>
              <a:gd name="connsiteY4" fmla="*/ 6858000 h 6858000"/>
              <a:gd name="connsiteX5" fmla="*/ 3990012 w 6858000"/>
              <a:gd name="connsiteY5" fmla="*/ 4568663 h 6858000"/>
              <a:gd name="connsiteX6" fmla="*/ 4266603 w 6858000"/>
              <a:gd name="connsiteY6" fmla="*/ 4427247 h 6858000"/>
              <a:gd name="connsiteX7" fmla="*/ 4336848 w 6858000"/>
              <a:gd name="connsiteY7" fmla="*/ 4425307 h 6858000"/>
              <a:gd name="connsiteX8" fmla="*/ 0 w 6858000"/>
              <a:gd name="connsiteY8" fmla="*/ 0 h 6858000"/>
              <a:gd name="connsiteX9" fmla="*/ 4351662 w 6858000"/>
              <a:gd name="connsiteY9" fmla="*/ 0 h 6858000"/>
              <a:gd name="connsiteX10" fmla="*/ 6054514 w 6858000"/>
              <a:gd name="connsiteY10" fmla="*/ 1702852 h 6858000"/>
              <a:gd name="connsiteX11" fmla="*/ 5989699 w 6858000"/>
              <a:gd name="connsiteY11" fmla="*/ 2229189 h 6858000"/>
              <a:gd name="connsiteX12" fmla="*/ 1360888 w 6858000"/>
              <a:gd name="connsiteY12" fmla="*/ 6858000 h 6858000"/>
              <a:gd name="connsiteX13" fmla="*/ 0 w 6858000"/>
              <a:gd name="connsiteY13"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858000" h="6858000">
                <a:moveTo>
                  <a:pt x="4336848" y="4425307"/>
                </a:moveTo>
                <a:cubicBezTo>
                  <a:pt x="4405548" y="4430266"/>
                  <a:pt x="4468557" y="4456055"/>
                  <a:pt x="4516349" y="4503847"/>
                </a:cubicBezTo>
                <a:lnTo>
                  <a:pt x="6858000" y="6845498"/>
                </a:lnTo>
                <a:lnTo>
                  <a:pt x="6858000" y="6858000"/>
                </a:lnTo>
                <a:lnTo>
                  <a:pt x="1700674" y="6858000"/>
                </a:lnTo>
                <a:lnTo>
                  <a:pt x="3990012" y="4568663"/>
                </a:lnTo>
                <a:cubicBezTo>
                  <a:pt x="4071633" y="4487042"/>
                  <a:pt x="4171355" y="4438976"/>
                  <a:pt x="4266603" y="4427247"/>
                </a:cubicBezTo>
                <a:cubicBezTo>
                  <a:pt x="4290415" y="4424315"/>
                  <a:pt x="4313948" y="4423654"/>
                  <a:pt x="4336848" y="4425307"/>
                </a:cubicBezTo>
                <a:close/>
                <a:moveTo>
                  <a:pt x="0" y="0"/>
                </a:moveTo>
                <a:lnTo>
                  <a:pt x="4351662" y="0"/>
                </a:lnTo>
                <a:lnTo>
                  <a:pt x="6054514" y="1702852"/>
                </a:lnTo>
                <a:cubicBezTo>
                  <a:pt x="6181960" y="1830298"/>
                  <a:pt x="6152941" y="2065947"/>
                  <a:pt x="5989699" y="2229189"/>
                </a:cubicBezTo>
                <a:lnTo>
                  <a:pt x="1360888" y="6858000"/>
                </a:lnTo>
                <a:lnTo>
                  <a:pt x="0" y="6858000"/>
                </a:lnTo>
                <a:close/>
              </a:path>
            </a:pathLst>
          </a:custGeom>
        </p:spPr>
        <p:txBody>
          <a:bodyPr wrap="square">
            <a:noAutofit/>
          </a:bodyPr>
          <a:lstStyle/>
          <a:p>
            <a:endParaRPr lang="en-GB"/>
          </a:p>
        </p:txBody>
      </p:sp>
      <p:sp>
        <p:nvSpPr>
          <p:cNvPr id="2" name="Footer Placeholder 1"/>
          <p:cNvSpPr>
            <a:spLocks noGrp="1"/>
          </p:cNvSpPr>
          <p:nvPr>
            <p:ph type="ftr" sz="quarter" idx="26"/>
          </p:nvPr>
        </p:nvSpPr>
        <p:spPr/>
        <p:txBody>
          <a:bodyPr/>
          <a:lstStyle/>
          <a:p>
            <a:r>
              <a:rPr lang="en-GB" b="1">
                <a:solidFill>
                  <a:srgbClr val="00AEEF"/>
                </a:solidFill>
              </a:rPr>
              <a:t>Business Plan - PowerPoint template</a:t>
            </a:r>
            <a:endParaRPr lang="en-GB" sz="1400" dirty="0">
              <a:latin typeface="+mn-lt"/>
            </a:endParaRPr>
          </a:p>
        </p:txBody>
      </p:sp>
      <p:sp>
        <p:nvSpPr>
          <p:cNvPr id="3" name="Slide Number Placeholder 2"/>
          <p:cNvSpPr>
            <a:spLocks noGrp="1"/>
          </p:cNvSpPr>
          <p:nvPr>
            <p:ph type="sldNum" sz="quarter" idx="27"/>
          </p:nvPr>
        </p:nvSpPr>
        <p:spPr/>
        <p:txBody>
          <a:bodyPr/>
          <a:lstStyle/>
          <a:p>
            <a:fld id="{5D3A004F-2493-4BCC-BECF-C0616F9350EE}" type="slidenum">
              <a:rPr lang="en-GB" smtClean="0"/>
              <a:pPr/>
              <a:t>‹N°›</a:t>
            </a:fld>
            <a:endParaRPr lang="en-GB" dirty="0"/>
          </a:p>
        </p:txBody>
      </p:sp>
    </p:spTree>
    <p:extLst>
      <p:ext uri="{BB962C8B-B14F-4D97-AF65-F5344CB8AC3E}">
        <p14:creationId xmlns:p14="http://schemas.microsoft.com/office/powerpoint/2010/main" xmlns="" val="435043557"/>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11_Left Img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2" y="0"/>
            <a:ext cx="7067551" cy="6858000"/>
          </a:xfrm>
          <a:custGeom>
            <a:avLst/>
            <a:gdLst>
              <a:gd name="connsiteX0" fmla="*/ 2609873 w 8343900"/>
              <a:gd name="connsiteY0" fmla="*/ 0 h 6858000"/>
              <a:gd name="connsiteX1" fmla="*/ 8343900 w 8343900"/>
              <a:gd name="connsiteY1" fmla="*/ 0 h 6858000"/>
              <a:gd name="connsiteX2" fmla="*/ 5143477 w 8343900"/>
              <a:gd name="connsiteY2" fmla="*/ 6858000 h 6858000"/>
              <a:gd name="connsiteX3" fmla="*/ 0 w 8343900"/>
              <a:gd name="connsiteY3" fmla="*/ 6858000 h 6858000"/>
              <a:gd name="connsiteX4" fmla="*/ 0 w 8343900"/>
              <a:gd name="connsiteY4" fmla="*/ 5592545 h 6858000"/>
              <a:gd name="connsiteX5" fmla="*/ 0 w 8343900"/>
              <a:gd name="connsiteY5" fmla="*/ 0 h 6858000"/>
              <a:gd name="connsiteX6" fmla="*/ 2076450 w 8343900"/>
              <a:gd name="connsiteY6" fmla="*/ 0 h 6858000"/>
              <a:gd name="connsiteX7" fmla="*/ 0 w 8343900"/>
              <a:gd name="connsiteY7" fmla="*/ 4449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343900" h="6858000">
                <a:moveTo>
                  <a:pt x="2609873" y="0"/>
                </a:moveTo>
                <a:lnTo>
                  <a:pt x="8343900" y="0"/>
                </a:lnTo>
                <a:lnTo>
                  <a:pt x="5143477" y="6858000"/>
                </a:lnTo>
                <a:lnTo>
                  <a:pt x="0" y="6858000"/>
                </a:lnTo>
                <a:lnTo>
                  <a:pt x="0" y="5592545"/>
                </a:lnTo>
                <a:close/>
                <a:moveTo>
                  <a:pt x="0" y="0"/>
                </a:moveTo>
                <a:lnTo>
                  <a:pt x="2076450" y="0"/>
                </a:lnTo>
                <a:lnTo>
                  <a:pt x="0" y="4449504"/>
                </a:lnTo>
                <a:close/>
              </a:path>
            </a:pathLst>
          </a:custGeom>
          <a:solidFill>
            <a:srgbClr val="88888A"/>
          </a:solidFill>
        </p:spPr>
        <p:txBody>
          <a:bodyPr wrap="square">
            <a:noAutofit/>
          </a:bodyPr>
          <a:lstStyle>
            <a:lvl1pPr marL="0" indent="0">
              <a:buNone/>
              <a:defRPr sz="1600">
                <a:solidFill>
                  <a:schemeClr val="bg2"/>
                </a:solidFill>
                <a:latin typeface="Open Sans Light" panose="020B0306030504020204" pitchFamily="34" charset="0"/>
                <a:ea typeface="Open Sans Light" panose="020B0306030504020204" pitchFamily="34" charset="0"/>
                <a:cs typeface="Open Sans Light" panose="020B0306030504020204" pitchFamily="34" charset="0"/>
              </a:defRPr>
            </a:lvl1pPr>
          </a:lstStyle>
          <a:p>
            <a:endParaRPr lang="en-GB" dirty="0"/>
          </a:p>
        </p:txBody>
      </p:sp>
      <p:sp>
        <p:nvSpPr>
          <p:cNvPr id="12" name="Text Placeholder 9"/>
          <p:cNvSpPr>
            <a:spLocks noGrp="1"/>
          </p:cNvSpPr>
          <p:nvPr>
            <p:ph type="body" sz="quarter" idx="11" hasCustomPrompt="1"/>
          </p:nvPr>
        </p:nvSpPr>
        <p:spPr>
          <a:xfrm>
            <a:off x="7067551" y="827316"/>
            <a:ext cx="4305300" cy="1901372"/>
          </a:xfrm>
        </p:spPr>
        <p:txBody>
          <a:bodyPr lIns="360000" tIns="180000" rIns="360000" bIns="180000">
            <a:normAutofit/>
          </a:bodyPr>
          <a:lstStyle>
            <a:lvl1pPr marL="0" indent="0">
              <a:spcBef>
                <a:spcPts val="0"/>
              </a:spcBef>
              <a:buNone/>
              <a:defRPr sz="4999" baseline="0">
                <a:solidFill>
                  <a:srgbClr val="88888A"/>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GB" dirty="0"/>
              <a:t>Title Here </a:t>
            </a:r>
          </a:p>
        </p:txBody>
      </p:sp>
      <p:sp>
        <p:nvSpPr>
          <p:cNvPr id="13" name="Text Placeholder 9"/>
          <p:cNvSpPr>
            <a:spLocks noGrp="1"/>
          </p:cNvSpPr>
          <p:nvPr>
            <p:ph type="body" sz="quarter" idx="12" hasCustomPrompt="1"/>
          </p:nvPr>
        </p:nvSpPr>
        <p:spPr>
          <a:xfrm>
            <a:off x="7067551" y="3280229"/>
            <a:ext cx="4305300" cy="3018972"/>
          </a:xfrm>
        </p:spPr>
        <p:txBody>
          <a:bodyPr lIns="360000" tIns="180000" rIns="360000" bIns="180000">
            <a:normAutofit/>
          </a:bodyPr>
          <a:lstStyle>
            <a:lvl1pPr marL="0" indent="0">
              <a:lnSpc>
                <a:spcPct val="110000"/>
              </a:lnSpc>
              <a:buNone/>
              <a:defRPr sz="1600" baseline="0">
                <a:solidFill>
                  <a:srgbClr val="88888A"/>
                </a:solidFill>
                <a:latin typeface="+mj-lt"/>
              </a:defRPr>
            </a:lvl1pPr>
          </a:lstStyle>
          <a:p>
            <a:pPr lvl="0"/>
            <a:r>
              <a:rPr lang="en-GB" dirty="0"/>
              <a:t>Body Text Goes Here </a:t>
            </a:r>
          </a:p>
        </p:txBody>
      </p:sp>
      <p:sp>
        <p:nvSpPr>
          <p:cNvPr id="5" name="Slide Number Placeholder 4"/>
          <p:cNvSpPr>
            <a:spLocks noGrp="1"/>
          </p:cNvSpPr>
          <p:nvPr>
            <p:ph type="sldNum" sz="quarter" idx="14"/>
          </p:nvPr>
        </p:nvSpPr>
        <p:spPr/>
        <p:txBody>
          <a:bodyPr/>
          <a:lstStyle/>
          <a:p>
            <a:fld id="{5D3A004F-2493-4BCC-BECF-C0616F9350EE}" type="slidenum">
              <a:rPr lang="en-GB" smtClean="0"/>
              <a:pPr/>
              <a:t>‹N°›</a:t>
            </a:fld>
            <a:endParaRPr lang="en-GB" dirty="0"/>
          </a:p>
        </p:txBody>
      </p:sp>
      <p:sp>
        <p:nvSpPr>
          <p:cNvPr id="2" name="Footer Placeholder 1"/>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3686205342"/>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Fullscreen Image">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0" y="0"/>
            <a:ext cx="12192000" cy="6858000"/>
          </a:xfrm>
          <a:noFill/>
        </p:spPr>
        <p:txBody>
          <a:bodyPr>
            <a:normAutofit/>
          </a:bodyPr>
          <a:lstStyle>
            <a:lvl1pPr marL="0" indent="0">
              <a:buNone/>
              <a:defRPr sz="1600">
                <a:solidFill>
                  <a:schemeClr val="bg2"/>
                </a:solidFill>
              </a:defRPr>
            </a:lvl1pPr>
          </a:lstStyle>
          <a:p>
            <a:endParaRPr lang="en-US" dirty="0"/>
          </a:p>
        </p:txBody>
      </p:sp>
      <p:sp>
        <p:nvSpPr>
          <p:cNvPr id="2" name="Footer Placeholder 1"/>
          <p:cNvSpPr>
            <a:spLocks noGrp="1"/>
          </p:cNvSpPr>
          <p:nvPr>
            <p:ph type="ftr" sz="quarter" idx="14"/>
          </p:nvPr>
        </p:nvSpPr>
        <p:spPr/>
        <p:txBody>
          <a:bodyPr/>
          <a:lstStyle/>
          <a:p>
            <a:r>
              <a:rPr lang="en-GB" b="1">
                <a:solidFill>
                  <a:schemeClr val="tx1">
                    <a:lumMod val="75000"/>
                    <a:lumOff val="25000"/>
                  </a:schemeClr>
                </a:solidFill>
              </a:rPr>
              <a:t>Business Plan - PowerPoint template</a:t>
            </a:r>
            <a:endParaRPr lang="en-GB" sz="1400" dirty="0"/>
          </a:p>
        </p:txBody>
      </p:sp>
      <p:sp>
        <p:nvSpPr>
          <p:cNvPr id="3" name="Slide Number Placeholder 2"/>
          <p:cNvSpPr>
            <a:spLocks noGrp="1"/>
          </p:cNvSpPr>
          <p:nvPr>
            <p:ph type="sldNum" sz="quarter" idx="15"/>
          </p:nvPr>
        </p:nvSpPr>
        <p:spPr/>
        <p:txBody>
          <a:bodyPr/>
          <a:lstStyle/>
          <a:p>
            <a:fld id="{8C48FCF8-25E9-4F94-BC2B-FA1B572C1FF3}" type="slidenum">
              <a:rPr lang="en-US" smtClean="0"/>
              <a:pPr/>
              <a:t>‹N°›</a:t>
            </a:fld>
            <a:endParaRPr lang="en-US" dirty="0"/>
          </a:p>
        </p:txBody>
      </p:sp>
    </p:spTree>
    <p:extLst>
      <p:ext uri="{BB962C8B-B14F-4D97-AF65-F5344CB8AC3E}">
        <p14:creationId xmlns:p14="http://schemas.microsoft.com/office/powerpoint/2010/main" xmlns="" val="3758575444"/>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58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1818A3CB-AABF-F846-8C9F-4C2401A41AD1}"/>
              </a:ext>
            </a:extLst>
          </p:cNvPr>
          <p:cNvSpPr>
            <a:spLocks noGrp="1"/>
          </p:cNvSpPr>
          <p:nvPr>
            <p:ph type="pic" sz="quarter" idx="13"/>
          </p:nvPr>
        </p:nvSpPr>
        <p:spPr>
          <a:xfrm>
            <a:off x="9744788" y="3607566"/>
            <a:ext cx="1530734" cy="1910443"/>
          </a:xfrm>
          <a:custGeom>
            <a:avLst/>
            <a:gdLst>
              <a:gd name="connsiteX0" fmla="*/ 0 w 1530734"/>
              <a:gd name="connsiteY0" fmla="*/ 0 h 1910443"/>
              <a:gd name="connsiteX1" fmla="*/ 1530734 w 1530734"/>
              <a:gd name="connsiteY1" fmla="*/ 0 h 1910443"/>
              <a:gd name="connsiteX2" fmla="*/ 1530734 w 1530734"/>
              <a:gd name="connsiteY2" fmla="*/ 1910443 h 1910443"/>
              <a:gd name="connsiteX3" fmla="*/ 0 w 1530734"/>
              <a:gd name="connsiteY3" fmla="*/ 1910443 h 1910443"/>
            </a:gdLst>
            <a:ahLst/>
            <a:cxnLst>
              <a:cxn ang="0">
                <a:pos x="connsiteX0" y="connsiteY0"/>
              </a:cxn>
              <a:cxn ang="0">
                <a:pos x="connsiteX1" y="connsiteY1"/>
              </a:cxn>
              <a:cxn ang="0">
                <a:pos x="connsiteX2" y="connsiteY2"/>
              </a:cxn>
              <a:cxn ang="0">
                <a:pos x="connsiteX3" y="connsiteY3"/>
              </a:cxn>
            </a:cxnLst>
            <a:rect l="l" t="t" r="r" b="b"/>
            <a:pathLst>
              <a:path w="1530734" h="1910443">
                <a:moveTo>
                  <a:pt x="0" y="0"/>
                </a:moveTo>
                <a:lnTo>
                  <a:pt x="1530734" y="0"/>
                </a:lnTo>
                <a:lnTo>
                  <a:pt x="1530734" y="1910443"/>
                </a:lnTo>
                <a:lnTo>
                  <a:pt x="0" y="1910443"/>
                </a:lnTo>
                <a:close/>
              </a:path>
            </a:pathLst>
          </a:custGeom>
        </p:spPr>
        <p:txBody>
          <a:bodyPr wrap="square">
            <a:noAutofit/>
          </a:bodyPr>
          <a:lstStyle>
            <a:lvl1pPr marL="0" indent="0">
              <a:buNone/>
              <a:defRPr sz="140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9" name="Picture Placeholder 8">
            <a:extLst>
              <a:ext uri="{FF2B5EF4-FFF2-40B4-BE49-F238E27FC236}">
                <a16:creationId xmlns:a16="http://schemas.microsoft.com/office/drawing/2014/main" xmlns="" id="{2EB8A92C-F8C0-564C-BDD4-0CE652B02E45}"/>
              </a:ext>
            </a:extLst>
          </p:cNvPr>
          <p:cNvSpPr>
            <a:spLocks noGrp="1"/>
          </p:cNvSpPr>
          <p:nvPr>
            <p:ph type="pic" sz="quarter" idx="12"/>
          </p:nvPr>
        </p:nvSpPr>
        <p:spPr>
          <a:xfrm>
            <a:off x="6914820" y="1518557"/>
            <a:ext cx="1530734" cy="1910443"/>
          </a:xfrm>
          <a:custGeom>
            <a:avLst/>
            <a:gdLst>
              <a:gd name="connsiteX0" fmla="*/ 0 w 1530734"/>
              <a:gd name="connsiteY0" fmla="*/ 0 h 1910443"/>
              <a:gd name="connsiteX1" fmla="*/ 1530734 w 1530734"/>
              <a:gd name="connsiteY1" fmla="*/ 0 h 1910443"/>
              <a:gd name="connsiteX2" fmla="*/ 1530734 w 1530734"/>
              <a:gd name="connsiteY2" fmla="*/ 1910443 h 1910443"/>
              <a:gd name="connsiteX3" fmla="*/ 0 w 1530734"/>
              <a:gd name="connsiteY3" fmla="*/ 1910443 h 1910443"/>
            </a:gdLst>
            <a:ahLst/>
            <a:cxnLst>
              <a:cxn ang="0">
                <a:pos x="connsiteX0" y="connsiteY0"/>
              </a:cxn>
              <a:cxn ang="0">
                <a:pos x="connsiteX1" y="connsiteY1"/>
              </a:cxn>
              <a:cxn ang="0">
                <a:pos x="connsiteX2" y="connsiteY2"/>
              </a:cxn>
              <a:cxn ang="0">
                <a:pos x="connsiteX3" y="connsiteY3"/>
              </a:cxn>
            </a:cxnLst>
            <a:rect l="l" t="t" r="r" b="b"/>
            <a:pathLst>
              <a:path w="1530734" h="1910443">
                <a:moveTo>
                  <a:pt x="0" y="0"/>
                </a:moveTo>
                <a:lnTo>
                  <a:pt x="1530734" y="0"/>
                </a:lnTo>
                <a:lnTo>
                  <a:pt x="1530734" y="1910443"/>
                </a:lnTo>
                <a:lnTo>
                  <a:pt x="0" y="1910443"/>
                </a:lnTo>
                <a:close/>
              </a:path>
            </a:pathLst>
          </a:custGeom>
        </p:spPr>
        <p:txBody>
          <a:bodyPr wrap="square">
            <a:noAutofit/>
          </a:bodyPr>
          <a:lstStyle>
            <a:lvl1pPr marL="0" indent="0">
              <a:buNone/>
              <a:defRPr sz="1400">
                <a:latin typeface="Open Sans" panose="020B0606030504020204" pitchFamily="34" charset="0"/>
                <a:ea typeface="Open Sans" panose="020B0606030504020204" pitchFamily="34" charset="0"/>
                <a:cs typeface="Open Sans" panose="020B0606030504020204" pitchFamily="34" charset="0"/>
              </a:defRPr>
            </a:lvl1pPr>
          </a:lstStyle>
          <a:p>
            <a:endParaRPr lang="en-US"/>
          </a:p>
        </p:txBody>
      </p:sp>
      <p:sp>
        <p:nvSpPr>
          <p:cNvPr id="3" name="Date Placeholder 2">
            <a:extLst>
              <a:ext uri="{FF2B5EF4-FFF2-40B4-BE49-F238E27FC236}">
                <a16:creationId xmlns:a16="http://schemas.microsoft.com/office/drawing/2014/main" xmlns="" id="{41ACB205-A58F-2949-AC5A-2718F55C324A}"/>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D859743A-D1AC-2149-A745-B3937830F08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51316076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Slide #1">
    <p:spTree>
      <p:nvGrpSpPr>
        <p:cNvPr id="1" name=""/>
        <p:cNvGrpSpPr/>
        <p:nvPr/>
      </p:nvGrpSpPr>
      <p:grpSpPr>
        <a:xfrm>
          <a:off x="0" y="0"/>
          <a:ext cx="0" cy="0"/>
          <a:chOff x="0" y="0"/>
          <a:chExt cx="0" cy="0"/>
        </a:xfrm>
      </p:grpSpPr>
      <p:sp>
        <p:nvSpPr>
          <p:cNvPr id="18" name="Insert Picture Here.png"/>
          <p:cNvSpPr>
            <a:spLocks noGrp="1"/>
          </p:cNvSpPr>
          <p:nvPr>
            <p:ph type="pic" idx="13"/>
          </p:nvPr>
        </p:nvSpPr>
        <p:spPr>
          <a:xfrm>
            <a:off x="317501" y="317501"/>
            <a:ext cx="11557000" cy="6223001"/>
          </a:xfrm>
          <a:prstGeom prst="rect">
            <a:avLst/>
          </a:prstGeom>
        </p:spPr>
        <p:txBody>
          <a:bodyPr lIns="91439" tIns="45719" rIns="91439" bIns="45719">
            <a:noAutofit/>
          </a:bodyPr>
          <a:lstStyle/>
          <a:p>
            <a:endParaRPr/>
          </a:p>
        </p:txBody>
      </p:sp>
      <p:sp>
        <p:nvSpPr>
          <p:cNvPr id="19" name="Slide Number"/>
          <p:cNvSpPr>
            <a:spLocks noGrp="1"/>
          </p:cNvSpPr>
          <p:nvPr>
            <p:ph type="sldNum" sz="quarter" idx="2"/>
          </p:nvPr>
        </p:nvSpPr>
        <p:spPr>
          <a:prstGeom prst="rect">
            <a:avLst/>
          </a:prstGeom>
        </p:spPr>
        <p:txBody>
          <a:bodyPr/>
          <a:lstStyle/>
          <a:p>
            <a:fld id="{86CB4B4D-7CA3-9044-876B-883B54F8677D}" type="slidenum">
              <a:rPr/>
              <a:pPr/>
              <a:t>‹N°›</a:t>
            </a:fld>
            <a:endParaRPr/>
          </a:p>
        </p:txBody>
      </p:sp>
    </p:spTree>
    <p:extLst>
      <p:ext uri="{BB962C8B-B14F-4D97-AF65-F5344CB8AC3E}">
        <p14:creationId xmlns:p14="http://schemas.microsoft.com/office/powerpoint/2010/main" xmlns="" val="2030186879"/>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1_Custom Layout">
    <p:spTree>
      <p:nvGrpSpPr>
        <p:cNvPr id="1" name=""/>
        <p:cNvGrpSpPr/>
        <p:nvPr/>
      </p:nvGrpSpPr>
      <p:grpSpPr>
        <a:xfrm>
          <a:off x="0" y="0"/>
          <a:ext cx="0" cy="0"/>
          <a:chOff x="0" y="0"/>
          <a:chExt cx="0" cy="0"/>
        </a:xfrm>
      </p:grpSpPr>
      <p:sp>
        <p:nvSpPr>
          <p:cNvPr id="12" name="Picture Placeholder 11"/>
          <p:cNvSpPr>
            <a:spLocks noGrp="1"/>
          </p:cNvSpPr>
          <p:nvPr>
            <p:ph type="pic" sz="quarter" idx="12"/>
          </p:nvPr>
        </p:nvSpPr>
        <p:spPr>
          <a:xfrm>
            <a:off x="7054641" y="1588"/>
            <a:ext cx="3995724" cy="6854825"/>
          </a:xfrm>
          <a:custGeom>
            <a:avLst/>
            <a:gdLst>
              <a:gd name="connsiteX0" fmla="*/ 3994943 w 7989887"/>
              <a:gd name="connsiteY0" fmla="*/ 0 h 13709650"/>
              <a:gd name="connsiteX1" fmla="*/ 7989887 w 7989887"/>
              <a:gd name="connsiteY1" fmla="*/ 3993304 h 13709650"/>
              <a:gd name="connsiteX2" fmla="*/ 7989887 w 7989887"/>
              <a:gd name="connsiteY2" fmla="*/ 3994701 h 13709650"/>
              <a:gd name="connsiteX3" fmla="*/ 7989887 w 7989887"/>
              <a:gd name="connsiteY3" fmla="*/ 4004482 h 13709650"/>
              <a:gd name="connsiteX4" fmla="*/ 7989887 w 7989887"/>
              <a:gd name="connsiteY4" fmla="*/ 4031029 h 13709650"/>
              <a:gd name="connsiteX5" fmla="*/ 7989887 w 7989887"/>
              <a:gd name="connsiteY5" fmla="*/ 4082727 h 13709650"/>
              <a:gd name="connsiteX6" fmla="*/ 7989887 w 7989887"/>
              <a:gd name="connsiteY6" fmla="*/ 4167957 h 13709650"/>
              <a:gd name="connsiteX7" fmla="*/ 7989887 w 7989887"/>
              <a:gd name="connsiteY7" fmla="*/ 4295105 h 13709650"/>
              <a:gd name="connsiteX8" fmla="*/ 7989887 w 7989887"/>
              <a:gd name="connsiteY8" fmla="*/ 4377018 h 13709650"/>
              <a:gd name="connsiteX9" fmla="*/ 7989887 w 7989887"/>
              <a:gd name="connsiteY9" fmla="*/ 4472553 h 13709650"/>
              <a:gd name="connsiteX10" fmla="*/ 7989887 w 7989887"/>
              <a:gd name="connsiteY10" fmla="*/ 4582759 h 13709650"/>
              <a:gd name="connsiteX11" fmla="*/ 7989887 w 7989887"/>
              <a:gd name="connsiteY11" fmla="*/ 4708685 h 13709650"/>
              <a:gd name="connsiteX12" fmla="*/ 7989887 w 7989887"/>
              <a:gd name="connsiteY12" fmla="*/ 4851376 h 13709650"/>
              <a:gd name="connsiteX13" fmla="*/ 7989887 w 7989887"/>
              <a:gd name="connsiteY13" fmla="*/ 5011883 h 13709650"/>
              <a:gd name="connsiteX14" fmla="*/ 7989887 w 7989887"/>
              <a:gd name="connsiteY14" fmla="*/ 5191252 h 13709650"/>
              <a:gd name="connsiteX15" fmla="*/ 7989887 w 7989887"/>
              <a:gd name="connsiteY15" fmla="*/ 5390531 h 13709650"/>
              <a:gd name="connsiteX16" fmla="*/ 7989887 w 7989887"/>
              <a:gd name="connsiteY16" fmla="*/ 5610769 h 13709650"/>
              <a:gd name="connsiteX17" fmla="*/ 7989887 w 7989887"/>
              <a:gd name="connsiteY17" fmla="*/ 5853013 h 13709650"/>
              <a:gd name="connsiteX18" fmla="*/ 7989887 w 7989887"/>
              <a:gd name="connsiteY18" fmla="*/ 6118312 h 13709650"/>
              <a:gd name="connsiteX19" fmla="*/ 7989887 w 7989887"/>
              <a:gd name="connsiteY19" fmla="*/ 6407713 h 13709650"/>
              <a:gd name="connsiteX20" fmla="*/ 7989887 w 7989887"/>
              <a:gd name="connsiteY20" fmla="*/ 6722263 h 13709650"/>
              <a:gd name="connsiteX21" fmla="*/ 7989887 w 7989887"/>
              <a:gd name="connsiteY21" fmla="*/ 7063012 h 13709650"/>
              <a:gd name="connsiteX22" fmla="*/ 7989887 w 7989887"/>
              <a:gd name="connsiteY22" fmla="*/ 7431007 h 13709650"/>
              <a:gd name="connsiteX23" fmla="*/ 7989887 w 7989887"/>
              <a:gd name="connsiteY23" fmla="*/ 7827295 h 13709650"/>
              <a:gd name="connsiteX24" fmla="*/ 7989887 w 7989887"/>
              <a:gd name="connsiteY24" fmla="*/ 8252926 h 13709650"/>
              <a:gd name="connsiteX25" fmla="*/ 7989887 w 7989887"/>
              <a:gd name="connsiteY25" fmla="*/ 8708945 h 13709650"/>
              <a:gd name="connsiteX26" fmla="*/ 7989887 w 7989887"/>
              <a:gd name="connsiteY26" fmla="*/ 9196403 h 13709650"/>
              <a:gd name="connsiteX27" fmla="*/ 7989887 w 7989887"/>
              <a:gd name="connsiteY27" fmla="*/ 9716346 h 13709650"/>
              <a:gd name="connsiteX28" fmla="*/ 3994943 w 7989887"/>
              <a:gd name="connsiteY28" fmla="*/ 13709650 h 13709650"/>
              <a:gd name="connsiteX29" fmla="*/ 0 w 7989887"/>
              <a:gd name="connsiteY29" fmla="*/ 9716346 h 13709650"/>
              <a:gd name="connsiteX30" fmla="*/ 0 w 7989887"/>
              <a:gd name="connsiteY30" fmla="*/ 9714949 h 13709650"/>
              <a:gd name="connsiteX31" fmla="*/ 0 w 7989887"/>
              <a:gd name="connsiteY31" fmla="*/ 9705168 h 13709650"/>
              <a:gd name="connsiteX32" fmla="*/ 0 w 7989887"/>
              <a:gd name="connsiteY32" fmla="*/ 9678621 h 13709650"/>
              <a:gd name="connsiteX33" fmla="*/ 0 w 7989887"/>
              <a:gd name="connsiteY33" fmla="*/ 9626924 h 13709650"/>
              <a:gd name="connsiteX34" fmla="*/ 0 w 7989887"/>
              <a:gd name="connsiteY34" fmla="*/ 9541693 h 13709650"/>
              <a:gd name="connsiteX35" fmla="*/ 0 w 7989887"/>
              <a:gd name="connsiteY35" fmla="*/ 9414545 h 13709650"/>
              <a:gd name="connsiteX36" fmla="*/ 0 w 7989887"/>
              <a:gd name="connsiteY36" fmla="*/ 9332633 h 13709650"/>
              <a:gd name="connsiteX37" fmla="*/ 0 w 7989887"/>
              <a:gd name="connsiteY37" fmla="*/ 9237097 h 13709650"/>
              <a:gd name="connsiteX38" fmla="*/ 0 w 7989887"/>
              <a:gd name="connsiteY38" fmla="*/ 9126891 h 13709650"/>
              <a:gd name="connsiteX39" fmla="*/ 0 w 7989887"/>
              <a:gd name="connsiteY39" fmla="*/ 9000966 h 13709650"/>
              <a:gd name="connsiteX40" fmla="*/ 0 w 7989887"/>
              <a:gd name="connsiteY40" fmla="*/ 8858274 h 13709650"/>
              <a:gd name="connsiteX41" fmla="*/ 0 w 7989887"/>
              <a:gd name="connsiteY41" fmla="*/ 8697767 h 13709650"/>
              <a:gd name="connsiteX42" fmla="*/ 0 w 7989887"/>
              <a:gd name="connsiteY42" fmla="*/ 8518398 h 13709650"/>
              <a:gd name="connsiteX43" fmla="*/ 0 w 7989887"/>
              <a:gd name="connsiteY43" fmla="*/ 8319119 h 13709650"/>
              <a:gd name="connsiteX44" fmla="*/ 0 w 7989887"/>
              <a:gd name="connsiteY44" fmla="*/ 8098881 h 13709650"/>
              <a:gd name="connsiteX45" fmla="*/ 0 w 7989887"/>
              <a:gd name="connsiteY45" fmla="*/ 7856637 h 13709650"/>
              <a:gd name="connsiteX46" fmla="*/ 0 w 7989887"/>
              <a:gd name="connsiteY46" fmla="*/ 7591338 h 13709650"/>
              <a:gd name="connsiteX47" fmla="*/ 0 w 7989887"/>
              <a:gd name="connsiteY47" fmla="*/ 7301938 h 13709650"/>
              <a:gd name="connsiteX48" fmla="*/ 0 w 7989887"/>
              <a:gd name="connsiteY48" fmla="*/ 6987387 h 13709650"/>
              <a:gd name="connsiteX49" fmla="*/ 0 w 7989887"/>
              <a:gd name="connsiteY49" fmla="*/ 6646638 h 13709650"/>
              <a:gd name="connsiteX50" fmla="*/ 0 w 7989887"/>
              <a:gd name="connsiteY50" fmla="*/ 6278644 h 13709650"/>
              <a:gd name="connsiteX51" fmla="*/ 0 w 7989887"/>
              <a:gd name="connsiteY51" fmla="*/ 5882355 h 13709650"/>
              <a:gd name="connsiteX52" fmla="*/ 0 w 7989887"/>
              <a:gd name="connsiteY52" fmla="*/ 5456725 h 13709650"/>
              <a:gd name="connsiteX53" fmla="*/ 0 w 7989887"/>
              <a:gd name="connsiteY53" fmla="*/ 5000705 h 13709650"/>
              <a:gd name="connsiteX54" fmla="*/ 0 w 7989887"/>
              <a:gd name="connsiteY54" fmla="*/ 4513247 h 13709650"/>
              <a:gd name="connsiteX55" fmla="*/ 0 w 7989887"/>
              <a:gd name="connsiteY55" fmla="*/ 3993304 h 13709650"/>
              <a:gd name="connsiteX56" fmla="*/ 3994943 w 7989887"/>
              <a:gd name="connsiteY56" fmla="*/ 0 h 13709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7989887" h="13709650">
                <a:moveTo>
                  <a:pt x="3994943" y="0"/>
                </a:moveTo>
                <a:cubicBezTo>
                  <a:pt x="6193551" y="0"/>
                  <a:pt x="7989887" y="1795600"/>
                  <a:pt x="7989887" y="3993304"/>
                </a:cubicBezTo>
                <a:lnTo>
                  <a:pt x="7989887" y="3994701"/>
                </a:lnTo>
                <a:lnTo>
                  <a:pt x="7989887" y="4004482"/>
                </a:lnTo>
                <a:lnTo>
                  <a:pt x="7989887" y="4031029"/>
                </a:lnTo>
                <a:lnTo>
                  <a:pt x="7989887" y="4082727"/>
                </a:lnTo>
                <a:lnTo>
                  <a:pt x="7989887" y="4167957"/>
                </a:lnTo>
                <a:lnTo>
                  <a:pt x="7989887" y="4295105"/>
                </a:lnTo>
                <a:lnTo>
                  <a:pt x="7989887" y="4377018"/>
                </a:lnTo>
                <a:lnTo>
                  <a:pt x="7989887" y="4472553"/>
                </a:lnTo>
                <a:lnTo>
                  <a:pt x="7989887" y="4582759"/>
                </a:lnTo>
                <a:lnTo>
                  <a:pt x="7989887" y="4708685"/>
                </a:lnTo>
                <a:lnTo>
                  <a:pt x="7989887" y="4851376"/>
                </a:lnTo>
                <a:lnTo>
                  <a:pt x="7989887" y="5011883"/>
                </a:lnTo>
                <a:lnTo>
                  <a:pt x="7989887" y="5191252"/>
                </a:lnTo>
                <a:lnTo>
                  <a:pt x="7989887" y="5390531"/>
                </a:lnTo>
                <a:lnTo>
                  <a:pt x="7989887" y="5610769"/>
                </a:lnTo>
                <a:lnTo>
                  <a:pt x="7989887" y="5853013"/>
                </a:lnTo>
                <a:lnTo>
                  <a:pt x="7989887" y="6118312"/>
                </a:lnTo>
                <a:lnTo>
                  <a:pt x="7989887" y="6407713"/>
                </a:lnTo>
                <a:lnTo>
                  <a:pt x="7989887" y="6722263"/>
                </a:lnTo>
                <a:lnTo>
                  <a:pt x="7989887" y="7063012"/>
                </a:lnTo>
                <a:lnTo>
                  <a:pt x="7989887" y="7431007"/>
                </a:lnTo>
                <a:lnTo>
                  <a:pt x="7989887" y="7827295"/>
                </a:lnTo>
                <a:lnTo>
                  <a:pt x="7989887" y="8252926"/>
                </a:lnTo>
                <a:lnTo>
                  <a:pt x="7989887" y="8708945"/>
                </a:lnTo>
                <a:lnTo>
                  <a:pt x="7989887" y="9196403"/>
                </a:lnTo>
                <a:lnTo>
                  <a:pt x="7989887" y="9716346"/>
                </a:lnTo>
                <a:cubicBezTo>
                  <a:pt x="7989887" y="11914050"/>
                  <a:pt x="6193551" y="13709650"/>
                  <a:pt x="3994943" y="13709650"/>
                </a:cubicBezTo>
                <a:cubicBezTo>
                  <a:pt x="1796338" y="13709650"/>
                  <a:pt x="0" y="11914050"/>
                  <a:pt x="0" y="9716346"/>
                </a:cubicBezTo>
                <a:lnTo>
                  <a:pt x="0" y="9714949"/>
                </a:lnTo>
                <a:lnTo>
                  <a:pt x="0" y="9705168"/>
                </a:lnTo>
                <a:lnTo>
                  <a:pt x="0" y="9678621"/>
                </a:lnTo>
                <a:lnTo>
                  <a:pt x="0" y="9626924"/>
                </a:lnTo>
                <a:lnTo>
                  <a:pt x="0" y="9541693"/>
                </a:lnTo>
                <a:lnTo>
                  <a:pt x="0" y="9414545"/>
                </a:lnTo>
                <a:lnTo>
                  <a:pt x="0" y="9332633"/>
                </a:lnTo>
                <a:lnTo>
                  <a:pt x="0" y="9237097"/>
                </a:lnTo>
                <a:lnTo>
                  <a:pt x="0" y="9126891"/>
                </a:lnTo>
                <a:lnTo>
                  <a:pt x="0" y="9000966"/>
                </a:lnTo>
                <a:lnTo>
                  <a:pt x="0" y="8858274"/>
                </a:lnTo>
                <a:lnTo>
                  <a:pt x="0" y="8697767"/>
                </a:lnTo>
                <a:lnTo>
                  <a:pt x="0" y="8518398"/>
                </a:lnTo>
                <a:lnTo>
                  <a:pt x="0" y="8319119"/>
                </a:lnTo>
                <a:lnTo>
                  <a:pt x="0" y="8098881"/>
                </a:lnTo>
                <a:lnTo>
                  <a:pt x="0" y="7856637"/>
                </a:lnTo>
                <a:lnTo>
                  <a:pt x="0" y="7591338"/>
                </a:lnTo>
                <a:lnTo>
                  <a:pt x="0" y="7301938"/>
                </a:lnTo>
                <a:lnTo>
                  <a:pt x="0" y="6987387"/>
                </a:lnTo>
                <a:lnTo>
                  <a:pt x="0" y="6646638"/>
                </a:lnTo>
                <a:lnTo>
                  <a:pt x="0" y="6278644"/>
                </a:lnTo>
                <a:lnTo>
                  <a:pt x="0" y="5882355"/>
                </a:lnTo>
                <a:lnTo>
                  <a:pt x="0" y="5456725"/>
                </a:lnTo>
                <a:lnTo>
                  <a:pt x="0" y="5000705"/>
                </a:lnTo>
                <a:lnTo>
                  <a:pt x="0" y="4513247"/>
                </a:lnTo>
                <a:lnTo>
                  <a:pt x="0" y="3993304"/>
                </a:lnTo>
                <a:cubicBezTo>
                  <a:pt x="0" y="1795600"/>
                  <a:pt x="1796338" y="0"/>
                  <a:pt x="3994943" y="0"/>
                </a:cubicBezTo>
                <a:close/>
              </a:path>
            </a:pathLst>
          </a:custGeom>
        </p:spPr>
        <p:txBody>
          <a:bodyPr wrap="square">
            <a:noAutofit/>
          </a:bodyPr>
          <a:lstStyle/>
          <a:p>
            <a:endParaRPr lang="en-US"/>
          </a:p>
        </p:txBody>
      </p:sp>
      <p:sp>
        <p:nvSpPr>
          <p:cNvPr id="6" name="Slide Number Placeholder 5"/>
          <p:cNvSpPr>
            <a:spLocks noGrp="1"/>
          </p:cNvSpPr>
          <p:nvPr>
            <p:ph type="sldNum" sz="quarter" idx="14"/>
          </p:nvPr>
        </p:nvSpPr>
        <p:spPr/>
        <p:txBody>
          <a:bodyPr/>
          <a:lstStyle/>
          <a:p>
            <a:fld id="{5D3A004F-2493-4BCC-BECF-C0616F9350EE}" type="slidenum">
              <a:rPr lang="en-GB" smtClean="0"/>
              <a:pPr/>
              <a:t>‹N°›</a:t>
            </a:fld>
            <a:endParaRPr lang="en-GB" dirty="0"/>
          </a:p>
        </p:txBody>
      </p:sp>
      <p:sp>
        <p:nvSpPr>
          <p:cNvPr id="2" name="Footer Placeholder 1"/>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3974889870"/>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slide_master#36">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1144812" y="1297782"/>
            <a:ext cx="5801064" cy="3312319"/>
          </a:xfrm>
          <a:prstGeom prst="rect">
            <a:avLst/>
          </a:prstGeom>
        </p:spPr>
        <p:txBody>
          <a:bodyPr/>
          <a:lstStyle/>
          <a:p>
            <a:endParaRPr lang="en-US"/>
          </a:p>
        </p:txBody>
      </p:sp>
      <p:sp>
        <p:nvSpPr>
          <p:cNvPr id="3" name="Slide Number Placeholder 2"/>
          <p:cNvSpPr>
            <a:spLocks noGrp="1"/>
          </p:cNvSpPr>
          <p:nvPr>
            <p:ph type="sldNum" sz="quarter" idx="14"/>
          </p:nvPr>
        </p:nvSpPr>
        <p:spPr/>
        <p:txBody>
          <a:bodyPr/>
          <a:lstStyle/>
          <a:p>
            <a:fld id="{434FCA0B-6354-4107-BC0D-5AF2B3CC41F1}" type="slidenum">
              <a:rPr lang="en-US" smtClean="0"/>
              <a:pPr/>
              <a:t>‹N°›</a:t>
            </a:fld>
            <a:endParaRPr lang="en-US"/>
          </a:p>
        </p:txBody>
      </p:sp>
      <p:sp>
        <p:nvSpPr>
          <p:cNvPr id="5" name="Footer Placeholder 4"/>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1017168622"/>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slide_master#37">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6815546" y="758873"/>
            <a:ext cx="3995969" cy="5340180"/>
          </a:xfrm>
          <a:prstGeom prst="rect">
            <a:avLst/>
          </a:prstGeom>
        </p:spPr>
        <p:txBody>
          <a:bodyPr/>
          <a:lstStyle/>
          <a:p>
            <a:endParaRPr lang="en-US"/>
          </a:p>
        </p:txBody>
      </p:sp>
      <p:sp>
        <p:nvSpPr>
          <p:cNvPr id="2" name="Footer Placeholder 1"/>
          <p:cNvSpPr>
            <a:spLocks noGrp="1"/>
          </p:cNvSpPr>
          <p:nvPr>
            <p:ph type="ftr" sz="quarter" idx="13"/>
          </p:nvPr>
        </p:nvSpPr>
        <p:spPr/>
        <p:txBody>
          <a:bodyPr/>
          <a:lstStyle/>
          <a:p>
            <a:r>
              <a:rPr lang="en-US"/>
              <a:t>www.yourcompany.com</a:t>
            </a:r>
            <a:endParaRPr lang="en-US" dirty="0"/>
          </a:p>
        </p:txBody>
      </p:sp>
      <p:sp>
        <p:nvSpPr>
          <p:cNvPr id="3" name="Slide Number Placeholder 2"/>
          <p:cNvSpPr>
            <a:spLocks noGrp="1"/>
          </p:cNvSpPr>
          <p:nvPr>
            <p:ph type="sldNum" sz="quarter" idx="14"/>
          </p:nvPr>
        </p:nvSpPr>
        <p:spPr/>
        <p:txBody>
          <a:bodyPr/>
          <a:lstStyle/>
          <a:p>
            <a:fld id="{434FCA0B-6354-4107-BC0D-5AF2B3CC41F1}" type="slidenum">
              <a:rPr lang="en-US" smtClean="0"/>
              <a:pPr/>
              <a:t>‹N°›</a:t>
            </a:fld>
            <a:endParaRPr lang="en-US"/>
          </a:p>
        </p:txBody>
      </p:sp>
    </p:spTree>
    <p:extLst>
      <p:ext uri="{BB962C8B-B14F-4D97-AF65-F5344CB8AC3E}">
        <p14:creationId xmlns:p14="http://schemas.microsoft.com/office/powerpoint/2010/main" xmlns="" val="2802105098"/>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slide_master#38">
    <p:spTree>
      <p:nvGrpSpPr>
        <p:cNvPr id="1" name=""/>
        <p:cNvGrpSpPr/>
        <p:nvPr/>
      </p:nvGrpSpPr>
      <p:grpSpPr>
        <a:xfrm>
          <a:off x="0" y="0"/>
          <a:ext cx="0" cy="0"/>
          <a:chOff x="0" y="0"/>
          <a:chExt cx="0" cy="0"/>
        </a:xfrm>
      </p:grpSpPr>
      <p:sp>
        <p:nvSpPr>
          <p:cNvPr id="4" name="Picture Placeholder 2"/>
          <p:cNvSpPr>
            <a:spLocks noGrp="1"/>
          </p:cNvSpPr>
          <p:nvPr>
            <p:ph type="pic" sz="quarter" idx="12"/>
          </p:nvPr>
        </p:nvSpPr>
        <p:spPr>
          <a:xfrm>
            <a:off x="6280933" y="2275285"/>
            <a:ext cx="4673015" cy="3005970"/>
          </a:xfrm>
          <a:prstGeom prst="rect">
            <a:avLst/>
          </a:prstGeom>
        </p:spPr>
        <p:txBody>
          <a:bodyPr/>
          <a:lstStyle/>
          <a:p>
            <a:endParaRPr lang="en-US"/>
          </a:p>
        </p:txBody>
      </p:sp>
      <p:sp>
        <p:nvSpPr>
          <p:cNvPr id="2" name="Footer Placeholder 1"/>
          <p:cNvSpPr>
            <a:spLocks noGrp="1"/>
          </p:cNvSpPr>
          <p:nvPr>
            <p:ph type="ftr" sz="quarter" idx="13"/>
          </p:nvPr>
        </p:nvSpPr>
        <p:spPr/>
        <p:txBody>
          <a:bodyPr/>
          <a:lstStyle/>
          <a:p>
            <a:r>
              <a:rPr lang="en-US"/>
              <a:t>www.yourcompany.com</a:t>
            </a:r>
            <a:endParaRPr lang="en-US" dirty="0"/>
          </a:p>
        </p:txBody>
      </p:sp>
      <p:sp>
        <p:nvSpPr>
          <p:cNvPr id="3" name="Slide Number Placeholder 2"/>
          <p:cNvSpPr>
            <a:spLocks noGrp="1"/>
          </p:cNvSpPr>
          <p:nvPr>
            <p:ph type="sldNum" sz="quarter" idx="14"/>
          </p:nvPr>
        </p:nvSpPr>
        <p:spPr/>
        <p:txBody>
          <a:bodyPr/>
          <a:lstStyle/>
          <a:p>
            <a:fld id="{434FCA0B-6354-4107-BC0D-5AF2B3CC41F1}" type="slidenum">
              <a:rPr lang="en-US" smtClean="0"/>
              <a:pPr/>
              <a:t>‹N°›</a:t>
            </a:fld>
            <a:endParaRPr lang="en-US"/>
          </a:p>
        </p:txBody>
      </p:sp>
    </p:spTree>
    <p:extLst>
      <p:ext uri="{BB962C8B-B14F-4D97-AF65-F5344CB8AC3E}">
        <p14:creationId xmlns:p14="http://schemas.microsoft.com/office/powerpoint/2010/main" xmlns="" val="2383373410"/>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38_Custom Layout">
    <p:spTree>
      <p:nvGrpSpPr>
        <p:cNvPr id="1" name=""/>
        <p:cNvGrpSpPr/>
        <p:nvPr/>
      </p:nvGrpSpPr>
      <p:grpSpPr>
        <a:xfrm>
          <a:off x="0" y="0"/>
          <a:ext cx="0" cy="0"/>
          <a:chOff x="0" y="0"/>
          <a:chExt cx="0" cy="0"/>
        </a:xfrm>
      </p:grpSpPr>
      <p:sp>
        <p:nvSpPr>
          <p:cNvPr id="15" name="Picture Placeholder 14"/>
          <p:cNvSpPr>
            <a:spLocks noGrp="1"/>
          </p:cNvSpPr>
          <p:nvPr>
            <p:ph type="pic" sz="quarter" idx="25" hasCustomPrompt="1"/>
          </p:nvPr>
        </p:nvSpPr>
        <p:spPr>
          <a:xfrm>
            <a:off x="7253574" y="2370603"/>
            <a:ext cx="3389539" cy="5981966"/>
          </a:xfrm>
          <a:prstGeom prst="rect">
            <a:avLst/>
          </a:prstGeo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r>
              <a:rPr lang="en-GB" dirty="0"/>
              <a:t> </a:t>
            </a:r>
          </a:p>
        </p:txBody>
      </p:sp>
      <p:sp>
        <p:nvSpPr>
          <p:cNvPr id="6" name="Slide Number Placeholder 5"/>
          <p:cNvSpPr>
            <a:spLocks noGrp="1"/>
          </p:cNvSpPr>
          <p:nvPr>
            <p:ph type="sldNum" sz="quarter" idx="27"/>
          </p:nvPr>
        </p:nvSpPr>
        <p:spPr/>
        <p:txBody>
          <a:bodyPr/>
          <a:lstStyle/>
          <a:p>
            <a:fld id="{5D3A004F-2493-4BCC-BECF-C0616F9350EE}" type="slidenum">
              <a:rPr lang="en-GB" smtClean="0"/>
              <a:pPr/>
              <a:t>‹N°›</a:t>
            </a:fld>
            <a:endParaRPr lang="en-GB" dirty="0"/>
          </a:p>
        </p:txBody>
      </p:sp>
      <p:sp>
        <p:nvSpPr>
          <p:cNvPr id="2" name="Footer Placeholder 1"/>
          <p:cNvSpPr>
            <a:spLocks noGrp="1"/>
          </p:cNvSpPr>
          <p:nvPr>
            <p:ph type="ftr" sz="quarter" idx="28"/>
          </p:nvPr>
        </p:nvSpPr>
        <p:spPr/>
        <p:txBody>
          <a:bodyPr/>
          <a:lstStyle/>
          <a:p>
            <a:r>
              <a:rPr lang="en-US"/>
              <a:t>www.yourcompany.com</a:t>
            </a:r>
            <a:endParaRPr lang="en-US" dirty="0"/>
          </a:p>
        </p:txBody>
      </p:sp>
    </p:spTree>
    <p:extLst>
      <p:ext uri="{BB962C8B-B14F-4D97-AF65-F5344CB8AC3E}">
        <p14:creationId xmlns:p14="http://schemas.microsoft.com/office/powerpoint/2010/main" xmlns="" val="590021532"/>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39_Custom Layout">
    <p:spTree>
      <p:nvGrpSpPr>
        <p:cNvPr id="1" name=""/>
        <p:cNvGrpSpPr/>
        <p:nvPr/>
      </p:nvGrpSpPr>
      <p:grpSpPr>
        <a:xfrm>
          <a:off x="0" y="0"/>
          <a:ext cx="0" cy="0"/>
          <a:chOff x="0" y="0"/>
          <a:chExt cx="0" cy="0"/>
        </a:xfrm>
      </p:grpSpPr>
      <p:sp>
        <p:nvSpPr>
          <p:cNvPr id="15" name="Picture Placeholder 14"/>
          <p:cNvSpPr>
            <a:spLocks noGrp="1"/>
          </p:cNvSpPr>
          <p:nvPr>
            <p:ph type="pic" sz="quarter" idx="25" hasCustomPrompt="1"/>
          </p:nvPr>
        </p:nvSpPr>
        <p:spPr>
          <a:xfrm>
            <a:off x="945790" y="3032956"/>
            <a:ext cx="3389539" cy="5981966"/>
          </a:xfrm>
          <a:prstGeom prst="rect">
            <a:avLst/>
          </a:prstGeo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r>
              <a:rPr lang="en-GB" dirty="0"/>
              <a:t> </a:t>
            </a:r>
          </a:p>
        </p:txBody>
      </p:sp>
      <p:sp>
        <p:nvSpPr>
          <p:cNvPr id="6" name="Slide Number Placeholder 5"/>
          <p:cNvSpPr>
            <a:spLocks noGrp="1"/>
          </p:cNvSpPr>
          <p:nvPr>
            <p:ph type="sldNum" sz="quarter" idx="27"/>
          </p:nvPr>
        </p:nvSpPr>
        <p:spPr/>
        <p:txBody>
          <a:bodyPr/>
          <a:lstStyle/>
          <a:p>
            <a:fld id="{5D3A004F-2493-4BCC-BECF-C0616F9350EE}" type="slidenum">
              <a:rPr lang="en-GB" smtClean="0"/>
              <a:pPr/>
              <a:t>‹N°›</a:t>
            </a:fld>
            <a:endParaRPr lang="en-GB" dirty="0"/>
          </a:p>
        </p:txBody>
      </p:sp>
      <p:sp>
        <p:nvSpPr>
          <p:cNvPr id="5" name="Picture Placeholder 14"/>
          <p:cNvSpPr>
            <a:spLocks noGrp="1"/>
          </p:cNvSpPr>
          <p:nvPr>
            <p:ph type="pic" sz="quarter" idx="28" hasCustomPrompt="1"/>
          </p:nvPr>
        </p:nvSpPr>
        <p:spPr>
          <a:xfrm>
            <a:off x="7284441" y="-2295636"/>
            <a:ext cx="3389539" cy="5981966"/>
          </a:xfrm>
          <a:prstGeom prst="rect">
            <a:avLst/>
          </a:prstGeo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r>
              <a:rPr lang="en-GB" dirty="0"/>
              <a:t> </a:t>
            </a:r>
          </a:p>
        </p:txBody>
      </p:sp>
      <p:sp>
        <p:nvSpPr>
          <p:cNvPr id="2" name="Footer Placeholder 1"/>
          <p:cNvSpPr>
            <a:spLocks noGrp="1"/>
          </p:cNvSpPr>
          <p:nvPr>
            <p:ph type="ftr" sz="quarter" idx="29"/>
          </p:nvPr>
        </p:nvSpPr>
        <p:spPr/>
        <p:txBody>
          <a:bodyPr/>
          <a:lstStyle/>
          <a:p>
            <a:r>
              <a:rPr lang="en-US"/>
              <a:t>www.yourcompany.com</a:t>
            </a:r>
            <a:endParaRPr lang="en-US" dirty="0"/>
          </a:p>
        </p:txBody>
      </p:sp>
    </p:spTree>
    <p:extLst>
      <p:ext uri="{BB962C8B-B14F-4D97-AF65-F5344CB8AC3E}">
        <p14:creationId xmlns:p14="http://schemas.microsoft.com/office/powerpoint/2010/main" xmlns="" val="49475201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
        <p:nvSpPr>
          <p:cNvPr id="7" name="Picture Placeholder 6"/>
          <p:cNvSpPr>
            <a:spLocks noGrp="1"/>
          </p:cNvSpPr>
          <p:nvPr>
            <p:ph type="pic" sz="quarter" idx="12"/>
          </p:nvPr>
        </p:nvSpPr>
        <p:spPr>
          <a:xfrm>
            <a:off x="1234194" y="1376773"/>
            <a:ext cx="3168043" cy="2198796"/>
          </a:xfrm>
          <a:prstGeom prst="rect">
            <a:avLst/>
          </a:prstGeom>
          <a:solidFill>
            <a:schemeClr val="bg2">
              <a:lumMod val="65000"/>
            </a:schemeClr>
          </a:solidFill>
          <a:ln>
            <a:noFill/>
          </a:ln>
          <a:effectLst/>
          <a:scene3d>
            <a:camera prst="perspectiveContrastingLeftFacing" fov="3600000">
              <a:rot lat="21591917" lon="20644968" rev="1080000"/>
            </a:camera>
            <a:lightRig rig="threePt" dir="t">
              <a:rot lat="0" lon="0" rev="2700000"/>
            </a:lightRig>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lvl1pPr rtl="0">
              <a:defRPr lang="en-US" sz="900">
                <a:solidFill>
                  <a:schemeClr val="lt1"/>
                </a:solidFill>
              </a:defRPr>
            </a:lvl1pPr>
          </a:lstStyle>
          <a:p>
            <a:pPr marL="0" lvl="0" algn="ctr" defTabSz="457155"/>
            <a:endParaRPr lang="en-US" dirty="0"/>
          </a:p>
        </p:txBody>
      </p:sp>
      <p:sp>
        <p:nvSpPr>
          <p:cNvPr id="4" name="Slide Number Placeholder 3"/>
          <p:cNvSpPr>
            <a:spLocks noGrp="1"/>
          </p:cNvSpPr>
          <p:nvPr>
            <p:ph type="sldNum" sz="quarter" idx="14"/>
          </p:nvPr>
        </p:nvSpPr>
        <p:spPr/>
        <p:txBody>
          <a:bodyPr/>
          <a:lstStyle/>
          <a:p>
            <a:fld id="{434FCA0B-6354-4107-BC0D-5AF2B3CC41F1}" type="slidenum">
              <a:rPr lang="en-US" smtClean="0"/>
              <a:pPr/>
              <a:t>‹N°›</a:t>
            </a:fld>
            <a:endParaRPr lang="en-US"/>
          </a:p>
        </p:txBody>
      </p:sp>
      <p:sp>
        <p:nvSpPr>
          <p:cNvPr id="2" name="Footer Placeholder 1"/>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271610440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Title - Middle Left">
    <p:spTree>
      <p:nvGrpSpPr>
        <p:cNvPr id="1" name=""/>
        <p:cNvGrpSpPr/>
        <p:nvPr/>
      </p:nvGrpSpPr>
      <p:grpSpPr>
        <a:xfrm>
          <a:off x="0" y="0"/>
          <a:ext cx="0" cy="0"/>
          <a:chOff x="0" y="0"/>
          <a:chExt cx="0" cy="0"/>
        </a:xfrm>
      </p:grpSpPr>
      <p:sp>
        <p:nvSpPr>
          <p:cNvPr id="15" name="Picture Placeholder 14"/>
          <p:cNvSpPr>
            <a:spLocks noGrp="1"/>
          </p:cNvSpPr>
          <p:nvPr>
            <p:ph type="pic" sz="quarter" idx="15"/>
          </p:nvPr>
        </p:nvSpPr>
        <p:spPr>
          <a:xfrm>
            <a:off x="6793996" y="1557338"/>
            <a:ext cx="2423156" cy="3855244"/>
          </a:xfrm>
          <a:prstGeom prst="rect">
            <a:avLst/>
          </a:prstGeom>
          <a:solidFill>
            <a:schemeClr val="bg1">
              <a:lumMod val="75000"/>
            </a:schemeClr>
          </a:solidFill>
          <a:ln>
            <a:noFill/>
          </a:ln>
          <a:effectLst/>
          <a:scene3d>
            <a:camera prst="perspectiveContrastingLeftFacing" fov="0">
              <a:rot lat="780002" lon="19628531" rev="1979983"/>
            </a:camera>
            <a:lightRig rig="threePt" dir="t">
              <a:rot lat="0" lon="0" rev="2700000"/>
            </a:lightRig>
          </a:scene3d>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2832" tIns="91416" rIns="182832" bIns="91416" numCol="1" spcCol="0" rtlCol="0" fromWordArt="0" anchor="ctr" anchorCtr="0" forceAA="0" compatLnSpc="1">
            <a:prstTxWarp prst="textNoShape">
              <a:avLst/>
            </a:prstTxWarp>
            <a:noAutofit/>
          </a:bodyPr>
          <a:lstStyle>
            <a:lvl1pPr>
              <a:defRPr lang="en-US" sz="1800">
                <a:solidFill>
                  <a:schemeClr val="lt1"/>
                </a:solidFill>
              </a:defRPr>
            </a:lvl1pPr>
          </a:lstStyle>
          <a:p>
            <a:pPr marL="0" lvl="0" algn="ctr" defTabSz="457155"/>
            <a:endParaRPr lang="en-US"/>
          </a:p>
        </p:txBody>
      </p:sp>
      <p:sp>
        <p:nvSpPr>
          <p:cNvPr id="5" name="Slide Number Placeholder 4"/>
          <p:cNvSpPr>
            <a:spLocks noGrp="1"/>
          </p:cNvSpPr>
          <p:nvPr>
            <p:ph type="sldNum" sz="quarter" idx="17"/>
          </p:nvPr>
        </p:nvSpPr>
        <p:spPr/>
        <p:txBody>
          <a:bodyPr/>
          <a:lstStyle/>
          <a:p>
            <a:fld id="{434FCA0B-6354-4107-BC0D-5AF2B3CC41F1}" type="slidenum">
              <a:rPr lang="en-US" smtClean="0"/>
              <a:pPr/>
              <a:t>‹N°›</a:t>
            </a:fld>
            <a:endParaRPr lang="en-US"/>
          </a:p>
        </p:txBody>
      </p:sp>
      <p:sp>
        <p:nvSpPr>
          <p:cNvPr id="2" name="Footer Placeholder 1"/>
          <p:cNvSpPr>
            <a:spLocks noGrp="1"/>
          </p:cNvSpPr>
          <p:nvPr>
            <p:ph type="ftr" sz="quarter" idx="18"/>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4021947365"/>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5_Custom Layout">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cstate="print">
            <a:extLst>
              <a:ext uri="{28A0092B-C50C-407E-A947-70E740481C1C}">
                <a14:useLocalDpi xmlns:a14="http://schemas.microsoft.com/office/drawing/2010/main" xmlns="" val="0"/>
              </a:ext>
            </a:extLst>
          </a:blip>
          <a:srcRect/>
          <a:stretch/>
        </p:blipFill>
        <p:spPr>
          <a:xfrm>
            <a:off x="245131" y="1050140"/>
            <a:ext cx="2806196" cy="5452227"/>
          </a:xfrm>
          <a:prstGeom prst="rect">
            <a:avLst/>
          </a:prstGeom>
          <a:effectLst/>
        </p:spPr>
      </p:pic>
      <p:sp>
        <p:nvSpPr>
          <p:cNvPr id="7" name="Picture Placeholder 14"/>
          <p:cNvSpPr>
            <a:spLocks noGrp="1"/>
          </p:cNvSpPr>
          <p:nvPr>
            <p:ph type="pic" sz="quarter" idx="26" hasCustomPrompt="1"/>
          </p:nvPr>
        </p:nvSpPr>
        <p:spPr>
          <a:xfrm>
            <a:off x="660264" y="2283281"/>
            <a:ext cx="1752600" cy="3098347"/>
          </a:xfrm>
          <a:prstGeom prst="rect">
            <a:avLst/>
          </a:prstGeo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r>
              <a:rPr lang="en-GB" dirty="0"/>
              <a:t> </a:t>
            </a:r>
          </a:p>
        </p:txBody>
      </p:sp>
      <p:pic>
        <p:nvPicPr>
          <p:cNvPr id="8" name="Picture 7"/>
          <p:cNvPicPr>
            <a:picLocks noChangeAspect="1"/>
          </p:cNvPicPr>
          <p:nvPr userDrawn="1"/>
        </p:nvPicPr>
        <p:blipFill rotWithShape="1">
          <a:blip r:embed="rId3" cstate="print">
            <a:extLst>
              <a:ext uri="{28A0092B-C50C-407E-A947-70E740481C1C}">
                <a14:useLocalDpi xmlns:a14="http://schemas.microsoft.com/office/drawing/2010/main" xmlns="" val="0"/>
              </a:ext>
            </a:extLst>
          </a:blip>
          <a:srcRect/>
          <a:stretch/>
        </p:blipFill>
        <p:spPr>
          <a:xfrm>
            <a:off x="1837979" y="893"/>
            <a:ext cx="3528812" cy="6856214"/>
          </a:xfrm>
          <a:prstGeom prst="rect">
            <a:avLst/>
          </a:prstGeom>
          <a:effectLst/>
        </p:spPr>
      </p:pic>
      <p:sp>
        <p:nvSpPr>
          <p:cNvPr id="15" name="Picture Placeholder 14"/>
          <p:cNvSpPr>
            <a:spLocks noGrp="1"/>
          </p:cNvSpPr>
          <p:nvPr>
            <p:ph type="pic" sz="quarter" idx="25" hasCustomPrompt="1"/>
          </p:nvPr>
        </p:nvSpPr>
        <p:spPr>
          <a:xfrm>
            <a:off x="2298080" y="1538291"/>
            <a:ext cx="2220912" cy="3919538"/>
          </a:xfrm>
          <a:prstGeom prst="rect">
            <a:avLst/>
          </a:prstGeo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r>
              <a:rPr lang="en-GB" dirty="0"/>
              <a:t> </a:t>
            </a:r>
          </a:p>
        </p:txBody>
      </p:sp>
      <p:sp>
        <p:nvSpPr>
          <p:cNvPr id="16" name="Text Placeholder 9"/>
          <p:cNvSpPr>
            <a:spLocks noGrp="1"/>
          </p:cNvSpPr>
          <p:nvPr>
            <p:ph type="body" sz="quarter" idx="11" hasCustomPrompt="1"/>
          </p:nvPr>
        </p:nvSpPr>
        <p:spPr>
          <a:xfrm>
            <a:off x="5711038" y="607286"/>
            <a:ext cx="4738233" cy="1901372"/>
          </a:xfrm>
          <a:prstGeom prst="rect">
            <a:avLst/>
          </a:prstGeom>
        </p:spPr>
        <p:txBody>
          <a:bodyPr lIns="360000" tIns="180000" rIns="360000" bIns="180000">
            <a:normAutofit/>
          </a:bodyPr>
          <a:lstStyle>
            <a:lvl1pPr marL="0" indent="0">
              <a:spcBef>
                <a:spcPts val="0"/>
              </a:spcBef>
              <a:buNone/>
              <a:defRPr sz="4999" baseline="0">
                <a:solidFill>
                  <a:srgbClr val="292929"/>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GB" dirty="0"/>
              <a:t>Title Here </a:t>
            </a:r>
          </a:p>
        </p:txBody>
      </p:sp>
      <p:sp>
        <p:nvSpPr>
          <p:cNvPr id="17" name="Text Placeholder 9"/>
          <p:cNvSpPr>
            <a:spLocks noGrp="1"/>
          </p:cNvSpPr>
          <p:nvPr>
            <p:ph type="body" sz="quarter" idx="12" hasCustomPrompt="1"/>
          </p:nvPr>
        </p:nvSpPr>
        <p:spPr>
          <a:xfrm>
            <a:off x="6993395" y="3013531"/>
            <a:ext cx="4738233" cy="3489635"/>
          </a:xfrm>
          <a:prstGeom prst="rect">
            <a:avLst/>
          </a:prstGeom>
        </p:spPr>
        <p:txBody>
          <a:bodyPr lIns="360000" tIns="180000" rIns="360000" bIns="180000">
            <a:normAutofit/>
          </a:bodyPr>
          <a:lstStyle>
            <a:lvl1pPr marL="0" indent="0">
              <a:lnSpc>
                <a:spcPct val="110000"/>
              </a:lnSpc>
              <a:spcBef>
                <a:spcPts val="200"/>
              </a:spcBef>
              <a:buNone/>
              <a:defRPr sz="1600" baseline="0">
                <a:solidFill>
                  <a:srgbClr val="292929"/>
                </a:solidFill>
                <a:latin typeface="+mj-lt"/>
              </a:defRPr>
            </a:lvl1pPr>
          </a:lstStyle>
          <a:p>
            <a:pPr lvl="0"/>
            <a:r>
              <a:rPr lang="en-GB" dirty="0"/>
              <a:t>Body Text Goes Here </a:t>
            </a:r>
          </a:p>
        </p:txBody>
      </p:sp>
      <p:sp>
        <p:nvSpPr>
          <p:cNvPr id="4" name="Slide Number Placeholder 3"/>
          <p:cNvSpPr>
            <a:spLocks noGrp="1"/>
          </p:cNvSpPr>
          <p:nvPr>
            <p:ph type="sldNum" sz="quarter" idx="28"/>
          </p:nvPr>
        </p:nvSpPr>
        <p:spPr/>
        <p:txBody>
          <a:bodyPr/>
          <a:lstStyle/>
          <a:p>
            <a:fld id="{434FCA0B-6354-4107-BC0D-5AF2B3CC41F1}" type="slidenum">
              <a:rPr lang="en-US" smtClean="0"/>
              <a:pPr/>
              <a:t>‹N°›</a:t>
            </a:fld>
            <a:endParaRPr lang="en-US"/>
          </a:p>
        </p:txBody>
      </p:sp>
      <p:sp>
        <p:nvSpPr>
          <p:cNvPr id="3" name="Footer Placeholder 2"/>
          <p:cNvSpPr>
            <a:spLocks noGrp="1"/>
          </p:cNvSpPr>
          <p:nvPr>
            <p:ph type="ftr" sz="quarter" idx="29"/>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289107985"/>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57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xmlns="" id="{EAA4D931-D5C0-3C48-B16C-59FE8B3C48C6}"/>
              </a:ext>
            </a:extLst>
          </p:cNvPr>
          <p:cNvSpPr>
            <a:spLocks noGrp="1"/>
          </p:cNvSpPr>
          <p:nvPr>
            <p:ph type="pic" sz="quarter" idx="14"/>
          </p:nvPr>
        </p:nvSpPr>
        <p:spPr>
          <a:xfrm>
            <a:off x="9220323" y="2809875"/>
            <a:ext cx="787400" cy="977900"/>
          </a:xfrm>
          <a:custGeom>
            <a:avLst/>
            <a:gdLst>
              <a:gd name="connsiteX0" fmla="*/ 0 w 787400"/>
              <a:gd name="connsiteY0" fmla="*/ 0 h 977900"/>
              <a:gd name="connsiteX1" fmla="*/ 787400 w 787400"/>
              <a:gd name="connsiteY1" fmla="*/ 0 h 977900"/>
              <a:gd name="connsiteX2" fmla="*/ 787400 w 787400"/>
              <a:gd name="connsiteY2" fmla="*/ 977900 h 977900"/>
              <a:gd name="connsiteX3" fmla="*/ 0 w 787400"/>
              <a:gd name="connsiteY3" fmla="*/ 977900 h 977900"/>
            </a:gdLst>
            <a:ahLst/>
            <a:cxnLst>
              <a:cxn ang="0">
                <a:pos x="connsiteX0" y="connsiteY0"/>
              </a:cxn>
              <a:cxn ang="0">
                <a:pos x="connsiteX1" y="connsiteY1"/>
              </a:cxn>
              <a:cxn ang="0">
                <a:pos x="connsiteX2" y="connsiteY2"/>
              </a:cxn>
              <a:cxn ang="0">
                <a:pos x="connsiteX3" y="connsiteY3"/>
              </a:cxn>
            </a:cxnLst>
            <a:rect l="l" t="t" r="r" b="b"/>
            <a:pathLst>
              <a:path w="787400" h="977900">
                <a:moveTo>
                  <a:pt x="0" y="0"/>
                </a:moveTo>
                <a:lnTo>
                  <a:pt x="787400" y="0"/>
                </a:lnTo>
                <a:lnTo>
                  <a:pt x="787400" y="977900"/>
                </a:lnTo>
                <a:lnTo>
                  <a:pt x="0" y="977900"/>
                </a:lnTo>
                <a:close/>
              </a:path>
            </a:pathLst>
          </a:custGeom>
        </p:spPr>
        <p:txBody>
          <a:bodyPr wrap="square">
            <a:noAutofit/>
          </a:bodyPr>
          <a:lstStyle>
            <a:lvl1pPr marL="0" indent="0">
              <a:buNone/>
              <a:defRPr sz="1050"/>
            </a:lvl1pPr>
          </a:lstStyle>
          <a:p>
            <a:endParaRPr lang="en-US"/>
          </a:p>
        </p:txBody>
      </p:sp>
      <p:sp>
        <p:nvSpPr>
          <p:cNvPr id="13" name="Picture Placeholder 12">
            <a:extLst>
              <a:ext uri="{FF2B5EF4-FFF2-40B4-BE49-F238E27FC236}">
                <a16:creationId xmlns:a16="http://schemas.microsoft.com/office/drawing/2014/main" xmlns="" id="{F2CF9A89-B973-E24B-8332-747A19BA0E3B}"/>
              </a:ext>
            </a:extLst>
          </p:cNvPr>
          <p:cNvSpPr>
            <a:spLocks noGrp="1"/>
          </p:cNvSpPr>
          <p:nvPr>
            <p:ph type="pic" sz="quarter" idx="13"/>
          </p:nvPr>
        </p:nvSpPr>
        <p:spPr>
          <a:xfrm>
            <a:off x="5702299" y="2809875"/>
            <a:ext cx="787400" cy="977900"/>
          </a:xfrm>
          <a:custGeom>
            <a:avLst/>
            <a:gdLst>
              <a:gd name="connsiteX0" fmla="*/ 0 w 787400"/>
              <a:gd name="connsiteY0" fmla="*/ 0 h 977900"/>
              <a:gd name="connsiteX1" fmla="*/ 787400 w 787400"/>
              <a:gd name="connsiteY1" fmla="*/ 0 h 977900"/>
              <a:gd name="connsiteX2" fmla="*/ 787400 w 787400"/>
              <a:gd name="connsiteY2" fmla="*/ 977900 h 977900"/>
              <a:gd name="connsiteX3" fmla="*/ 0 w 787400"/>
              <a:gd name="connsiteY3" fmla="*/ 977900 h 977900"/>
            </a:gdLst>
            <a:ahLst/>
            <a:cxnLst>
              <a:cxn ang="0">
                <a:pos x="connsiteX0" y="connsiteY0"/>
              </a:cxn>
              <a:cxn ang="0">
                <a:pos x="connsiteX1" y="connsiteY1"/>
              </a:cxn>
              <a:cxn ang="0">
                <a:pos x="connsiteX2" y="connsiteY2"/>
              </a:cxn>
              <a:cxn ang="0">
                <a:pos x="connsiteX3" y="connsiteY3"/>
              </a:cxn>
            </a:cxnLst>
            <a:rect l="l" t="t" r="r" b="b"/>
            <a:pathLst>
              <a:path w="787400" h="977900">
                <a:moveTo>
                  <a:pt x="0" y="0"/>
                </a:moveTo>
                <a:lnTo>
                  <a:pt x="787400" y="0"/>
                </a:lnTo>
                <a:lnTo>
                  <a:pt x="787400" y="977900"/>
                </a:lnTo>
                <a:lnTo>
                  <a:pt x="0" y="977900"/>
                </a:lnTo>
                <a:close/>
              </a:path>
            </a:pathLst>
          </a:custGeom>
        </p:spPr>
        <p:txBody>
          <a:bodyPr wrap="square">
            <a:noAutofit/>
          </a:bodyPr>
          <a:lstStyle>
            <a:lvl1pPr marL="0" indent="0">
              <a:buNone/>
              <a:defRPr sz="1050"/>
            </a:lvl1pPr>
          </a:lstStyle>
          <a:p>
            <a:endParaRPr lang="en-US"/>
          </a:p>
        </p:txBody>
      </p:sp>
      <p:sp>
        <p:nvSpPr>
          <p:cNvPr id="10" name="Picture Placeholder 9">
            <a:extLst>
              <a:ext uri="{FF2B5EF4-FFF2-40B4-BE49-F238E27FC236}">
                <a16:creationId xmlns:a16="http://schemas.microsoft.com/office/drawing/2014/main" xmlns="" id="{3685A1C2-9017-B844-8A1C-FC1B2F343B1D}"/>
              </a:ext>
            </a:extLst>
          </p:cNvPr>
          <p:cNvSpPr>
            <a:spLocks noGrp="1"/>
          </p:cNvSpPr>
          <p:nvPr>
            <p:ph type="pic" sz="quarter" idx="12"/>
          </p:nvPr>
        </p:nvSpPr>
        <p:spPr>
          <a:xfrm>
            <a:off x="2181225" y="2809875"/>
            <a:ext cx="787400" cy="977900"/>
          </a:xfrm>
          <a:custGeom>
            <a:avLst/>
            <a:gdLst>
              <a:gd name="connsiteX0" fmla="*/ 0 w 787400"/>
              <a:gd name="connsiteY0" fmla="*/ 0 h 977900"/>
              <a:gd name="connsiteX1" fmla="*/ 787400 w 787400"/>
              <a:gd name="connsiteY1" fmla="*/ 0 h 977900"/>
              <a:gd name="connsiteX2" fmla="*/ 787400 w 787400"/>
              <a:gd name="connsiteY2" fmla="*/ 977900 h 977900"/>
              <a:gd name="connsiteX3" fmla="*/ 0 w 787400"/>
              <a:gd name="connsiteY3" fmla="*/ 977900 h 977900"/>
            </a:gdLst>
            <a:ahLst/>
            <a:cxnLst>
              <a:cxn ang="0">
                <a:pos x="connsiteX0" y="connsiteY0"/>
              </a:cxn>
              <a:cxn ang="0">
                <a:pos x="connsiteX1" y="connsiteY1"/>
              </a:cxn>
              <a:cxn ang="0">
                <a:pos x="connsiteX2" y="connsiteY2"/>
              </a:cxn>
              <a:cxn ang="0">
                <a:pos x="connsiteX3" y="connsiteY3"/>
              </a:cxn>
            </a:cxnLst>
            <a:rect l="l" t="t" r="r" b="b"/>
            <a:pathLst>
              <a:path w="787400" h="977900">
                <a:moveTo>
                  <a:pt x="0" y="0"/>
                </a:moveTo>
                <a:lnTo>
                  <a:pt x="787400" y="0"/>
                </a:lnTo>
                <a:lnTo>
                  <a:pt x="787400" y="977900"/>
                </a:lnTo>
                <a:lnTo>
                  <a:pt x="0" y="977900"/>
                </a:lnTo>
                <a:close/>
              </a:path>
            </a:pathLst>
          </a:custGeom>
        </p:spPr>
        <p:txBody>
          <a:bodyPr wrap="square">
            <a:noAutofit/>
          </a:bodyPr>
          <a:lstStyle>
            <a:lvl1pPr marL="0" indent="0">
              <a:buNone/>
              <a:defRPr sz="1050"/>
            </a:lvl1pPr>
          </a:lstStyle>
          <a:p>
            <a:endParaRPr lang="en-US"/>
          </a:p>
        </p:txBody>
      </p:sp>
      <p:sp>
        <p:nvSpPr>
          <p:cNvPr id="3" name="Date Placeholder 2">
            <a:extLst>
              <a:ext uri="{FF2B5EF4-FFF2-40B4-BE49-F238E27FC236}">
                <a16:creationId xmlns:a16="http://schemas.microsoft.com/office/drawing/2014/main" xmlns="" id="{3C609A8B-E9F8-464E-8111-3A67155DB71F}"/>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DECD9EDD-C2E2-DB4F-B242-4865B7361205}"/>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1650161279"/>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userDrawn="1">
  <p:cSld name="40_Custom Layout">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646993" y="18831"/>
            <a:ext cx="3859847" cy="6842335"/>
          </a:xfrm>
          <a:prstGeom prst="rect">
            <a:avLst/>
          </a:prstGeom>
        </p:spPr>
      </p:pic>
      <p:sp>
        <p:nvSpPr>
          <p:cNvPr id="15" name="Picture Placeholder 14"/>
          <p:cNvSpPr>
            <a:spLocks noGrp="1"/>
          </p:cNvSpPr>
          <p:nvPr>
            <p:ph type="pic" sz="quarter" idx="25" hasCustomPrompt="1"/>
          </p:nvPr>
        </p:nvSpPr>
        <p:spPr>
          <a:xfrm>
            <a:off x="1439955" y="1538291"/>
            <a:ext cx="2220912" cy="3919538"/>
          </a:xfrm>
          <a:prstGeom prst="rect">
            <a:avLst/>
          </a:prstGeo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r>
              <a:rPr lang="en-GB" dirty="0"/>
              <a:t> </a:t>
            </a:r>
          </a:p>
        </p:txBody>
      </p:sp>
      <p:sp>
        <p:nvSpPr>
          <p:cNvPr id="16" name="Text Placeholder 9"/>
          <p:cNvSpPr>
            <a:spLocks noGrp="1"/>
          </p:cNvSpPr>
          <p:nvPr>
            <p:ph type="body" sz="quarter" idx="11" hasCustomPrompt="1"/>
          </p:nvPr>
        </p:nvSpPr>
        <p:spPr>
          <a:xfrm>
            <a:off x="5711038" y="607286"/>
            <a:ext cx="4738233" cy="1901372"/>
          </a:xfrm>
          <a:prstGeom prst="rect">
            <a:avLst/>
          </a:prstGeom>
        </p:spPr>
        <p:txBody>
          <a:bodyPr lIns="360000" tIns="180000" rIns="360000" bIns="180000">
            <a:normAutofit/>
          </a:bodyPr>
          <a:lstStyle>
            <a:lvl1pPr marL="0" indent="0">
              <a:spcBef>
                <a:spcPts val="0"/>
              </a:spcBef>
              <a:buNone/>
              <a:defRPr sz="4999" baseline="0">
                <a:solidFill>
                  <a:srgbClr val="292929"/>
                </a:solidFill>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pPr lvl="0"/>
            <a:r>
              <a:rPr lang="en-GB" dirty="0"/>
              <a:t>Title Here </a:t>
            </a:r>
          </a:p>
        </p:txBody>
      </p:sp>
      <p:sp>
        <p:nvSpPr>
          <p:cNvPr id="17" name="Text Placeholder 9"/>
          <p:cNvSpPr>
            <a:spLocks noGrp="1"/>
          </p:cNvSpPr>
          <p:nvPr>
            <p:ph type="body" sz="quarter" idx="12" hasCustomPrompt="1"/>
          </p:nvPr>
        </p:nvSpPr>
        <p:spPr>
          <a:xfrm>
            <a:off x="5711038" y="2814748"/>
            <a:ext cx="4738233" cy="3489635"/>
          </a:xfrm>
          <a:prstGeom prst="rect">
            <a:avLst/>
          </a:prstGeom>
        </p:spPr>
        <p:txBody>
          <a:bodyPr lIns="360000" tIns="180000" rIns="360000" bIns="180000">
            <a:normAutofit/>
          </a:bodyPr>
          <a:lstStyle>
            <a:lvl1pPr marL="0" indent="0">
              <a:lnSpc>
                <a:spcPct val="110000"/>
              </a:lnSpc>
              <a:spcBef>
                <a:spcPts val="200"/>
              </a:spcBef>
              <a:buNone/>
              <a:defRPr sz="1600" baseline="0">
                <a:solidFill>
                  <a:srgbClr val="292929"/>
                </a:solidFill>
                <a:latin typeface="+mj-lt"/>
              </a:defRPr>
            </a:lvl1pPr>
          </a:lstStyle>
          <a:p>
            <a:pPr lvl="0"/>
            <a:r>
              <a:rPr lang="en-GB" dirty="0"/>
              <a:t>Body Text Goes Here </a:t>
            </a:r>
          </a:p>
        </p:txBody>
      </p:sp>
      <p:sp>
        <p:nvSpPr>
          <p:cNvPr id="6" name="Slide Number Placeholder 5"/>
          <p:cNvSpPr>
            <a:spLocks noGrp="1"/>
          </p:cNvSpPr>
          <p:nvPr>
            <p:ph type="sldNum" sz="quarter" idx="27"/>
          </p:nvPr>
        </p:nvSpPr>
        <p:spPr/>
        <p:txBody>
          <a:bodyPr/>
          <a:lstStyle/>
          <a:p>
            <a:fld id="{434FCA0B-6354-4107-BC0D-5AF2B3CC41F1}" type="slidenum">
              <a:rPr lang="en-US" smtClean="0"/>
              <a:pPr/>
              <a:t>‹N°›</a:t>
            </a:fld>
            <a:endParaRPr lang="en-US"/>
          </a:p>
        </p:txBody>
      </p:sp>
      <p:sp>
        <p:nvSpPr>
          <p:cNvPr id="2" name="Footer Placeholder 1"/>
          <p:cNvSpPr>
            <a:spLocks noGrp="1"/>
          </p:cNvSpPr>
          <p:nvPr>
            <p:ph type="ftr" sz="quarter" idx="28"/>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3795409904"/>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userDrawn="1">
  <p:cSld name="new Slide #2">
    <p:spTree>
      <p:nvGrpSpPr>
        <p:cNvPr id="1" name=""/>
        <p:cNvGrpSpPr/>
        <p:nvPr/>
      </p:nvGrpSpPr>
      <p:grpSpPr>
        <a:xfrm>
          <a:off x="0" y="0"/>
          <a:ext cx="0" cy="0"/>
          <a:chOff x="0" y="0"/>
          <a:chExt cx="0" cy="0"/>
        </a:xfrm>
      </p:grpSpPr>
      <p:sp>
        <p:nvSpPr>
          <p:cNvPr id="8" name="Insert Picture Here.png"/>
          <p:cNvSpPr>
            <a:spLocks noGrp="1"/>
          </p:cNvSpPr>
          <p:nvPr>
            <p:ph type="pic" idx="13"/>
          </p:nvPr>
        </p:nvSpPr>
        <p:spPr>
          <a:xfrm>
            <a:off x="1" y="0"/>
            <a:ext cx="12191205" cy="6858000"/>
          </a:xfrm>
          <a:prstGeom prst="rect">
            <a:avLst/>
          </a:prstGeom>
        </p:spPr>
        <p:txBody>
          <a:bodyPr lIns="91439" tIns="45719" rIns="91439" bIns="45719">
            <a:noAutofit/>
          </a:bodyPr>
          <a:lstStyle/>
          <a:p>
            <a:endParaRPr dirty="0"/>
          </a:p>
        </p:txBody>
      </p:sp>
      <p:sp>
        <p:nvSpPr>
          <p:cNvPr id="4" name="Slide Number Placeholder 3"/>
          <p:cNvSpPr>
            <a:spLocks noGrp="1"/>
          </p:cNvSpPr>
          <p:nvPr>
            <p:ph type="sldNum" sz="quarter" idx="19"/>
          </p:nvPr>
        </p:nvSpPr>
        <p:spPr/>
        <p:txBody>
          <a:bodyPr/>
          <a:lstStyle/>
          <a:p>
            <a:fld id="{8C48FCF8-25E9-4F94-BC2B-FA1B572C1FF3}" type="slidenum">
              <a:rPr lang="en-US" smtClean="0"/>
              <a:pPr/>
              <a:t>‹N°›</a:t>
            </a:fld>
            <a:endParaRPr lang="en-US" dirty="0"/>
          </a:p>
        </p:txBody>
      </p:sp>
      <p:sp>
        <p:nvSpPr>
          <p:cNvPr id="9" name="Picture Placeholder 2"/>
          <p:cNvSpPr>
            <a:spLocks noGrp="1"/>
          </p:cNvSpPr>
          <p:nvPr>
            <p:ph type="pic" sz="quarter" idx="16"/>
          </p:nvPr>
        </p:nvSpPr>
        <p:spPr>
          <a:xfrm>
            <a:off x="9739" y="2132856"/>
            <a:ext cx="2104414" cy="3720306"/>
          </a:xfrm>
          <a:prstGeom prst="rect">
            <a:avLst/>
          </a:prstGeom>
          <a:ln w="12700">
            <a:miter lim="400000"/>
          </a:ln>
          <a:effectLst/>
        </p:spPr>
        <p:txBody>
          <a:bodyPr/>
          <a:lstStyle/>
          <a:p>
            <a:endParaRPr lang="en-US" dirty="0"/>
          </a:p>
        </p:txBody>
      </p:sp>
      <p:sp>
        <p:nvSpPr>
          <p:cNvPr id="10" name="Picture Placeholder 2"/>
          <p:cNvSpPr>
            <a:spLocks noGrp="1"/>
          </p:cNvSpPr>
          <p:nvPr>
            <p:ph type="pic" sz="quarter" idx="15"/>
          </p:nvPr>
        </p:nvSpPr>
        <p:spPr>
          <a:xfrm>
            <a:off x="2072522" y="2046337"/>
            <a:ext cx="2202293" cy="3893344"/>
          </a:xfrm>
          <a:prstGeom prst="rect">
            <a:avLst/>
          </a:prstGeom>
          <a:ln w="12700">
            <a:miter lim="400000"/>
          </a:ln>
          <a:effectLst>
            <a:outerShdw blurRad="952500" dist="457200" dir="10200000" algn="l" rotWithShape="0">
              <a:prstClr val="black">
                <a:alpha val="40000"/>
              </a:prstClr>
            </a:outerShdw>
          </a:effectLst>
        </p:spPr>
        <p:txBody>
          <a:bodyPr/>
          <a:lstStyle/>
          <a:p>
            <a:endParaRPr lang="en-US" dirty="0"/>
          </a:p>
        </p:txBody>
      </p:sp>
      <p:sp>
        <p:nvSpPr>
          <p:cNvPr id="13" name="Picture Placeholder 2"/>
          <p:cNvSpPr>
            <a:spLocks noGrp="1"/>
          </p:cNvSpPr>
          <p:nvPr>
            <p:ph type="pic" sz="quarter" idx="17"/>
          </p:nvPr>
        </p:nvSpPr>
        <p:spPr>
          <a:xfrm>
            <a:off x="4422705" y="2046337"/>
            <a:ext cx="2202293" cy="3893344"/>
          </a:xfrm>
          <a:prstGeom prst="rect">
            <a:avLst/>
          </a:prstGeom>
          <a:ln w="12700">
            <a:miter lim="400000"/>
          </a:ln>
          <a:effectLst/>
        </p:spPr>
        <p:txBody>
          <a:bodyPr/>
          <a:lstStyle/>
          <a:p>
            <a:endParaRPr lang="en-US" dirty="0"/>
          </a:p>
        </p:txBody>
      </p:sp>
      <p:sp>
        <p:nvSpPr>
          <p:cNvPr id="2" name="Footer Placeholder 1"/>
          <p:cNvSpPr>
            <a:spLocks noGrp="1"/>
          </p:cNvSpPr>
          <p:nvPr>
            <p:ph type="ftr" sz="quarter" idx="20"/>
          </p:nvPr>
        </p:nvSpPr>
        <p:spPr/>
        <p:txBody>
          <a:bodyPr/>
          <a:lstStyle/>
          <a:p>
            <a:r>
              <a:rPr lang="en-US"/>
              <a:t>www.yourcompany.com</a:t>
            </a:r>
            <a:endParaRPr lang="en-US" dirty="0"/>
          </a:p>
        </p:txBody>
      </p:sp>
    </p:spTree>
    <p:extLst>
      <p:ext uri="{BB962C8B-B14F-4D97-AF65-F5344CB8AC3E}">
        <p14:creationId xmlns:p14="http://schemas.microsoft.com/office/powerpoint/2010/main" xmlns="" val="2873152967"/>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userDrawn="1">
  <p:cSld name="18_Custom Layout">
    <p:spTree>
      <p:nvGrpSpPr>
        <p:cNvPr id="1" name=""/>
        <p:cNvGrpSpPr/>
        <p:nvPr/>
      </p:nvGrpSpPr>
      <p:grpSpPr>
        <a:xfrm>
          <a:off x="0" y="0"/>
          <a:ext cx="0" cy="0"/>
          <a:chOff x="0" y="0"/>
          <a:chExt cx="0" cy="0"/>
        </a:xfrm>
      </p:grpSpPr>
      <p:pic>
        <p:nvPicPr>
          <p:cNvPr id="6" name="Picture 20"/>
          <p:cNvPicPr>
            <a:picLocks noChangeAspect="1"/>
          </p:cNvPicPr>
          <p:nvPr/>
        </p:nvPicPr>
        <p:blipFill>
          <a:blip r:embed="rId2">
            <a:extLst>
              <a:ext uri="{28A0092B-C50C-407E-A947-70E740481C1C}">
                <a14:useLocalDpi xmlns:a14="http://schemas.microsoft.com/office/drawing/2010/main" xmlns="" val="0"/>
              </a:ext>
            </a:extLst>
          </a:blip>
          <a:srcRect/>
          <a:stretch>
            <a:fillRect/>
          </a:stretch>
        </p:blipFill>
        <p:spPr bwMode="auto">
          <a:xfrm>
            <a:off x="-3985925" y="-531440"/>
            <a:ext cx="10167946" cy="79121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10" name="Picture Placeholder 14"/>
          <p:cNvSpPr>
            <a:spLocks noGrp="1"/>
          </p:cNvSpPr>
          <p:nvPr>
            <p:ph type="pic" sz="quarter" idx="31" hasCustomPrompt="1"/>
          </p:nvPr>
        </p:nvSpPr>
        <p:spPr>
          <a:xfrm>
            <a:off x="-2343823" y="920767"/>
            <a:ext cx="6738261" cy="4182939"/>
          </a:xfrm>
          <a:prstGeom prst="rect">
            <a:avLst/>
          </a:prstGeo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r>
              <a:rPr lang="en-GB" dirty="0"/>
              <a:t> </a:t>
            </a:r>
          </a:p>
        </p:txBody>
      </p:sp>
      <p:sp>
        <p:nvSpPr>
          <p:cNvPr id="15" name="Picture Placeholder 14"/>
          <p:cNvSpPr>
            <a:spLocks noGrp="1"/>
          </p:cNvSpPr>
          <p:nvPr>
            <p:ph type="pic" sz="quarter" idx="25" hasCustomPrompt="1"/>
          </p:nvPr>
        </p:nvSpPr>
        <p:spPr>
          <a:xfrm>
            <a:off x="-2343975" y="920768"/>
            <a:ext cx="6738700" cy="4182939"/>
          </a:xfrm>
          <a:solidFill>
            <a:srgbClr val="88888A"/>
          </a:solidFill>
          <a:ln>
            <a:noFill/>
            <a:prstDash val="solid"/>
          </a:ln>
          <a:scene3d>
            <a:camera prst="orthographicFront">
              <a:rot lat="0" lon="0" rev="0"/>
            </a:camera>
            <a:lightRig rig="threePt" dir="t"/>
          </a:scene3d>
        </p:spPr>
        <p:txBody>
          <a:bodyPr vert="horz" wrap="square" lIns="91440" tIns="45720" rIns="91440" bIns="45720" rtlCol="0">
            <a:noAutofit/>
          </a:bodyPr>
          <a:lstStyle>
            <a:lvl1pPr>
              <a:defRPr lang="en-GB" sz="1400" dirty="0"/>
            </a:lvl1pPr>
          </a:lstStyle>
          <a:p>
            <a:pPr lvl="0"/>
            <a:r>
              <a:rPr lang="en-GB" dirty="0"/>
              <a:t> </a:t>
            </a:r>
          </a:p>
        </p:txBody>
      </p:sp>
      <p:sp>
        <p:nvSpPr>
          <p:cNvPr id="13" name="Picture Placeholder 12"/>
          <p:cNvSpPr>
            <a:spLocks noGrp="1"/>
          </p:cNvSpPr>
          <p:nvPr>
            <p:ph type="pic" sz="quarter" idx="26"/>
          </p:nvPr>
        </p:nvSpPr>
        <p:spPr>
          <a:xfrm>
            <a:off x="3697954" y="1246965"/>
            <a:ext cx="1770970" cy="1770509"/>
          </a:xfrm>
          <a:custGeom>
            <a:avLst/>
            <a:gdLst>
              <a:gd name="connsiteX0" fmla="*/ 1770489 w 3541017"/>
              <a:gd name="connsiteY0" fmla="*/ 0 h 3541017"/>
              <a:gd name="connsiteX1" fmla="*/ 1770529 w 3541017"/>
              <a:gd name="connsiteY1" fmla="*/ 0 h 3541017"/>
              <a:gd name="connsiteX2" fmla="*/ 1951533 w 3541017"/>
              <a:gd name="connsiteY2" fmla="*/ 9140 h 3541017"/>
              <a:gd name="connsiteX3" fmla="*/ 3541017 w 3541017"/>
              <a:gd name="connsiteY3" fmla="*/ 1770508 h 3541017"/>
              <a:gd name="connsiteX4" fmla="*/ 1770509 w 3541017"/>
              <a:gd name="connsiteY4" fmla="*/ 3541017 h 3541017"/>
              <a:gd name="connsiteX5" fmla="*/ 0 w 3541017"/>
              <a:gd name="connsiteY5" fmla="*/ 1770508 h 3541017"/>
              <a:gd name="connsiteX6" fmla="*/ 1589485 w 3541017"/>
              <a:gd name="connsiteY6" fmla="*/ 9140 h 35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1017" h="3541017">
                <a:moveTo>
                  <a:pt x="1770489" y="0"/>
                </a:moveTo>
                <a:lnTo>
                  <a:pt x="1770529" y="0"/>
                </a:lnTo>
                <a:lnTo>
                  <a:pt x="1951533" y="9140"/>
                </a:lnTo>
                <a:cubicBezTo>
                  <a:pt x="2844323" y="99808"/>
                  <a:pt x="3541017" y="853797"/>
                  <a:pt x="3541017" y="1770508"/>
                </a:cubicBezTo>
                <a:cubicBezTo>
                  <a:pt x="3541017" y="2748333"/>
                  <a:pt x="2748333" y="3541017"/>
                  <a:pt x="1770509" y="3541017"/>
                </a:cubicBezTo>
                <a:cubicBezTo>
                  <a:pt x="792684" y="3541017"/>
                  <a:pt x="0" y="2748333"/>
                  <a:pt x="0" y="1770508"/>
                </a:cubicBezTo>
                <a:cubicBezTo>
                  <a:pt x="0" y="853797"/>
                  <a:pt x="696695" y="99808"/>
                  <a:pt x="1589485" y="9140"/>
                </a:cubicBezTo>
                <a:close/>
              </a:path>
            </a:pathLst>
          </a:custGeom>
          <a:solidFill>
            <a:schemeClr val="bg1">
              <a:lumMod val="85000"/>
            </a:schemeClr>
          </a:solidFill>
          <a:ln w="76200">
            <a:solidFill>
              <a:schemeClr val="bg1"/>
            </a:solidFill>
          </a:ln>
          <a:effectLst>
            <a:outerShdw blurRad="711200" dist="495300" dir="8100000" algn="tr" rotWithShape="0">
              <a:prstClr val="black">
                <a:alpha val="21000"/>
              </a:prstClr>
            </a:outerShdw>
          </a:effectLst>
        </p:spPr>
        <p:txBody>
          <a:bodyPr wrap="square" anchor="ctr">
            <a:noAutofit/>
          </a:bodyPr>
          <a:lstStyle>
            <a:lvl1pPr marL="0" indent="0" algn="ctr">
              <a:buNone/>
              <a:defRPr sz="1200"/>
            </a:lvl1pPr>
          </a:lstStyle>
          <a:p>
            <a:endParaRPr lang="en-US" dirty="0"/>
          </a:p>
        </p:txBody>
      </p:sp>
      <p:sp>
        <p:nvSpPr>
          <p:cNvPr id="14" name="Picture Placeholder 13"/>
          <p:cNvSpPr>
            <a:spLocks noGrp="1"/>
          </p:cNvSpPr>
          <p:nvPr>
            <p:ph type="pic" sz="quarter" idx="27"/>
          </p:nvPr>
        </p:nvSpPr>
        <p:spPr>
          <a:xfrm>
            <a:off x="2943997" y="3540910"/>
            <a:ext cx="2510586" cy="2509933"/>
          </a:xfrm>
          <a:custGeom>
            <a:avLst/>
            <a:gdLst>
              <a:gd name="connsiteX0" fmla="*/ 1770489 w 3541017"/>
              <a:gd name="connsiteY0" fmla="*/ 0 h 3541017"/>
              <a:gd name="connsiteX1" fmla="*/ 1770529 w 3541017"/>
              <a:gd name="connsiteY1" fmla="*/ 0 h 3541017"/>
              <a:gd name="connsiteX2" fmla="*/ 1951533 w 3541017"/>
              <a:gd name="connsiteY2" fmla="*/ 9140 h 3541017"/>
              <a:gd name="connsiteX3" fmla="*/ 3541017 w 3541017"/>
              <a:gd name="connsiteY3" fmla="*/ 1770508 h 3541017"/>
              <a:gd name="connsiteX4" fmla="*/ 1770509 w 3541017"/>
              <a:gd name="connsiteY4" fmla="*/ 3541017 h 3541017"/>
              <a:gd name="connsiteX5" fmla="*/ 0 w 3541017"/>
              <a:gd name="connsiteY5" fmla="*/ 1770508 h 3541017"/>
              <a:gd name="connsiteX6" fmla="*/ 1589485 w 3541017"/>
              <a:gd name="connsiteY6" fmla="*/ 9140 h 3541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541017" h="3541017">
                <a:moveTo>
                  <a:pt x="1770489" y="0"/>
                </a:moveTo>
                <a:lnTo>
                  <a:pt x="1770529" y="0"/>
                </a:lnTo>
                <a:lnTo>
                  <a:pt x="1951533" y="9140"/>
                </a:lnTo>
                <a:cubicBezTo>
                  <a:pt x="2844323" y="99808"/>
                  <a:pt x="3541017" y="853797"/>
                  <a:pt x="3541017" y="1770508"/>
                </a:cubicBezTo>
                <a:cubicBezTo>
                  <a:pt x="3541017" y="2748333"/>
                  <a:pt x="2748333" y="3541017"/>
                  <a:pt x="1770509" y="3541017"/>
                </a:cubicBezTo>
                <a:cubicBezTo>
                  <a:pt x="792684" y="3541017"/>
                  <a:pt x="0" y="2748333"/>
                  <a:pt x="0" y="1770508"/>
                </a:cubicBezTo>
                <a:cubicBezTo>
                  <a:pt x="0" y="853797"/>
                  <a:pt x="696695" y="99808"/>
                  <a:pt x="1589485" y="9140"/>
                </a:cubicBezTo>
                <a:close/>
              </a:path>
            </a:pathLst>
          </a:custGeom>
          <a:solidFill>
            <a:schemeClr val="bg1">
              <a:lumMod val="85000"/>
            </a:schemeClr>
          </a:solidFill>
          <a:ln w="76200">
            <a:solidFill>
              <a:schemeClr val="bg1"/>
            </a:solidFill>
          </a:ln>
          <a:effectLst>
            <a:outerShdw blurRad="711200" dist="495300" dir="8100000" algn="tr" rotWithShape="0">
              <a:prstClr val="black">
                <a:alpha val="21000"/>
              </a:prstClr>
            </a:outerShdw>
          </a:effectLst>
        </p:spPr>
        <p:txBody>
          <a:bodyPr wrap="square" anchor="ctr">
            <a:noAutofit/>
          </a:bodyPr>
          <a:lstStyle>
            <a:lvl1pPr marL="0" indent="0" algn="ctr">
              <a:buNone/>
              <a:defRPr sz="1200"/>
            </a:lvl1pPr>
          </a:lstStyle>
          <a:p>
            <a:endParaRPr lang="en-US" dirty="0"/>
          </a:p>
        </p:txBody>
      </p:sp>
      <p:sp>
        <p:nvSpPr>
          <p:cNvPr id="3" name="Slide Number Placeholder 2"/>
          <p:cNvSpPr>
            <a:spLocks noGrp="1"/>
          </p:cNvSpPr>
          <p:nvPr>
            <p:ph type="sldNum" sz="quarter" idx="29"/>
          </p:nvPr>
        </p:nvSpPr>
        <p:spPr/>
        <p:txBody>
          <a:bodyPr/>
          <a:lstStyle/>
          <a:p>
            <a:fld id="{8C48FCF8-25E9-4F94-BC2B-FA1B572C1FF3}" type="slidenum">
              <a:rPr lang="en-US" smtClean="0"/>
              <a:pPr/>
              <a:t>‹N°›</a:t>
            </a:fld>
            <a:endParaRPr lang="en-US" dirty="0"/>
          </a:p>
        </p:txBody>
      </p:sp>
      <p:sp>
        <p:nvSpPr>
          <p:cNvPr id="2" name="Footer Placeholder 1"/>
          <p:cNvSpPr>
            <a:spLocks noGrp="1"/>
          </p:cNvSpPr>
          <p:nvPr>
            <p:ph type="ftr" sz="quarter" idx="32"/>
          </p:nvPr>
        </p:nvSpPr>
        <p:spPr/>
        <p:txBody>
          <a:bodyPr/>
          <a:lstStyle/>
          <a:p>
            <a:r>
              <a:rPr lang="en-US"/>
              <a:t>www.yourcompany.com</a:t>
            </a:r>
            <a:endParaRPr lang="en-US" dirty="0"/>
          </a:p>
        </p:txBody>
      </p:sp>
    </p:spTree>
    <p:extLst>
      <p:ext uri="{BB962C8B-B14F-4D97-AF65-F5344CB8AC3E}">
        <p14:creationId xmlns:p14="http://schemas.microsoft.com/office/powerpoint/2010/main" xmlns="" val="2290766155"/>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userDrawn="1">
  <p:cSld name="Team 01">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5902430" y="663575"/>
            <a:ext cx="2682258" cy="2156046"/>
          </a:xfrm>
          <a:prstGeom prst="rect">
            <a:avLst/>
          </a:prstGeom>
          <a:solidFill>
            <a:srgbClr val="BFBFBF"/>
          </a:solidFill>
        </p:spPr>
        <p:txBody>
          <a:bodyPr>
            <a:normAutofit/>
          </a:bodyPr>
          <a:lstStyle>
            <a:lvl1pPr marL="0" indent="0">
              <a:buNone/>
              <a:defRPr sz="1733"/>
            </a:lvl1pPr>
          </a:lstStyle>
          <a:p>
            <a:endParaRPr lang="en-GB" dirty="0"/>
          </a:p>
        </p:txBody>
      </p:sp>
      <p:sp>
        <p:nvSpPr>
          <p:cNvPr id="12" name="Picture Placeholder 2"/>
          <p:cNvSpPr>
            <a:spLocks noGrp="1"/>
          </p:cNvSpPr>
          <p:nvPr>
            <p:ph type="pic" sz="quarter" idx="13"/>
          </p:nvPr>
        </p:nvSpPr>
        <p:spPr>
          <a:xfrm>
            <a:off x="8887482" y="663575"/>
            <a:ext cx="2682258" cy="2156046"/>
          </a:xfrm>
          <a:prstGeom prst="rect">
            <a:avLst/>
          </a:prstGeom>
          <a:solidFill>
            <a:srgbClr val="BFBFBF"/>
          </a:solidFill>
        </p:spPr>
        <p:txBody>
          <a:bodyPr>
            <a:normAutofit/>
          </a:bodyPr>
          <a:lstStyle>
            <a:lvl1pPr marL="0" indent="0">
              <a:buNone/>
              <a:defRPr sz="1733"/>
            </a:lvl1pPr>
          </a:lstStyle>
          <a:p>
            <a:endParaRPr lang="en-GB" dirty="0"/>
          </a:p>
        </p:txBody>
      </p:sp>
      <p:sp>
        <p:nvSpPr>
          <p:cNvPr id="13" name="Picture Placeholder 2"/>
          <p:cNvSpPr>
            <a:spLocks noGrp="1"/>
          </p:cNvSpPr>
          <p:nvPr>
            <p:ph type="pic" sz="quarter" idx="14"/>
          </p:nvPr>
        </p:nvSpPr>
        <p:spPr>
          <a:xfrm>
            <a:off x="5902430" y="3712495"/>
            <a:ext cx="2682258" cy="2156046"/>
          </a:xfrm>
          <a:prstGeom prst="rect">
            <a:avLst/>
          </a:prstGeom>
          <a:solidFill>
            <a:srgbClr val="BFBFBF"/>
          </a:solidFill>
        </p:spPr>
        <p:txBody>
          <a:bodyPr>
            <a:normAutofit/>
          </a:bodyPr>
          <a:lstStyle>
            <a:lvl1pPr marL="0" indent="0">
              <a:buNone/>
              <a:defRPr sz="1733"/>
            </a:lvl1pPr>
          </a:lstStyle>
          <a:p>
            <a:endParaRPr lang="en-GB" dirty="0"/>
          </a:p>
        </p:txBody>
      </p:sp>
      <p:sp>
        <p:nvSpPr>
          <p:cNvPr id="14" name="Picture Placeholder 2"/>
          <p:cNvSpPr>
            <a:spLocks noGrp="1"/>
          </p:cNvSpPr>
          <p:nvPr>
            <p:ph type="pic" sz="quarter" idx="15"/>
          </p:nvPr>
        </p:nvSpPr>
        <p:spPr>
          <a:xfrm>
            <a:off x="8887482" y="3712495"/>
            <a:ext cx="2682258" cy="2156046"/>
          </a:xfrm>
          <a:prstGeom prst="rect">
            <a:avLst/>
          </a:prstGeom>
          <a:solidFill>
            <a:srgbClr val="BFBFBF"/>
          </a:solidFill>
        </p:spPr>
        <p:txBody>
          <a:bodyPr>
            <a:normAutofit/>
          </a:bodyPr>
          <a:lstStyle>
            <a:lvl1pPr marL="0" indent="0">
              <a:buNone/>
              <a:defRPr sz="1733"/>
            </a:lvl1pPr>
          </a:lstStyle>
          <a:p>
            <a:endParaRPr lang="en-GB" dirty="0"/>
          </a:p>
        </p:txBody>
      </p:sp>
      <p:sp>
        <p:nvSpPr>
          <p:cNvPr id="6" name="Slide Number Placeholder 5"/>
          <p:cNvSpPr>
            <a:spLocks noGrp="1"/>
          </p:cNvSpPr>
          <p:nvPr>
            <p:ph type="sldNum" sz="quarter" idx="17"/>
          </p:nvPr>
        </p:nvSpPr>
        <p:spPr/>
        <p:txBody>
          <a:bodyPr/>
          <a:lstStyle/>
          <a:p>
            <a:fld id="{434FCA0B-6354-4107-BC0D-5AF2B3CC41F1}" type="slidenum">
              <a:rPr lang="en-US" smtClean="0"/>
              <a:pPr/>
              <a:t>‹N°›</a:t>
            </a:fld>
            <a:endParaRPr lang="en-US"/>
          </a:p>
        </p:txBody>
      </p:sp>
      <p:sp>
        <p:nvSpPr>
          <p:cNvPr id="4" name="Footer Placeholder 3"/>
          <p:cNvSpPr>
            <a:spLocks noGrp="1"/>
          </p:cNvSpPr>
          <p:nvPr>
            <p:ph type="ftr" sz="quarter" idx="18"/>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1960621799"/>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Team 02">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33529" y="1180012"/>
            <a:ext cx="2158260" cy="2156046"/>
          </a:xfrm>
          <a:prstGeom prst="rect">
            <a:avLst/>
          </a:prstGeom>
          <a:solidFill>
            <a:srgbClr val="BFBFBF"/>
          </a:solidFill>
        </p:spPr>
        <p:txBody>
          <a:bodyPr>
            <a:normAutofit/>
          </a:bodyPr>
          <a:lstStyle>
            <a:lvl1pPr marL="0" indent="0">
              <a:buNone/>
              <a:defRPr sz="1733"/>
            </a:lvl1pPr>
          </a:lstStyle>
          <a:p>
            <a:endParaRPr lang="en-GB" dirty="0"/>
          </a:p>
        </p:txBody>
      </p:sp>
      <p:sp>
        <p:nvSpPr>
          <p:cNvPr id="12" name="Picture Placeholder 2"/>
          <p:cNvSpPr>
            <a:spLocks noGrp="1"/>
          </p:cNvSpPr>
          <p:nvPr>
            <p:ph type="pic" sz="quarter" idx="13"/>
          </p:nvPr>
        </p:nvSpPr>
        <p:spPr>
          <a:xfrm>
            <a:off x="2891789" y="3336057"/>
            <a:ext cx="2158260" cy="2156046"/>
          </a:xfrm>
          <a:prstGeom prst="rect">
            <a:avLst/>
          </a:prstGeom>
          <a:solidFill>
            <a:srgbClr val="BFBFBF"/>
          </a:solidFill>
        </p:spPr>
        <p:txBody>
          <a:bodyPr>
            <a:normAutofit/>
          </a:bodyPr>
          <a:lstStyle>
            <a:lvl1pPr marL="0" indent="0">
              <a:buNone/>
              <a:defRPr sz="1733"/>
            </a:lvl1pPr>
          </a:lstStyle>
          <a:p>
            <a:endParaRPr lang="en-GB" dirty="0"/>
          </a:p>
        </p:txBody>
      </p:sp>
      <p:sp>
        <p:nvSpPr>
          <p:cNvPr id="13" name="Picture Placeholder 2"/>
          <p:cNvSpPr>
            <a:spLocks noGrp="1"/>
          </p:cNvSpPr>
          <p:nvPr>
            <p:ph type="pic" sz="quarter" idx="14"/>
          </p:nvPr>
        </p:nvSpPr>
        <p:spPr>
          <a:xfrm>
            <a:off x="5050049" y="3336057"/>
            <a:ext cx="2158260" cy="2156046"/>
          </a:xfrm>
          <a:prstGeom prst="rect">
            <a:avLst/>
          </a:prstGeom>
          <a:solidFill>
            <a:srgbClr val="BFBFBF"/>
          </a:solidFill>
        </p:spPr>
        <p:txBody>
          <a:bodyPr>
            <a:normAutofit/>
          </a:bodyPr>
          <a:lstStyle>
            <a:lvl1pPr marL="0" indent="0">
              <a:buNone/>
              <a:defRPr sz="1733"/>
            </a:lvl1pPr>
          </a:lstStyle>
          <a:p>
            <a:endParaRPr lang="en-GB" dirty="0"/>
          </a:p>
        </p:txBody>
      </p:sp>
      <p:sp>
        <p:nvSpPr>
          <p:cNvPr id="14" name="Picture Placeholder 2"/>
          <p:cNvSpPr>
            <a:spLocks noGrp="1"/>
          </p:cNvSpPr>
          <p:nvPr>
            <p:ph type="pic" sz="quarter" idx="15"/>
          </p:nvPr>
        </p:nvSpPr>
        <p:spPr>
          <a:xfrm>
            <a:off x="7208309" y="1180012"/>
            <a:ext cx="2158260" cy="2156046"/>
          </a:xfrm>
          <a:prstGeom prst="rect">
            <a:avLst/>
          </a:prstGeom>
          <a:solidFill>
            <a:srgbClr val="BFBFBF"/>
          </a:solidFill>
        </p:spPr>
        <p:txBody>
          <a:bodyPr>
            <a:normAutofit/>
          </a:bodyPr>
          <a:lstStyle>
            <a:lvl1pPr marL="0" indent="0">
              <a:buNone/>
              <a:defRPr sz="1733"/>
            </a:lvl1pPr>
          </a:lstStyle>
          <a:p>
            <a:endParaRPr lang="en-GB" dirty="0"/>
          </a:p>
        </p:txBody>
      </p:sp>
      <p:sp>
        <p:nvSpPr>
          <p:cNvPr id="16" name="Picture Placeholder 2"/>
          <p:cNvSpPr>
            <a:spLocks noGrp="1"/>
          </p:cNvSpPr>
          <p:nvPr>
            <p:ph type="pic" sz="quarter" idx="16"/>
          </p:nvPr>
        </p:nvSpPr>
        <p:spPr>
          <a:xfrm>
            <a:off x="9366569" y="3336057"/>
            <a:ext cx="2158260" cy="2156046"/>
          </a:xfrm>
          <a:prstGeom prst="rect">
            <a:avLst/>
          </a:prstGeom>
          <a:solidFill>
            <a:srgbClr val="BFBFBF"/>
          </a:solidFill>
        </p:spPr>
        <p:txBody>
          <a:bodyPr>
            <a:normAutofit/>
          </a:bodyPr>
          <a:lstStyle>
            <a:lvl1pPr marL="0" indent="0">
              <a:buNone/>
              <a:defRPr sz="1733"/>
            </a:lvl1pPr>
          </a:lstStyle>
          <a:p>
            <a:endParaRPr lang="en-GB" dirty="0"/>
          </a:p>
        </p:txBody>
      </p:sp>
      <p:sp>
        <p:nvSpPr>
          <p:cNvPr id="6" name="Slide Number Placeholder 5"/>
          <p:cNvSpPr>
            <a:spLocks noGrp="1"/>
          </p:cNvSpPr>
          <p:nvPr>
            <p:ph type="sldNum" sz="quarter" idx="18"/>
          </p:nvPr>
        </p:nvSpPr>
        <p:spPr/>
        <p:txBody>
          <a:bodyPr/>
          <a:lstStyle/>
          <a:p>
            <a:fld id="{434FCA0B-6354-4107-BC0D-5AF2B3CC41F1}" type="slidenum">
              <a:rPr lang="en-US" smtClean="0"/>
              <a:pPr/>
              <a:t>‹N°›</a:t>
            </a:fld>
            <a:endParaRPr lang="en-US"/>
          </a:p>
        </p:txBody>
      </p:sp>
      <p:sp>
        <p:nvSpPr>
          <p:cNvPr id="4" name="Footer Placeholder 3"/>
          <p:cNvSpPr>
            <a:spLocks noGrp="1"/>
          </p:cNvSpPr>
          <p:nvPr>
            <p:ph type="ftr" sz="quarter" idx="19"/>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1305377807"/>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userDrawn="1">
  <p:cSld name="Team 03">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33529" y="1556792"/>
            <a:ext cx="2158260" cy="3960732"/>
          </a:xfrm>
          <a:prstGeom prst="rect">
            <a:avLst/>
          </a:prstGeom>
          <a:solidFill>
            <a:srgbClr val="BFBFBF"/>
          </a:solidFill>
        </p:spPr>
        <p:txBody>
          <a:bodyPr>
            <a:normAutofit/>
          </a:bodyPr>
          <a:lstStyle>
            <a:lvl1pPr marL="0" indent="0">
              <a:buNone/>
              <a:defRPr sz="1733"/>
            </a:lvl1pPr>
          </a:lstStyle>
          <a:p>
            <a:endParaRPr lang="en-GB" dirty="0"/>
          </a:p>
        </p:txBody>
      </p:sp>
      <p:sp>
        <p:nvSpPr>
          <p:cNvPr id="12" name="Picture Placeholder 2"/>
          <p:cNvSpPr>
            <a:spLocks noGrp="1"/>
          </p:cNvSpPr>
          <p:nvPr>
            <p:ph type="pic" sz="quarter" idx="13"/>
          </p:nvPr>
        </p:nvSpPr>
        <p:spPr>
          <a:xfrm>
            <a:off x="2929570" y="1556792"/>
            <a:ext cx="2158260" cy="3960732"/>
          </a:xfrm>
          <a:prstGeom prst="rect">
            <a:avLst/>
          </a:prstGeom>
          <a:solidFill>
            <a:srgbClr val="88888A"/>
          </a:solidFill>
        </p:spPr>
        <p:txBody>
          <a:bodyPr>
            <a:normAutofit/>
          </a:bodyPr>
          <a:lstStyle>
            <a:lvl1pPr marL="0" indent="0">
              <a:buNone/>
              <a:defRPr sz="1733"/>
            </a:lvl1pPr>
          </a:lstStyle>
          <a:p>
            <a:endParaRPr lang="en-GB" dirty="0"/>
          </a:p>
        </p:txBody>
      </p:sp>
      <p:sp>
        <p:nvSpPr>
          <p:cNvPr id="13" name="Picture Placeholder 2"/>
          <p:cNvSpPr>
            <a:spLocks noGrp="1"/>
          </p:cNvSpPr>
          <p:nvPr>
            <p:ph type="pic" sz="quarter" idx="14"/>
          </p:nvPr>
        </p:nvSpPr>
        <p:spPr>
          <a:xfrm>
            <a:off x="5110257" y="1556792"/>
            <a:ext cx="2158260" cy="3960732"/>
          </a:xfrm>
          <a:prstGeom prst="rect">
            <a:avLst/>
          </a:prstGeom>
          <a:solidFill>
            <a:srgbClr val="BFBFBF"/>
          </a:solidFill>
        </p:spPr>
        <p:txBody>
          <a:bodyPr>
            <a:normAutofit/>
          </a:bodyPr>
          <a:lstStyle>
            <a:lvl1pPr marL="0" indent="0">
              <a:buNone/>
              <a:defRPr sz="1733"/>
            </a:lvl1pPr>
          </a:lstStyle>
          <a:p>
            <a:endParaRPr lang="en-GB" dirty="0"/>
          </a:p>
        </p:txBody>
      </p:sp>
      <p:sp>
        <p:nvSpPr>
          <p:cNvPr id="14" name="Picture Placeholder 2"/>
          <p:cNvSpPr>
            <a:spLocks noGrp="1"/>
          </p:cNvSpPr>
          <p:nvPr>
            <p:ph type="pic" sz="quarter" idx="15"/>
          </p:nvPr>
        </p:nvSpPr>
        <p:spPr>
          <a:xfrm>
            <a:off x="7283569" y="1556792"/>
            <a:ext cx="2158260" cy="3960732"/>
          </a:xfrm>
          <a:prstGeom prst="rect">
            <a:avLst/>
          </a:prstGeom>
          <a:solidFill>
            <a:srgbClr val="88888A"/>
          </a:solidFill>
        </p:spPr>
        <p:txBody>
          <a:bodyPr>
            <a:normAutofit/>
          </a:bodyPr>
          <a:lstStyle>
            <a:lvl1pPr marL="0" indent="0">
              <a:buNone/>
              <a:defRPr sz="1733"/>
            </a:lvl1pPr>
          </a:lstStyle>
          <a:p>
            <a:endParaRPr lang="en-GB" dirty="0"/>
          </a:p>
        </p:txBody>
      </p:sp>
      <p:sp>
        <p:nvSpPr>
          <p:cNvPr id="16" name="Picture Placeholder 2"/>
          <p:cNvSpPr>
            <a:spLocks noGrp="1"/>
          </p:cNvSpPr>
          <p:nvPr>
            <p:ph type="pic" sz="quarter" idx="16"/>
          </p:nvPr>
        </p:nvSpPr>
        <p:spPr>
          <a:xfrm>
            <a:off x="9464692" y="1556792"/>
            <a:ext cx="2158260" cy="3960732"/>
          </a:xfrm>
          <a:prstGeom prst="rect">
            <a:avLst/>
          </a:prstGeom>
          <a:solidFill>
            <a:srgbClr val="BFBFBF"/>
          </a:solidFill>
        </p:spPr>
        <p:txBody>
          <a:bodyPr>
            <a:normAutofit/>
          </a:bodyPr>
          <a:lstStyle>
            <a:lvl1pPr marL="0" indent="0">
              <a:buNone/>
              <a:defRPr sz="1733"/>
            </a:lvl1pPr>
          </a:lstStyle>
          <a:p>
            <a:endParaRPr lang="en-GB" dirty="0"/>
          </a:p>
        </p:txBody>
      </p:sp>
      <p:sp>
        <p:nvSpPr>
          <p:cNvPr id="6" name="Slide Number Placeholder 5"/>
          <p:cNvSpPr>
            <a:spLocks noGrp="1"/>
          </p:cNvSpPr>
          <p:nvPr>
            <p:ph type="sldNum" sz="quarter" idx="18"/>
          </p:nvPr>
        </p:nvSpPr>
        <p:spPr/>
        <p:txBody>
          <a:bodyPr/>
          <a:lstStyle/>
          <a:p>
            <a:fld id="{434FCA0B-6354-4107-BC0D-5AF2B3CC41F1}" type="slidenum">
              <a:rPr lang="en-US" smtClean="0"/>
              <a:pPr/>
              <a:t>‹N°›</a:t>
            </a:fld>
            <a:endParaRPr lang="en-US"/>
          </a:p>
        </p:txBody>
      </p:sp>
      <p:sp>
        <p:nvSpPr>
          <p:cNvPr id="2" name="Footer Placeholder 1"/>
          <p:cNvSpPr>
            <a:spLocks noGrp="1"/>
          </p:cNvSpPr>
          <p:nvPr>
            <p:ph type="ftr" sz="quarter" idx="19"/>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71944891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userDrawn="1">
  <p:cSld name="Team 04">
    <p:spTree>
      <p:nvGrpSpPr>
        <p:cNvPr id="1" name=""/>
        <p:cNvGrpSpPr/>
        <p:nvPr/>
      </p:nvGrpSpPr>
      <p:grpSpPr>
        <a:xfrm>
          <a:off x="0" y="0"/>
          <a:ext cx="0" cy="0"/>
          <a:chOff x="0" y="0"/>
          <a:chExt cx="0" cy="0"/>
        </a:xfrm>
      </p:grpSpPr>
      <p:sp>
        <p:nvSpPr>
          <p:cNvPr id="3" name="Picture Placeholder 2"/>
          <p:cNvSpPr>
            <a:spLocks noGrp="1"/>
          </p:cNvSpPr>
          <p:nvPr>
            <p:ph type="pic" sz="quarter" idx="12"/>
          </p:nvPr>
        </p:nvSpPr>
        <p:spPr>
          <a:xfrm>
            <a:off x="733529" y="1637483"/>
            <a:ext cx="2158260" cy="4312091"/>
          </a:xfrm>
          <a:prstGeom prst="rect">
            <a:avLst/>
          </a:prstGeom>
          <a:solidFill>
            <a:srgbClr val="BFBFBF"/>
          </a:solidFill>
        </p:spPr>
        <p:txBody>
          <a:bodyPr>
            <a:normAutofit/>
          </a:bodyPr>
          <a:lstStyle>
            <a:lvl1pPr marL="0" indent="0">
              <a:buNone/>
              <a:defRPr sz="1733"/>
            </a:lvl1pPr>
          </a:lstStyle>
          <a:p>
            <a:endParaRPr lang="en-GB" dirty="0"/>
          </a:p>
        </p:txBody>
      </p:sp>
      <p:sp>
        <p:nvSpPr>
          <p:cNvPr id="13" name="Picture Placeholder 2"/>
          <p:cNvSpPr>
            <a:spLocks noGrp="1"/>
          </p:cNvSpPr>
          <p:nvPr>
            <p:ph type="pic" sz="quarter" idx="14"/>
          </p:nvPr>
        </p:nvSpPr>
        <p:spPr>
          <a:xfrm>
            <a:off x="6380257" y="1637483"/>
            <a:ext cx="2158260" cy="4312091"/>
          </a:xfrm>
          <a:prstGeom prst="rect">
            <a:avLst/>
          </a:prstGeom>
          <a:solidFill>
            <a:srgbClr val="BFBFBF"/>
          </a:solidFill>
        </p:spPr>
        <p:txBody>
          <a:bodyPr>
            <a:normAutofit/>
          </a:bodyPr>
          <a:lstStyle>
            <a:lvl1pPr marL="0" indent="0">
              <a:buNone/>
              <a:defRPr sz="1733"/>
            </a:lvl1pPr>
          </a:lstStyle>
          <a:p>
            <a:endParaRPr lang="en-GB" dirty="0"/>
          </a:p>
        </p:txBody>
      </p:sp>
      <p:sp>
        <p:nvSpPr>
          <p:cNvPr id="6" name="Slide Number Placeholder 5"/>
          <p:cNvSpPr>
            <a:spLocks noGrp="1"/>
          </p:cNvSpPr>
          <p:nvPr>
            <p:ph type="sldNum" sz="quarter" idx="16"/>
          </p:nvPr>
        </p:nvSpPr>
        <p:spPr/>
        <p:txBody>
          <a:bodyPr/>
          <a:lstStyle/>
          <a:p>
            <a:fld id="{434FCA0B-6354-4107-BC0D-5AF2B3CC41F1}" type="slidenum">
              <a:rPr lang="en-US" smtClean="0"/>
              <a:pPr/>
              <a:t>‹N°›</a:t>
            </a:fld>
            <a:endParaRPr lang="en-US"/>
          </a:p>
        </p:txBody>
      </p:sp>
      <p:sp>
        <p:nvSpPr>
          <p:cNvPr id="4" name="Footer Placeholder 3"/>
          <p:cNvSpPr>
            <a:spLocks noGrp="1"/>
          </p:cNvSpPr>
          <p:nvPr>
            <p:ph type="ftr" sz="quarter" idx="17"/>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315098276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userDrawn="1">
  <p:cSld name="Team 05">
    <p:spTree>
      <p:nvGrpSpPr>
        <p:cNvPr id="1" name=""/>
        <p:cNvGrpSpPr/>
        <p:nvPr/>
      </p:nvGrpSpPr>
      <p:grpSpPr>
        <a:xfrm>
          <a:off x="0" y="0"/>
          <a:ext cx="0" cy="0"/>
          <a:chOff x="0" y="0"/>
          <a:chExt cx="0" cy="0"/>
        </a:xfrm>
      </p:grpSpPr>
      <p:sp>
        <p:nvSpPr>
          <p:cNvPr id="15" name="Text Placeholder 14"/>
          <p:cNvSpPr>
            <a:spLocks noGrp="1"/>
          </p:cNvSpPr>
          <p:nvPr>
            <p:ph type="body" sz="quarter" idx="11" hasCustomPrompt="1"/>
          </p:nvPr>
        </p:nvSpPr>
        <p:spPr>
          <a:xfrm>
            <a:off x="6465040" y="442794"/>
            <a:ext cx="5185093" cy="821886"/>
          </a:xfrm>
          <a:prstGeom prst="rect">
            <a:avLst/>
          </a:prstGeom>
        </p:spPr>
        <p:txBody>
          <a:bodyPr/>
          <a:lstStyle>
            <a:lvl1pPr marL="0" indent="0" algn="ctr">
              <a:buNone/>
              <a:defRPr baseline="0"/>
            </a:lvl1pPr>
          </a:lstStyle>
          <a:p>
            <a:pPr lvl="0"/>
            <a:r>
              <a:rPr lang="en-GB" dirty="0"/>
              <a:t>Title Here </a:t>
            </a:r>
          </a:p>
        </p:txBody>
      </p:sp>
      <p:sp>
        <p:nvSpPr>
          <p:cNvPr id="3" name="Picture Placeholder 2"/>
          <p:cNvSpPr>
            <a:spLocks noGrp="1"/>
          </p:cNvSpPr>
          <p:nvPr>
            <p:ph type="pic" sz="quarter" idx="12"/>
          </p:nvPr>
        </p:nvSpPr>
        <p:spPr>
          <a:xfrm>
            <a:off x="1" y="3"/>
            <a:ext cx="5892800" cy="6867879"/>
          </a:xfrm>
          <a:prstGeom prst="rect">
            <a:avLst/>
          </a:prstGeom>
          <a:solidFill>
            <a:srgbClr val="BFBFBF"/>
          </a:solidFill>
        </p:spPr>
        <p:txBody>
          <a:bodyPr>
            <a:normAutofit/>
          </a:bodyPr>
          <a:lstStyle>
            <a:lvl1pPr marL="0" indent="0">
              <a:buNone/>
              <a:defRPr sz="1733"/>
            </a:lvl1pPr>
          </a:lstStyle>
          <a:p>
            <a:endParaRPr lang="en-GB" dirty="0"/>
          </a:p>
        </p:txBody>
      </p:sp>
      <p:sp>
        <p:nvSpPr>
          <p:cNvPr id="6" name="Slide Number Placeholder 5"/>
          <p:cNvSpPr>
            <a:spLocks noGrp="1"/>
          </p:cNvSpPr>
          <p:nvPr>
            <p:ph type="sldNum" sz="quarter" idx="14"/>
          </p:nvPr>
        </p:nvSpPr>
        <p:spPr/>
        <p:txBody>
          <a:bodyPr/>
          <a:lstStyle/>
          <a:p>
            <a:fld id="{5D3A004F-2493-4BCC-BECF-C0616F9350EE}" type="slidenum">
              <a:rPr lang="en-GB" smtClean="0"/>
              <a:pPr/>
              <a:t>‹N°›</a:t>
            </a:fld>
            <a:endParaRPr lang="en-GB" dirty="0"/>
          </a:p>
        </p:txBody>
      </p:sp>
      <p:sp>
        <p:nvSpPr>
          <p:cNvPr id="2" name="Footer Placeholder 1"/>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2972636865"/>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Layouts/slideLayout158.xml><?xml version="1.0" encoding="utf-8"?>
<p:sldLayout xmlns:a="http://schemas.openxmlformats.org/drawingml/2006/main" xmlns:r="http://schemas.openxmlformats.org/officeDocument/2006/relationships" xmlns:p="http://schemas.openxmlformats.org/presentationml/2006/main" userDrawn="1">
  <p:cSld name="13_Coffee Break">
    <p:spTree>
      <p:nvGrpSpPr>
        <p:cNvPr id="1" name=""/>
        <p:cNvGrpSpPr/>
        <p:nvPr/>
      </p:nvGrpSpPr>
      <p:grpSpPr>
        <a:xfrm>
          <a:off x="0" y="0"/>
          <a:ext cx="0" cy="0"/>
          <a:chOff x="0" y="0"/>
          <a:chExt cx="0" cy="0"/>
        </a:xfrm>
      </p:grpSpPr>
      <p:sp>
        <p:nvSpPr>
          <p:cNvPr id="8" name="Picture Placeholder 7"/>
          <p:cNvSpPr>
            <a:spLocks noGrp="1" noChangeAspect="1"/>
          </p:cNvSpPr>
          <p:nvPr>
            <p:ph type="pic" sz="quarter" idx="21"/>
          </p:nvPr>
        </p:nvSpPr>
        <p:spPr>
          <a:xfrm>
            <a:off x="0" y="-1"/>
            <a:ext cx="6075756" cy="3444344"/>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10" name="Picture Placeholder 7"/>
          <p:cNvSpPr>
            <a:spLocks noGrp="1" noChangeAspect="1"/>
          </p:cNvSpPr>
          <p:nvPr>
            <p:ph type="pic" sz="quarter" idx="22"/>
          </p:nvPr>
        </p:nvSpPr>
        <p:spPr>
          <a:xfrm>
            <a:off x="6116244" y="3444344"/>
            <a:ext cx="6075756" cy="3444344"/>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4" name="Slide Number Placeholder 3"/>
          <p:cNvSpPr>
            <a:spLocks noGrp="1"/>
          </p:cNvSpPr>
          <p:nvPr>
            <p:ph type="sldNum" sz="quarter" idx="24"/>
          </p:nvPr>
        </p:nvSpPr>
        <p:spPr/>
        <p:txBody>
          <a:bodyPr/>
          <a:lstStyle/>
          <a:p>
            <a:fld id="{434FCA0B-6354-4107-BC0D-5AF2B3CC41F1}" type="slidenum">
              <a:rPr lang="en-US" smtClean="0"/>
              <a:pPr/>
              <a:t>‹N°›</a:t>
            </a:fld>
            <a:endParaRPr lang="en-US"/>
          </a:p>
        </p:txBody>
      </p:sp>
      <p:sp>
        <p:nvSpPr>
          <p:cNvPr id="3" name="Footer Placeholder 2"/>
          <p:cNvSpPr>
            <a:spLocks noGrp="1"/>
          </p:cNvSpPr>
          <p:nvPr>
            <p:ph type="ftr" sz="quarter" idx="2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2545637260"/>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userDrawn="1">
  <p:cSld name="12_Coffee Break">
    <p:spTree>
      <p:nvGrpSpPr>
        <p:cNvPr id="1" name=""/>
        <p:cNvGrpSpPr/>
        <p:nvPr/>
      </p:nvGrpSpPr>
      <p:grpSpPr>
        <a:xfrm>
          <a:off x="0" y="0"/>
          <a:ext cx="0" cy="0"/>
          <a:chOff x="0" y="0"/>
          <a:chExt cx="0" cy="0"/>
        </a:xfrm>
      </p:grpSpPr>
      <p:sp>
        <p:nvSpPr>
          <p:cNvPr id="3" name="Picture Placeholder 7"/>
          <p:cNvSpPr>
            <a:spLocks noGrp="1" noChangeAspect="1"/>
          </p:cNvSpPr>
          <p:nvPr>
            <p:ph type="pic" sz="quarter" idx="14"/>
          </p:nvPr>
        </p:nvSpPr>
        <p:spPr>
          <a:xfrm>
            <a:off x="8436870" y="0"/>
            <a:ext cx="3086904" cy="3409950"/>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7" name="Picture Placeholder 7"/>
          <p:cNvSpPr>
            <a:spLocks noGrp="1" noChangeAspect="1"/>
          </p:cNvSpPr>
          <p:nvPr>
            <p:ph type="pic" sz="quarter" idx="19"/>
          </p:nvPr>
        </p:nvSpPr>
        <p:spPr>
          <a:xfrm>
            <a:off x="6893418" y="2787015"/>
            <a:ext cx="3086904" cy="3409950"/>
          </a:xfrm>
          <a:prstGeom prst="rect">
            <a:avLst/>
          </a:prstGeom>
          <a:solidFill>
            <a:srgbClr val="BFBFBF"/>
          </a:solidFill>
          <a:effectLst>
            <a:outerShdw blurRad="723900" dist="584200" dir="18480000" algn="tl" rotWithShape="0">
              <a:prstClr val="black">
                <a:alpha val="40000"/>
              </a:prstClr>
            </a:outerShdw>
          </a:effectLst>
        </p:spPr>
        <p:txBody>
          <a:bodyPr>
            <a:normAutofit/>
          </a:bodyPr>
          <a:lstStyle>
            <a:lvl1pPr>
              <a:defRPr lang="en-US" sz="1600" dirty="0">
                <a:solidFill>
                  <a:schemeClr val="bg2"/>
                </a:solidFill>
              </a:defRPr>
            </a:lvl1pPr>
          </a:lstStyle>
          <a:p>
            <a:pPr marL="0" lvl="0" indent="0">
              <a:buNone/>
            </a:pPr>
            <a:endParaRPr lang="en-US" dirty="0"/>
          </a:p>
        </p:txBody>
      </p:sp>
      <p:sp>
        <p:nvSpPr>
          <p:cNvPr id="8" name="Picture Placeholder 7"/>
          <p:cNvSpPr>
            <a:spLocks noGrp="1" noChangeAspect="1"/>
          </p:cNvSpPr>
          <p:nvPr>
            <p:ph type="pic" sz="quarter" idx="20"/>
          </p:nvPr>
        </p:nvSpPr>
        <p:spPr>
          <a:xfrm>
            <a:off x="4230043" y="379095"/>
            <a:ext cx="3086904" cy="3409950"/>
          </a:xfrm>
          <a:prstGeom prst="rect">
            <a:avLst/>
          </a:prstGeom>
          <a:solidFill>
            <a:srgbClr val="BFBFBF"/>
          </a:solidFill>
          <a:effectLst>
            <a:outerShdw blurRad="723900" dist="584200" dir="2700000" algn="tl" rotWithShape="0">
              <a:prstClr val="black">
                <a:alpha val="40000"/>
              </a:prstClr>
            </a:outerShdw>
          </a:effectLst>
        </p:spPr>
        <p:txBody>
          <a:bodyPr>
            <a:normAutofit/>
          </a:bodyPr>
          <a:lstStyle>
            <a:lvl1pPr marL="0" indent="0">
              <a:buNone/>
              <a:defRPr sz="1600">
                <a:solidFill>
                  <a:schemeClr val="bg2"/>
                </a:solidFill>
              </a:defRPr>
            </a:lvl1pPr>
          </a:lstStyle>
          <a:p>
            <a:endParaRPr lang="en-US" dirty="0"/>
          </a:p>
        </p:txBody>
      </p:sp>
      <p:sp>
        <p:nvSpPr>
          <p:cNvPr id="10" name="Slide Number Placeholder 9"/>
          <p:cNvSpPr>
            <a:spLocks noGrp="1"/>
          </p:cNvSpPr>
          <p:nvPr>
            <p:ph type="sldNum" sz="quarter" idx="22"/>
          </p:nvPr>
        </p:nvSpPr>
        <p:spPr/>
        <p:txBody>
          <a:bodyPr/>
          <a:lstStyle/>
          <a:p>
            <a:fld id="{434FCA0B-6354-4107-BC0D-5AF2B3CC41F1}" type="slidenum">
              <a:rPr lang="en-US" smtClean="0"/>
              <a:pPr/>
              <a:t>‹N°›</a:t>
            </a:fld>
            <a:endParaRPr lang="en-US"/>
          </a:p>
        </p:txBody>
      </p:sp>
      <p:sp>
        <p:nvSpPr>
          <p:cNvPr id="4" name="Footer Placeholder 3"/>
          <p:cNvSpPr>
            <a:spLocks noGrp="1"/>
          </p:cNvSpPr>
          <p:nvPr>
            <p:ph type="ftr" sz="quarter" idx="23"/>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71426216"/>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56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3E039450-CBDB-EF4F-9826-26ABAE2BD776}"/>
              </a:ext>
            </a:extLst>
          </p:cNvPr>
          <p:cNvSpPr>
            <a:spLocks noGrp="1"/>
          </p:cNvSpPr>
          <p:nvPr>
            <p:ph type="pic" sz="quarter" idx="12"/>
          </p:nvPr>
        </p:nvSpPr>
        <p:spPr>
          <a:xfrm>
            <a:off x="4003289" y="4305565"/>
            <a:ext cx="4137103" cy="2652796"/>
          </a:xfrm>
          <a:custGeom>
            <a:avLst/>
            <a:gdLst>
              <a:gd name="connsiteX0" fmla="*/ 0 w 4137103"/>
              <a:gd name="connsiteY0" fmla="*/ 0 h 2652796"/>
              <a:gd name="connsiteX1" fmla="*/ 4137103 w 4137103"/>
              <a:gd name="connsiteY1" fmla="*/ 0 h 2652796"/>
              <a:gd name="connsiteX2" fmla="*/ 4137103 w 4137103"/>
              <a:gd name="connsiteY2" fmla="*/ 2652796 h 2652796"/>
              <a:gd name="connsiteX3" fmla="*/ 0 w 4137103"/>
              <a:gd name="connsiteY3" fmla="*/ 2652796 h 2652796"/>
            </a:gdLst>
            <a:ahLst/>
            <a:cxnLst>
              <a:cxn ang="0">
                <a:pos x="connsiteX0" y="connsiteY0"/>
              </a:cxn>
              <a:cxn ang="0">
                <a:pos x="connsiteX1" y="connsiteY1"/>
              </a:cxn>
              <a:cxn ang="0">
                <a:pos x="connsiteX2" y="connsiteY2"/>
              </a:cxn>
              <a:cxn ang="0">
                <a:pos x="connsiteX3" y="connsiteY3"/>
              </a:cxn>
            </a:cxnLst>
            <a:rect l="l" t="t" r="r" b="b"/>
            <a:pathLst>
              <a:path w="4137103" h="2652796">
                <a:moveTo>
                  <a:pt x="0" y="0"/>
                </a:moveTo>
                <a:lnTo>
                  <a:pt x="4137103" y="0"/>
                </a:lnTo>
                <a:lnTo>
                  <a:pt x="4137103" y="2652796"/>
                </a:lnTo>
                <a:lnTo>
                  <a:pt x="0" y="2652796"/>
                </a:lnTo>
                <a:close/>
              </a:path>
            </a:pathLst>
          </a:custGeom>
        </p:spPr>
        <p:txBody>
          <a:bodyPr wrap="square">
            <a:noAutofit/>
          </a:bodyPr>
          <a:lstStyle>
            <a:lvl1pPr marL="0" indent="0">
              <a:buNone/>
              <a:defRPr sz="1200"/>
            </a:lvl1pPr>
          </a:lstStyle>
          <a:p>
            <a:endParaRPr lang="en-US"/>
          </a:p>
        </p:txBody>
      </p:sp>
      <p:sp>
        <p:nvSpPr>
          <p:cNvPr id="3" name="Date Placeholder 2">
            <a:extLst>
              <a:ext uri="{FF2B5EF4-FFF2-40B4-BE49-F238E27FC236}">
                <a16:creationId xmlns:a16="http://schemas.microsoft.com/office/drawing/2014/main" xmlns="" id="{1B97AE83-B778-9A42-A9C8-32516660F176}"/>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5B0953E4-7362-A64D-ADA2-EBB549AC3B5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190520279"/>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userDrawn="1">
  <p:cSld name="14_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549586" y="2204864"/>
            <a:ext cx="2773030" cy="2564904"/>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6" name="Picture Placeholder 7"/>
          <p:cNvSpPr>
            <a:spLocks noGrp="1" noChangeAspect="1"/>
          </p:cNvSpPr>
          <p:nvPr>
            <p:ph type="pic" sz="quarter" idx="18"/>
          </p:nvPr>
        </p:nvSpPr>
        <p:spPr>
          <a:xfrm>
            <a:off x="3322616" y="2204864"/>
            <a:ext cx="2773030" cy="2564904"/>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10" name="Picture Placeholder 7"/>
          <p:cNvSpPr>
            <a:spLocks noGrp="1" noChangeAspect="1"/>
          </p:cNvSpPr>
          <p:nvPr>
            <p:ph type="pic" sz="quarter" idx="20"/>
          </p:nvPr>
        </p:nvSpPr>
        <p:spPr>
          <a:xfrm>
            <a:off x="8869030" y="2204864"/>
            <a:ext cx="2773030" cy="2564904"/>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8" name="Picture Placeholder 7"/>
          <p:cNvSpPr>
            <a:spLocks noGrp="1" noChangeAspect="1"/>
          </p:cNvSpPr>
          <p:nvPr>
            <p:ph type="pic" sz="quarter" idx="19"/>
          </p:nvPr>
        </p:nvSpPr>
        <p:spPr>
          <a:xfrm>
            <a:off x="6095646" y="1988840"/>
            <a:ext cx="2773030" cy="2996952"/>
          </a:xfrm>
          <a:prstGeom prst="rect">
            <a:avLst/>
          </a:prstGeom>
          <a:solidFill>
            <a:srgbClr val="BFBFBF"/>
          </a:solidFill>
          <a:effectLst>
            <a:outerShdw blurRad="762000" sx="111000" sy="111000" algn="ctr" rotWithShape="0">
              <a:prstClr val="black">
                <a:alpha val="26000"/>
              </a:prstClr>
            </a:outerShdw>
          </a:effectLst>
        </p:spPr>
        <p:txBody>
          <a:bodyPr>
            <a:normAutofit/>
          </a:bodyPr>
          <a:lstStyle>
            <a:lvl1pPr marL="0" indent="0">
              <a:buNone/>
              <a:defRPr sz="1600">
                <a:solidFill>
                  <a:schemeClr val="bg2"/>
                </a:solidFill>
              </a:defRPr>
            </a:lvl1pPr>
          </a:lstStyle>
          <a:p>
            <a:endParaRPr lang="en-US" dirty="0"/>
          </a:p>
        </p:txBody>
      </p:sp>
      <p:sp>
        <p:nvSpPr>
          <p:cNvPr id="4" name="Slide Number Placeholder 3"/>
          <p:cNvSpPr>
            <a:spLocks noGrp="1"/>
          </p:cNvSpPr>
          <p:nvPr>
            <p:ph type="sldNum" sz="quarter" idx="22"/>
          </p:nvPr>
        </p:nvSpPr>
        <p:spPr/>
        <p:txBody>
          <a:bodyPr/>
          <a:lstStyle/>
          <a:p>
            <a:fld id="{434FCA0B-6354-4107-BC0D-5AF2B3CC41F1}" type="slidenum">
              <a:rPr lang="en-US" smtClean="0"/>
              <a:pPr/>
              <a:t>‹N°›</a:t>
            </a:fld>
            <a:endParaRPr lang="en-US"/>
          </a:p>
        </p:txBody>
      </p:sp>
      <p:sp>
        <p:nvSpPr>
          <p:cNvPr id="3" name="Footer Placeholder 2"/>
          <p:cNvSpPr>
            <a:spLocks noGrp="1"/>
          </p:cNvSpPr>
          <p:nvPr>
            <p:ph type="ftr" sz="quarter" idx="23"/>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2031143122"/>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userDrawn="1">
  <p:cSld name="16_Coffee Break">
    <p:spTree>
      <p:nvGrpSpPr>
        <p:cNvPr id="1" name=""/>
        <p:cNvGrpSpPr/>
        <p:nvPr/>
      </p:nvGrpSpPr>
      <p:grpSpPr>
        <a:xfrm>
          <a:off x="0" y="0"/>
          <a:ext cx="0" cy="0"/>
          <a:chOff x="0" y="0"/>
          <a:chExt cx="0" cy="0"/>
        </a:xfrm>
      </p:grpSpPr>
      <p:sp>
        <p:nvSpPr>
          <p:cNvPr id="12" name="Picture Placeholder 7"/>
          <p:cNvSpPr>
            <a:spLocks noGrp="1" noChangeAspect="1"/>
          </p:cNvSpPr>
          <p:nvPr>
            <p:ph type="pic" sz="quarter" idx="24"/>
          </p:nvPr>
        </p:nvSpPr>
        <p:spPr>
          <a:xfrm>
            <a:off x="730957" y="345584"/>
            <a:ext cx="2774221" cy="6049848"/>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9" name="Picture Placeholder 7"/>
          <p:cNvSpPr>
            <a:spLocks noGrp="1" noChangeAspect="1"/>
          </p:cNvSpPr>
          <p:nvPr>
            <p:ph type="pic" sz="quarter" idx="13"/>
          </p:nvPr>
        </p:nvSpPr>
        <p:spPr>
          <a:xfrm>
            <a:off x="3505179" y="345584"/>
            <a:ext cx="5105559" cy="2016616"/>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4" name="Slide Number Placeholder 3"/>
          <p:cNvSpPr>
            <a:spLocks noGrp="1"/>
          </p:cNvSpPr>
          <p:nvPr>
            <p:ph type="sldNum" sz="quarter" idx="22"/>
          </p:nvPr>
        </p:nvSpPr>
        <p:spPr/>
        <p:txBody>
          <a:bodyPr/>
          <a:lstStyle/>
          <a:p>
            <a:fld id="{434FCA0B-6354-4107-BC0D-5AF2B3CC41F1}" type="slidenum">
              <a:rPr lang="en-US" smtClean="0"/>
              <a:pPr/>
              <a:t>‹N°›</a:t>
            </a:fld>
            <a:endParaRPr lang="en-US"/>
          </a:p>
        </p:txBody>
      </p:sp>
      <p:sp>
        <p:nvSpPr>
          <p:cNvPr id="11" name="Picture Placeholder 7"/>
          <p:cNvSpPr>
            <a:spLocks noGrp="1" noChangeAspect="1"/>
          </p:cNvSpPr>
          <p:nvPr>
            <p:ph type="pic" sz="quarter" idx="23"/>
          </p:nvPr>
        </p:nvSpPr>
        <p:spPr>
          <a:xfrm>
            <a:off x="3505179" y="4378816"/>
            <a:ext cx="5105559" cy="2016616"/>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8" name="Picture Placeholder 7"/>
          <p:cNvSpPr>
            <a:spLocks noGrp="1" noChangeAspect="1"/>
          </p:cNvSpPr>
          <p:nvPr>
            <p:ph type="pic" sz="quarter" idx="19"/>
          </p:nvPr>
        </p:nvSpPr>
        <p:spPr>
          <a:xfrm>
            <a:off x="3505178" y="2362200"/>
            <a:ext cx="5105559" cy="2016616"/>
          </a:xfrm>
          <a:prstGeom prst="rect">
            <a:avLst/>
          </a:prstGeom>
          <a:solidFill>
            <a:srgbClr val="BFBFBF"/>
          </a:solidFill>
          <a:effectLst>
            <a:outerShdw blurRad="762000" sx="111000" sy="111000" algn="ctr" rotWithShape="0">
              <a:prstClr val="black">
                <a:alpha val="26000"/>
              </a:prstClr>
            </a:outerShdw>
          </a:effectLst>
        </p:spPr>
        <p:txBody>
          <a:bodyPr>
            <a:normAutofit/>
          </a:bodyPr>
          <a:lstStyle>
            <a:lvl1pPr marL="0" indent="0">
              <a:buNone/>
              <a:defRPr sz="1600">
                <a:solidFill>
                  <a:schemeClr val="bg2"/>
                </a:solidFill>
              </a:defRPr>
            </a:lvl1pPr>
          </a:lstStyle>
          <a:p>
            <a:endParaRPr lang="en-US" dirty="0"/>
          </a:p>
        </p:txBody>
      </p:sp>
      <p:sp>
        <p:nvSpPr>
          <p:cNvPr id="3" name="Footer Placeholder 2"/>
          <p:cNvSpPr>
            <a:spLocks noGrp="1"/>
          </p:cNvSpPr>
          <p:nvPr>
            <p:ph type="ftr" sz="quarter" idx="2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62994852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userDrawn="1">
  <p:cSld name="15_Coffee Break">
    <p:spTree>
      <p:nvGrpSpPr>
        <p:cNvPr id="1" name=""/>
        <p:cNvGrpSpPr/>
        <p:nvPr/>
      </p:nvGrpSpPr>
      <p:grpSpPr>
        <a:xfrm>
          <a:off x="0" y="0"/>
          <a:ext cx="0" cy="0"/>
          <a:chOff x="0" y="0"/>
          <a:chExt cx="0" cy="0"/>
        </a:xfrm>
      </p:grpSpPr>
      <p:sp>
        <p:nvSpPr>
          <p:cNvPr id="9" name="Picture Placeholder 7"/>
          <p:cNvSpPr>
            <a:spLocks noGrp="1" noChangeAspect="1"/>
          </p:cNvSpPr>
          <p:nvPr>
            <p:ph type="pic" sz="quarter" idx="13"/>
          </p:nvPr>
        </p:nvSpPr>
        <p:spPr>
          <a:xfrm>
            <a:off x="549586" y="1475589"/>
            <a:ext cx="2773030" cy="2218578"/>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6" name="Picture Placeholder 7"/>
          <p:cNvSpPr>
            <a:spLocks noGrp="1" noChangeAspect="1"/>
          </p:cNvSpPr>
          <p:nvPr>
            <p:ph type="pic" sz="quarter" idx="18"/>
          </p:nvPr>
        </p:nvSpPr>
        <p:spPr>
          <a:xfrm>
            <a:off x="3322616" y="1475589"/>
            <a:ext cx="2773030" cy="2218578"/>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10" name="Picture Placeholder 7"/>
          <p:cNvSpPr>
            <a:spLocks noGrp="1" noChangeAspect="1"/>
          </p:cNvSpPr>
          <p:nvPr>
            <p:ph type="pic" sz="quarter" idx="20"/>
          </p:nvPr>
        </p:nvSpPr>
        <p:spPr>
          <a:xfrm>
            <a:off x="8869030" y="1475589"/>
            <a:ext cx="2773030" cy="2218578"/>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12" name="Picture Placeholder 7"/>
          <p:cNvSpPr>
            <a:spLocks noGrp="1" noChangeAspect="1"/>
          </p:cNvSpPr>
          <p:nvPr>
            <p:ph type="pic" sz="quarter" idx="21"/>
          </p:nvPr>
        </p:nvSpPr>
        <p:spPr>
          <a:xfrm>
            <a:off x="549586" y="3694167"/>
            <a:ext cx="2773030" cy="2218578"/>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13" name="Picture Placeholder 7"/>
          <p:cNvSpPr>
            <a:spLocks noGrp="1" noChangeAspect="1"/>
          </p:cNvSpPr>
          <p:nvPr>
            <p:ph type="pic" sz="quarter" idx="22"/>
          </p:nvPr>
        </p:nvSpPr>
        <p:spPr>
          <a:xfrm>
            <a:off x="6095292" y="3694167"/>
            <a:ext cx="2773030" cy="2218578"/>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14" name="Picture Placeholder 7"/>
          <p:cNvSpPr>
            <a:spLocks noGrp="1" noChangeAspect="1"/>
          </p:cNvSpPr>
          <p:nvPr>
            <p:ph type="pic" sz="quarter" idx="23"/>
          </p:nvPr>
        </p:nvSpPr>
        <p:spPr>
          <a:xfrm>
            <a:off x="8869030" y="3694167"/>
            <a:ext cx="2773030" cy="2218578"/>
          </a:xfrm>
          <a:prstGeom prst="rect">
            <a:avLst/>
          </a:prstGeom>
          <a:solidFill>
            <a:srgbClr val="BFBFBF"/>
          </a:solidFill>
        </p:spPr>
        <p:txBody>
          <a:bodyPr>
            <a:normAutofit/>
          </a:bodyPr>
          <a:lstStyle>
            <a:lvl1pPr marL="0" indent="0">
              <a:buNone/>
              <a:defRPr sz="1600">
                <a:solidFill>
                  <a:schemeClr val="bg2"/>
                </a:solidFill>
              </a:defRPr>
            </a:lvl1pPr>
          </a:lstStyle>
          <a:p>
            <a:endParaRPr lang="en-US" dirty="0"/>
          </a:p>
        </p:txBody>
      </p:sp>
      <p:sp>
        <p:nvSpPr>
          <p:cNvPr id="4" name="Slide Number Placeholder 3"/>
          <p:cNvSpPr>
            <a:spLocks noGrp="1"/>
          </p:cNvSpPr>
          <p:nvPr>
            <p:ph type="sldNum" sz="quarter" idx="25"/>
          </p:nvPr>
        </p:nvSpPr>
        <p:spPr/>
        <p:txBody>
          <a:bodyPr/>
          <a:lstStyle/>
          <a:p>
            <a:fld id="{434FCA0B-6354-4107-BC0D-5AF2B3CC41F1}" type="slidenum">
              <a:rPr lang="en-US" smtClean="0"/>
              <a:pPr/>
              <a:t>‹N°›</a:t>
            </a:fld>
            <a:endParaRPr lang="en-US"/>
          </a:p>
        </p:txBody>
      </p:sp>
      <p:sp>
        <p:nvSpPr>
          <p:cNvPr id="3" name="Footer Placeholder 2"/>
          <p:cNvSpPr>
            <a:spLocks noGrp="1"/>
          </p:cNvSpPr>
          <p:nvPr>
            <p:ph type="ftr" sz="quarter" idx="26"/>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1188950248"/>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17" name="Picture Placeholder 16"/>
          <p:cNvSpPr>
            <a:spLocks noGrp="1"/>
          </p:cNvSpPr>
          <p:nvPr>
            <p:ph type="pic" sz="quarter" idx="10"/>
          </p:nvPr>
        </p:nvSpPr>
        <p:spPr>
          <a:xfrm>
            <a:off x="1054375" y="1701008"/>
            <a:ext cx="3204943" cy="2412070"/>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19" name="Picture Placeholder 18"/>
          <p:cNvSpPr>
            <a:spLocks noGrp="1"/>
          </p:cNvSpPr>
          <p:nvPr>
            <p:ph type="pic" sz="quarter" idx="11"/>
          </p:nvPr>
        </p:nvSpPr>
        <p:spPr>
          <a:xfrm>
            <a:off x="4399671" y="1428751"/>
            <a:ext cx="3928446" cy="2956583"/>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21" name="Picture Placeholder 20"/>
          <p:cNvSpPr>
            <a:spLocks noGrp="1"/>
          </p:cNvSpPr>
          <p:nvPr>
            <p:ph type="pic" sz="quarter" idx="12"/>
          </p:nvPr>
        </p:nvSpPr>
        <p:spPr>
          <a:xfrm>
            <a:off x="8468718" y="1701008"/>
            <a:ext cx="3204943" cy="2412070"/>
          </a:xfrm>
          <a:custGeom>
            <a:avLst/>
            <a:gdLst>
              <a:gd name="connsiteX0" fmla="*/ 151284 w 6408217"/>
              <a:gd name="connsiteY0" fmla="*/ 0 h 4824139"/>
              <a:gd name="connsiteX1" fmla="*/ 6256439 w 6408217"/>
              <a:gd name="connsiteY1" fmla="*/ 0 h 4824139"/>
              <a:gd name="connsiteX2" fmla="*/ 6314317 w 6408217"/>
              <a:gd name="connsiteY2" fmla="*/ 11685 h 4824139"/>
              <a:gd name="connsiteX3" fmla="*/ 6408217 w 6408217"/>
              <a:gd name="connsiteY3" fmla="*/ 153348 h 4824139"/>
              <a:gd name="connsiteX4" fmla="*/ 6408217 w 6408217"/>
              <a:gd name="connsiteY4" fmla="*/ 4824139 h 4824139"/>
              <a:gd name="connsiteX5" fmla="*/ 0 w 6408217"/>
              <a:gd name="connsiteY5" fmla="*/ 4824139 h 4824139"/>
              <a:gd name="connsiteX6" fmla="*/ 0 w 6408217"/>
              <a:gd name="connsiteY6" fmla="*/ 150896 h 4824139"/>
              <a:gd name="connsiteX7" fmla="*/ 11587 w 6408217"/>
              <a:gd name="connsiteY7" fmla="*/ 93504 h 4824139"/>
              <a:gd name="connsiteX8" fmla="*/ 93406 w 6408217"/>
              <a:gd name="connsiteY8" fmla="*/ 11685 h 48241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08217" h="4824139">
                <a:moveTo>
                  <a:pt x="151284" y="0"/>
                </a:moveTo>
                <a:lnTo>
                  <a:pt x="6256439" y="0"/>
                </a:lnTo>
                <a:lnTo>
                  <a:pt x="6314317" y="11685"/>
                </a:lnTo>
                <a:cubicBezTo>
                  <a:pt x="6369498" y="35025"/>
                  <a:pt x="6408217" y="89665"/>
                  <a:pt x="6408217" y="153348"/>
                </a:cubicBezTo>
                <a:lnTo>
                  <a:pt x="6408217" y="4824139"/>
                </a:lnTo>
                <a:lnTo>
                  <a:pt x="0" y="4824139"/>
                </a:lnTo>
                <a:lnTo>
                  <a:pt x="0" y="150896"/>
                </a:lnTo>
                <a:lnTo>
                  <a:pt x="11587" y="93504"/>
                </a:lnTo>
                <a:cubicBezTo>
                  <a:pt x="27147" y="56716"/>
                  <a:pt x="56618" y="27245"/>
                  <a:pt x="93406" y="11685"/>
                </a:cubicBezTo>
                <a:close/>
              </a:path>
            </a:pathLst>
          </a:custGeom>
        </p:spPr>
        <p:txBody>
          <a:bodyPr wrap="square">
            <a:noAutofit/>
          </a:bodyPr>
          <a:lstStyle/>
          <a:p>
            <a:endParaRPr lang="en-US" dirty="0"/>
          </a:p>
        </p:txBody>
      </p:sp>
      <p:sp>
        <p:nvSpPr>
          <p:cNvPr id="5" name="Slide Number Placeholder 4"/>
          <p:cNvSpPr>
            <a:spLocks noGrp="1"/>
          </p:cNvSpPr>
          <p:nvPr>
            <p:ph type="sldNum" sz="quarter" idx="14"/>
          </p:nvPr>
        </p:nvSpPr>
        <p:spPr/>
        <p:txBody>
          <a:bodyPr/>
          <a:lstStyle/>
          <a:p>
            <a:fld id="{434FCA0B-6354-4107-BC0D-5AF2B3CC41F1}" type="slidenum">
              <a:rPr lang="en-US" smtClean="0"/>
              <a:pPr/>
              <a:t>‹N°›</a:t>
            </a:fld>
            <a:endParaRPr lang="en-US"/>
          </a:p>
        </p:txBody>
      </p:sp>
      <p:sp>
        <p:nvSpPr>
          <p:cNvPr id="3" name="Footer Placeholder 2"/>
          <p:cNvSpPr>
            <a:spLocks noGrp="1"/>
          </p:cNvSpPr>
          <p:nvPr>
            <p:ph type="ftr" sz="quarter" idx="15"/>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2735320951"/>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Cliquez pour modifier le style du titre</a:t>
            </a:r>
          </a:p>
        </p:txBody>
      </p:sp>
      <p:sp>
        <p:nvSpPr>
          <p:cNvPr id="3" name="Espace réservé du contenu 2"/>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p:cNvSpPr>
            <a:spLocks noGrp="1"/>
          </p:cNvSpPr>
          <p:nvPr>
            <p:ph type="dt" sz="half" idx="10"/>
          </p:nvPr>
        </p:nvSpPr>
        <p:spPr/>
        <p:txBody>
          <a:bodyPr/>
          <a:lstStyle/>
          <a:p>
            <a:fld id="{0A621006-B513-46F9-808C-7FA60860706E}" type="datetimeFigureOut">
              <a:rPr lang="fr-FR" smtClean="0"/>
              <a:pPr/>
              <a:t>29/09/2022</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52C37F9E-7329-4A72-BBE2-197F2F2DCD36}" type="slidenum">
              <a:rPr lang="fr-FR" smtClean="0"/>
              <a:pPr/>
              <a:t>‹N°›</a:t>
            </a:fld>
            <a:endParaRPr lang="fr-FR"/>
          </a:p>
        </p:txBody>
      </p:sp>
    </p:spTree>
    <p:extLst>
      <p:ext uri="{BB962C8B-B14F-4D97-AF65-F5344CB8AC3E}">
        <p14:creationId xmlns:p14="http://schemas.microsoft.com/office/powerpoint/2010/main" xmlns="" val="213703313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55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76231565-9C57-4747-A7E6-0BE1F095B6CF}"/>
              </a:ext>
            </a:extLst>
          </p:cNvPr>
          <p:cNvSpPr>
            <a:spLocks noGrp="1"/>
          </p:cNvSpPr>
          <p:nvPr>
            <p:ph type="pic" sz="quarter" idx="13"/>
          </p:nvPr>
        </p:nvSpPr>
        <p:spPr>
          <a:xfrm>
            <a:off x="9139783" y="2299101"/>
            <a:ext cx="2461196" cy="3312653"/>
          </a:xfrm>
          <a:custGeom>
            <a:avLst/>
            <a:gdLst>
              <a:gd name="connsiteX0" fmla="*/ 0 w 2461196"/>
              <a:gd name="connsiteY0" fmla="*/ 0 h 3312653"/>
              <a:gd name="connsiteX1" fmla="*/ 2461196 w 2461196"/>
              <a:gd name="connsiteY1" fmla="*/ 0 h 3312653"/>
              <a:gd name="connsiteX2" fmla="*/ 2461196 w 2461196"/>
              <a:gd name="connsiteY2" fmla="*/ 3312653 h 3312653"/>
              <a:gd name="connsiteX3" fmla="*/ 0 w 2461196"/>
              <a:gd name="connsiteY3" fmla="*/ 3312653 h 3312653"/>
            </a:gdLst>
            <a:ahLst/>
            <a:cxnLst>
              <a:cxn ang="0">
                <a:pos x="connsiteX0" y="connsiteY0"/>
              </a:cxn>
              <a:cxn ang="0">
                <a:pos x="connsiteX1" y="connsiteY1"/>
              </a:cxn>
              <a:cxn ang="0">
                <a:pos x="connsiteX2" y="connsiteY2"/>
              </a:cxn>
              <a:cxn ang="0">
                <a:pos x="connsiteX3" y="connsiteY3"/>
              </a:cxn>
            </a:cxnLst>
            <a:rect l="l" t="t" r="r" b="b"/>
            <a:pathLst>
              <a:path w="2461196" h="3312653">
                <a:moveTo>
                  <a:pt x="0" y="0"/>
                </a:moveTo>
                <a:lnTo>
                  <a:pt x="2461196" y="0"/>
                </a:lnTo>
                <a:lnTo>
                  <a:pt x="2461196" y="3312653"/>
                </a:lnTo>
                <a:lnTo>
                  <a:pt x="0" y="3312653"/>
                </a:lnTo>
                <a:close/>
              </a:path>
            </a:pathLst>
          </a:custGeom>
          <a:noFill/>
        </p:spPr>
        <p:txBody>
          <a:bodyPr wrap="square">
            <a:noAutofit/>
          </a:bodyPr>
          <a:lstStyle>
            <a:lvl1pPr marL="0" indent="0">
              <a:buNone/>
              <a:defRPr sz="1600"/>
            </a:lvl1pPr>
          </a:lstStyle>
          <a:p>
            <a:endParaRPr lang="en-US"/>
          </a:p>
        </p:txBody>
      </p:sp>
      <p:sp>
        <p:nvSpPr>
          <p:cNvPr id="9" name="Picture Placeholder 8">
            <a:extLst>
              <a:ext uri="{FF2B5EF4-FFF2-40B4-BE49-F238E27FC236}">
                <a16:creationId xmlns:a16="http://schemas.microsoft.com/office/drawing/2014/main" xmlns="" id="{937CC633-BCD5-8640-BFD9-35A3E1C100EB}"/>
              </a:ext>
            </a:extLst>
          </p:cNvPr>
          <p:cNvSpPr>
            <a:spLocks noGrp="1"/>
          </p:cNvSpPr>
          <p:nvPr>
            <p:ph type="pic" sz="quarter" idx="12"/>
          </p:nvPr>
        </p:nvSpPr>
        <p:spPr>
          <a:xfrm>
            <a:off x="584791" y="2299102"/>
            <a:ext cx="2461196" cy="3312653"/>
          </a:xfrm>
          <a:custGeom>
            <a:avLst/>
            <a:gdLst>
              <a:gd name="connsiteX0" fmla="*/ 0 w 2461196"/>
              <a:gd name="connsiteY0" fmla="*/ 0 h 3312653"/>
              <a:gd name="connsiteX1" fmla="*/ 2461196 w 2461196"/>
              <a:gd name="connsiteY1" fmla="*/ 0 h 3312653"/>
              <a:gd name="connsiteX2" fmla="*/ 2461196 w 2461196"/>
              <a:gd name="connsiteY2" fmla="*/ 3312653 h 3312653"/>
              <a:gd name="connsiteX3" fmla="*/ 0 w 2461196"/>
              <a:gd name="connsiteY3" fmla="*/ 3312653 h 3312653"/>
            </a:gdLst>
            <a:ahLst/>
            <a:cxnLst>
              <a:cxn ang="0">
                <a:pos x="connsiteX0" y="connsiteY0"/>
              </a:cxn>
              <a:cxn ang="0">
                <a:pos x="connsiteX1" y="connsiteY1"/>
              </a:cxn>
              <a:cxn ang="0">
                <a:pos x="connsiteX2" y="connsiteY2"/>
              </a:cxn>
              <a:cxn ang="0">
                <a:pos x="connsiteX3" y="connsiteY3"/>
              </a:cxn>
            </a:cxnLst>
            <a:rect l="l" t="t" r="r" b="b"/>
            <a:pathLst>
              <a:path w="2461196" h="3312653">
                <a:moveTo>
                  <a:pt x="0" y="0"/>
                </a:moveTo>
                <a:lnTo>
                  <a:pt x="2461196" y="0"/>
                </a:lnTo>
                <a:lnTo>
                  <a:pt x="2461196" y="3312653"/>
                </a:lnTo>
                <a:lnTo>
                  <a:pt x="0" y="3312653"/>
                </a:lnTo>
                <a:close/>
              </a:path>
            </a:pathLst>
          </a:custGeom>
          <a:noFill/>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E9712B57-9BDE-CE4B-BEC7-393272724841}"/>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8BADCD4C-3046-D74E-A1B9-CB42C8896D4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55018509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54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9EF607C1-1626-2A46-90E1-A4FE305B5408}"/>
              </a:ext>
            </a:extLst>
          </p:cNvPr>
          <p:cNvSpPr>
            <a:spLocks noGrp="1"/>
          </p:cNvSpPr>
          <p:nvPr>
            <p:ph type="pic" sz="quarter" idx="12"/>
          </p:nvPr>
        </p:nvSpPr>
        <p:spPr>
          <a:xfrm>
            <a:off x="876043" y="3394798"/>
            <a:ext cx="4075406" cy="2648606"/>
          </a:xfrm>
          <a:custGeom>
            <a:avLst/>
            <a:gdLst>
              <a:gd name="connsiteX0" fmla="*/ 0 w 4075406"/>
              <a:gd name="connsiteY0" fmla="*/ 0 h 2648606"/>
              <a:gd name="connsiteX1" fmla="*/ 4075406 w 4075406"/>
              <a:gd name="connsiteY1" fmla="*/ 0 h 2648606"/>
              <a:gd name="connsiteX2" fmla="*/ 4075406 w 4075406"/>
              <a:gd name="connsiteY2" fmla="*/ 2648606 h 2648606"/>
              <a:gd name="connsiteX3" fmla="*/ 0 w 4075406"/>
              <a:gd name="connsiteY3" fmla="*/ 2648606 h 2648606"/>
            </a:gdLst>
            <a:ahLst/>
            <a:cxnLst>
              <a:cxn ang="0">
                <a:pos x="connsiteX0" y="connsiteY0"/>
              </a:cxn>
              <a:cxn ang="0">
                <a:pos x="connsiteX1" y="connsiteY1"/>
              </a:cxn>
              <a:cxn ang="0">
                <a:pos x="connsiteX2" y="connsiteY2"/>
              </a:cxn>
              <a:cxn ang="0">
                <a:pos x="connsiteX3" y="connsiteY3"/>
              </a:cxn>
            </a:cxnLst>
            <a:rect l="l" t="t" r="r" b="b"/>
            <a:pathLst>
              <a:path w="4075406" h="2648606">
                <a:moveTo>
                  <a:pt x="0" y="0"/>
                </a:moveTo>
                <a:lnTo>
                  <a:pt x="4075406" y="0"/>
                </a:lnTo>
                <a:lnTo>
                  <a:pt x="4075406" y="2648606"/>
                </a:lnTo>
                <a:lnTo>
                  <a:pt x="0" y="2648606"/>
                </a:lnTo>
                <a:close/>
              </a:path>
            </a:pathLst>
          </a:custGeom>
          <a:noFill/>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86360DE3-622C-8042-A531-D289C4E086AF}"/>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43D4DDB6-92DC-C24F-87FF-688C9A24FC2A}"/>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903034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5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4CEF76C6-F781-A74A-8C3C-435FF6B91D65}"/>
              </a:ext>
            </a:extLst>
          </p:cNvPr>
          <p:cNvSpPr>
            <a:spLocks noGrp="1"/>
          </p:cNvSpPr>
          <p:nvPr>
            <p:ph type="pic" sz="quarter" idx="12"/>
          </p:nvPr>
        </p:nvSpPr>
        <p:spPr>
          <a:xfrm>
            <a:off x="6652780" y="1333514"/>
            <a:ext cx="4437000" cy="2894748"/>
          </a:xfrm>
          <a:custGeom>
            <a:avLst/>
            <a:gdLst>
              <a:gd name="connsiteX0" fmla="*/ 56158 w 4437000"/>
              <a:gd name="connsiteY0" fmla="*/ 0 h 2894748"/>
              <a:gd name="connsiteX1" fmla="*/ 4380842 w 4437000"/>
              <a:gd name="connsiteY1" fmla="*/ 0 h 2894748"/>
              <a:gd name="connsiteX2" fmla="*/ 4437000 w 4437000"/>
              <a:gd name="connsiteY2" fmla="*/ 56158 h 2894748"/>
              <a:gd name="connsiteX3" fmla="*/ 4437000 w 4437000"/>
              <a:gd name="connsiteY3" fmla="*/ 2838590 h 2894748"/>
              <a:gd name="connsiteX4" fmla="*/ 4380842 w 4437000"/>
              <a:gd name="connsiteY4" fmla="*/ 2894748 h 2894748"/>
              <a:gd name="connsiteX5" fmla="*/ 56158 w 4437000"/>
              <a:gd name="connsiteY5" fmla="*/ 2894748 h 2894748"/>
              <a:gd name="connsiteX6" fmla="*/ 0 w 4437000"/>
              <a:gd name="connsiteY6" fmla="*/ 2838590 h 2894748"/>
              <a:gd name="connsiteX7" fmla="*/ 0 w 4437000"/>
              <a:gd name="connsiteY7" fmla="*/ 56158 h 2894748"/>
              <a:gd name="connsiteX8" fmla="*/ 56158 w 4437000"/>
              <a:gd name="connsiteY8" fmla="*/ 0 h 2894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437000" h="2894748">
                <a:moveTo>
                  <a:pt x="56158" y="0"/>
                </a:moveTo>
                <a:lnTo>
                  <a:pt x="4380842" y="0"/>
                </a:lnTo>
                <a:cubicBezTo>
                  <a:pt x="4411857" y="0"/>
                  <a:pt x="4437000" y="25143"/>
                  <a:pt x="4437000" y="56158"/>
                </a:cubicBezTo>
                <a:lnTo>
                  <a:pt x="4437000" y="2838590"/>
                </a:lnTo>
                <a:cubicBezTo>
                  <a:pt x="4437000" y="2869605"/>
                  <a:pt x="4411857" y="2894748"/>
                  <a:pt x="4380842" y="2894748"/>
                </a:cubicBezTo>
                <a:lnTo>
                  <a:pt x="56158" y="2894748"/>
                </a:lnTo>
                <a:cubicBezTo>
                  <a:pt x="25143" y="2894748"/>
                  <a:pt x="0" y="2869605"/>
                  <a:pt x="0" y="2838590"/>
                </a:cubicBezTo>
                <a:lnTo>
                  <a:pt x="0" y="56158"/>
                </a:lnTo>
                <a:cubicBezTo>
                  <a:pt x="0" y="25143"/>
                  <a:pt x="25143" y="0"/>
                  <a:pt x="56158" y="0"/>
                </a:cubicBez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1E0EFEB8-F896-7649-8CA0-5D04C407DCE7}"/>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6A9AA508-4622-0C42-8764-C5E0D6D09E8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1604606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FD52F66-8D0C-4EFE-B5B6-FD4C81356AAC}"/>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0A6E4CEF-3C6B-4C89-B6F6-1695C0E8A48B}"/>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EE57561C-35BC-488E-AE50-8C7834EA5D48}"/>
              </a:ext>
            </a:extLst>
          </p:cNvPr>
          <p:cNvSpPr>
            <a:spLocks noGrp="1"/>
          </p:cNvSpPr>
          <p:nvPr>
            <p:ph type="dt" sz="half" idx="10"/>
          </p:nvPr>
        </p:nvSpPr>
        <p:spPr/>
        <p:txBody>
          <a:bodyPr/>
          <a:lstStyle/>
          <a:p>
            <a:fld id="{4AFDEE85-77D0-4AA5-967C-A847AB687C4D}" type="datetimeFigureOut">
              <a:rPr lang="fr-FR" smtClean="0"/>
              <a:pPr/>
              <a:t>29/09/2022</a:t>
            </a:fld>
            <a:endParaRPr lang="fr-FR"/>
          </a:p>
        </p:txBody>
      </p:sp>
      <p:sp>
        <p:nvSpPr>
          <p:cNvPr id="5" name="Espace réservé du pied de page 4">
            <a:extLst>
              <a:ext uri="{FF2B5EF4-FFF2-40B4-BE49-F238E27FC236}">
                <a16:creationId xmlns:a16="http://schemas.microsoft.com/office/drawing/2014/main" xmlns="" id="{4F8E7EF8-3D75-41E7-9451-FC27A47678AB}"/>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0B983A3E-991C-47F4-AF3A-747B9744CC47}"/>
              </a:ext>
            </a:extLst>
          </p:cNvPr>
          <p:cNvSpPr>
            <a:spLocks noGrp="1"/>
          </p:cNvSpPr>
          <p:nvPr>
            <p:ph type="sldNum" sz="quarter" idx="12"/>
          </p:nvPr>
        </p:nvSpPr>
        <p:spPr/>
        <p:txBody>
          <a:body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90709003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52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8B5C76F2-BD3F-3F4E-8F81-0CB8E640E1AC}"/>
              </a:ext>
            </a:extLst>
          </p:cNvPr>
          <p:cNvSpPr>
            <a:spLocks noGrp="1"/>
          </p:cNvSpPr>
          <p:nvPr>
            <p:ph type="pic" sz="quarter" idx="13"/>
          </p:nvPr>
        </p:nvSpPr>
        <p:spPr>
          <a:xfrm>
            <a:off x="6857721" y="1716067"/>
            <a:ext cx="1735448" cy="3653423"/>
          </a:xfrm>
          <a:custGeom>
            <a:avLst/>
            <a:gdLst>
              <a:gd name="connsiteX0" fmla="*/ 211655 w 1735448"/>
              <a:gd name="connsiteY0" fmla="*/ 0 h 3653423"/>
              <a:gd name="connsiteX1" fmla="*/ 1523793 w 1735448"/>
              <a:gd name="connsiteY1" fmla="*/ 0 h 3653423"/>
              <a:gd name="connsiteX2" fmla="*/ 1735448 w 1735448"/>
              <a:gd name="connsiteY2" fmla="*/ 211655 h 3653423"/>
              <a:gd name="connsiteX3" fmla="*/ 1735448 w 1735448"/>
              <a:gd name="connsiteY3" fmla="*/ 3441768 h 3653423"/>
              <a:gd name="connsiteX4" fmla="*/ 1523793 w 1735448"/>
              <a:gd name="connsiteY4" fmla="*/ 3653423 h 3653423"/>
              <a:gd name="connsiteX5" fmla="*/ 211655 w 1735448"/>
              <a:gd name="connsiteY5" fmla="*/ 3653423 h 3653423"/>
              <a:gd name="connsiteX6" fmla="*/ 0 w 1735448"/>
              <a:gd name="connsiteY6" fmla="*/ 3441768 h 3653423"/>
              <a:gd name="connsiteX7" fmla="*/ 0 w 1735448"/>
              <a:gd name="connsiteY7" fmla="*/ 211655 h 3653423"/>
              <a:gd name="connsiteX8" fmla="*/ 211655 w 1735448"/>
              <a:gd name="connsiteY8" fmla="*/ 0 h 365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5448" h="3653423">
                <a:moveTo>
                  <a:pt x="211655" y="0"/>
                </a:moveTo>
                <a:lnTo>
                  <a:pt x="1523793" y="0"/>
                </a:lnTo>
                <a:cubicBezTo>
                  <a:pt x="1640687" y="0"/>
                  <a:pt x="1735448" y="94761"/>
                  <a:pt x="1735448" y="211655"/>
                </a:cubicBezTo>
                <a:lnTo>
                  <a:pt x="1735448" y="3441768"/>
                </a:lnTo>
                <a:cubicBezTo>
                  <a:pt x="1735448" y="3558662"/>
                  <a:pt x="1640687" y="3653423"/>
                  <a:pt x="1523793" y="3653423"/>
                </a:cubicBezTo>
                <a:lnTo>
                  <a:pt x="211655" y="3653423"/>
                </a:lnTo>
                <a:cubicBezTo>
                  <a:pt x="94761" y="3653423"/>
                  <a:pt x="0" y="3558662"/>
                  <a:pt x="0" y="3441768"/>
                </a:cubicBezTo>
                <a:lnTo>
                  <a:pt x="0" y="211655"/>
                </a:lnTo>
                <a:cubicBezTo>
                  <a:pt x="0" y="94761"/>
                  <a:pt x="94761" y="0"/>
                  <a:pt x="211655" y="0"/>
                </a:cubicBezTo>
                <a:close/>
              </a:path>
            </a:pathLst>
          </a:custGeom>
        </p:spPr>
        <p:txBody>
          <a:bodyPr wrap="square">
            <a:noAutofit/>
          </a:bodyPr>
          <a:lstStyle>
            <a:lvl1pPr marL="0" indent="0">
              <a:buNone/>
              <a:defRPr sz="1600"/>
            </a:lvl1pPr>
          </a:lstStyle>
          <a:p>
            <a:endParaRPr lang="en-US"/>
          </a:p>
        </p:txBody>
      </p:sp>
      <p:sp>
        <p:nvSpPr>
          <p:cNvPr id="9" name="Picture Placeholder 8">
            <a:extLst>
              <a:ext uri="{FF2B5EF4-FFF2-40B4-BE49-F238E27FC236}">
                <a16:creationId xmlns:a16="http://schemas.microsoft.com/office/drawing/2014/main" xmlns="" id="{2216F28C-8910-044E-9E23-37177E83AB55}"/>
              </a:ext>
            </a:extLst>
          </p:cNvPr>
          <p:cNvSpPr>
            <a:spLocks noGrp="1"/>
          </p:cNvSpPr>
          <p:nvPr>
            <p:ph type="pic" sz="quarter" idx="12"/>
          </p:nvPr>
        </p:nvSpPr>
        <p:spPr>
          <a:xfrm>
            <a:off x="4029206" y="1716066"/>
            <a:ext cx="1735448" cy="3653423"/>
          </a:xfrm>
          <a:custGeom>
            <a:avLst/>
            <a:gdLst>
              <a:gd name="connsiteX0" fmla="*/ 211655 w 1735448"/>
              <a:gd name="connsiteY0" fmla="*/ 0 h 3653423"/>
              <a:gd name="connsiteX1" fmla="*/ 1523793 w 1735448"/>
              <a:gd name="connsiteY1" fmla="*/ 0 h 3653423"/>
              <a:gd name="connsiteX2" fmla="*/ 1735448 w 1735448"/>
              <a:gd name="connsiteY2" fmla="*/ 211655 h 3653423"/>
              <a:gd name="connsiteX3" fmla="*/ 1735448 w 1735448"/>
              <a:gd name="connsiteY3" fmla="*/ 3441768 h 3653423"/>
              <a:gd name="connsiteX4" fmla="*/ 1523793 w 1735448"/>
              <a:gd name="connsiteY4" fmla="*/ 3653423 h 3653423"/>
              <a:gd name="connsiteX5" fmla="*/ 211655 w 1735448"/>
              <a:gd name="connsiteY5" fmla="*/ 3653423 h 3653423"/>
              <a:gd name="connsiteX6" fmla="*/ 0 w 1735448"/>
              <a:gd name="connsiteY6" fmla="*/ 3441768 h 3653423"/>
              <a:gd name="connsiteX7" fmla="*/ 0 w 1735448"/>
              <a:gd name="connsiteY7" fmla="*/ 211655 h 3653423"/>
              <a:gd name="connsiteX8" fmla="*/ 211655 w 1735448"/>
              <a:gd name="connsiteY8" fmla="*/ 0 h 3653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35448" h="3653423">
                <a:moveTo>
                  <a:pt x="211655" y="0"/>
                </a:moveTo>
                <a:lnTo>
                  <a:pt x="1523793" y="0"/>
                </a:lnTo>
                <a:cubicBezTo>
                  <a:pt x="1640687" y="0"/>
                  <a:pt x="1735448" y="94761"/>
                  <a:pt x="1735448" y="211655"/>
                </a:cubicBezTo>
                <a:lnTo>
                  <a:pt x="1735448" y="3441768"/>
                </a:lnTo>
                <a:cubicBezTo>
                  <a:pt x="1735448" y="3558662"/>
                  <a:pt x="1640687" y="3653423"/>
                  <a:pt x="1523793" y="3653423"/>
                </a:cubicBezTo>
                <a:lnTo>
                  <a:pt x="211655" y="3653423"/>
                </a:lnTo>
                <a:cubicBezTo>
                  <a:pt x="94761" y="3653423"/>
                  <a:pt x="0" y="3558662"/>
                  <a:pt x="0" y="3441768"/>
                </a:cubicBezTo>
                <a:lnTo>
                  <a:pt x="0" y="211655"/>
                </a:lnTo>
                <a:cubicBezTo>
                  <a:pt x="0" y="94761"/>
                  <a:pt x="94761" y="0"/>
                  <a:pt x="211655" y="0"/>
                </a:cubicBez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3A29AEA3-F0F5-CF44-B99A-FEC84D29621F}"/>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594F4D53-FA77-DD4B-955E-2473E4329512}"/>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00223037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1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xmlns="" id="{8C327106-3667-C84D-9535-421655878F22}"/>
              </a:ext>
            </a:extLst>
          </p:cNvPr>
          <p:cNvSpPr>
            <a:spLocks noGrp="1"/>
          </p:cNvSpPr>
          <p:nvPr>
            <p:ph type="pic" sz="quarter" idx="12"/>
          </p:nvPr>
        </p:nvSpPr>
        <p:spPr>
          <a:xfrm rot="20129401">
            <a:off x="2155334" y="1433199"/>
            <a:ext cx="1999785" cy="3540638"/>
          </a:xfrm>
          <a:custGeom>
            <a:avLst/>
            <a:gdLst>
              <a:gd name="connsiteX0" fmla="*/ 0 w 1999785"/>
              <a:gd name="connsiteY0" fmla="*/ 0 h 3540638"/>
              <a:gd name="connsiteX1" fmla="*/ 1999785 w 1999785"/>
              <a:gd name="connsiteY1" fmla="*/ 0 h 3540638"/>
              <a:gd name="connsiteX2" fmla="*/ 1999785 w 1999785"/>
              <a:gd name="connsiteY2" fmla="*/ 3540638 h 3540638"/>
              <a:gd name="connsiteX3" fmla="*/ 0 w 1999785"/>
              <a:gd name="connsiteY3" fmla="*/ 3540638 h 3540638"/>
            </a:gdLst>
            <a:ahLst/>
            <a:cxnLst>
              <a:cxn ang="0">
                <a:pos x="connsiteX0" y="connsiteY0"/>
              </a:cxn>
              <a:cxn ang="0">
                <a:pos x="connsiteX1" y="connsiteY1"/>
              </a:cxn>
              <a:cxn ang="0">
                <a:pos x="connsiteX2" y="connsiteY2"/>
              </a:cxn>
              <a:cxn ang="0">
                <a:pos x="connsiteX3" y="connsiteY3"/>
              </a:cxn>
            </a:cxnLst>
            <a:rect l="l" t="t" r="r" b="b"/>
            <a:pathLst>
              <a:path w="1999785" h="3540638">
                <a:moveTo>
                  <a:pt x="0" y="0"/>
                </a:moveTo>
                <a:lnTo>
                  <a:pt x="1999785" y="0"/>
                </a:lnTo>
                <a:lnTo>
                  <a:pt x="1999785" y="3540638"/>
                </a:lnTo>
                <a:lnTo>
                  <a:pt x="0" y="3540638"/>
                </a:lnTo>
                <a:close/>
              </a:path>
            </a:pathLst>
          </a:custGeom>
        </p:spPr>
        <p:txBody>
          <a:bodyPr wrap="square">
            <a:noAutofit/>
          </a:bodyPr>
          <a:lstStyle>
            <a:lvl1pPr marL="0" indent="0">
              <a:buNone/>
              <a:defRPr sz="1600"/>
            </a:lvl1pPr>
          </a:lstStyle>
          <a:p>
            <a:endParaRPr lang="en-US" dirty="0"/>
          </a:p>
        </p:txBody>
      </p:sp>
      <p:sp>
        <p:nvSpPr>
          <p:cNvPr id="3" name="Date Placeholder 2">
            <a:extLst>
              <a:ext uri="{FF2B5EF4-FFF2-40B4-BE49-F238E27FC236}">
                <a16:creationId xmlns:a16="http://schemas.microsoft.com/office/drawing/2014/main" xmlns="" id="{424461FF-269D-C24E-A6BD-4C1768AAAEBC}"/>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B8D65C8D-82CA-4142-96C9-F807D8AA205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157418989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50_Custom Layou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xmlns="" id="{CFDAFFA7-1F8F-8249-95E7-23FF4F087493}"/>
              </a:ext>
            </a:extLst>
          </p:cNvPr>
          <p:cNvSpPr>
            <a:spLocks noGrp="1"/>
          </p:cNvSpPr>
          <p:nvPr>
            <p:ph type="pic" sz="quarter" idx="13"/>
          </p:nvPr>
        </p:nvSpPr>
        <p:spPr>
          <a:xfrm rot="2700000">
            <a:off x="9191791" y="68485"/>
            <a:ext cx="1912884" cy="4036595"/>
          </a:xfrm>
          <a:custGeom>
            <a:avLst/>
            <a:gdLst>
              <a:gd name="connsiteX0" fmla="*/ 70258 w 1912884"/>
              <a:gd name="connsiteY0" fmla="*/ 70258 h 4036595"/>
              <a:gd name="connsiteX1" fmla="*/ 239876 w 1912884"/>
              <a:gd name="connsiteY1" fmla="*/ 0 h 4036595"/>
              <a:gd name="connsiteX2" fmla="*/ 1673008 w 1912884"/>
              <a:gd name="connsiteY2" fmla="*/ 0 h 4036595"/>
              <a:gd name="connsiteX3" fmla="*/ 1912884 w 1912884"/>
              <a:gd name="connsiteY3" fmla="*/ 239876 h 4036595"/>
              <a:gd name="connsiteX4" fmla="*/ 1912883 w 1912884"/>
              <a:gd name="connsiteY4" fmla="*/ 3796719 h 4036595"/>
              <a:gd name="connsiteX5" fmla="*/ 1673007 w 1912884"/>
              <a:gd name="connsiteY5" fmla="*/ 4036595 h 4036595"/>
              <a:gd name="connsiteX6" fmla="*/ 239876 w 1912884"/>
              <a:gd name="connsiteY6" fmla="*/ 4036595 h 4036595"/>
              <a:gd name="connsiteX7" fmla="*/ 1 w 1912884"/>
              <a:gd name="connsiteY7" fmla="*/ 3796719 h 4036595"/>
              <a:gd name="connsiteX8" fmla="*/ 0 w 1912884"/>
              <a:gd name="connsiteY8" fmla="*/ 239876 h 4036595"/>
              <a:gd name="connsiteX9" fmla="*/ 70258 w 1912884"/>
              <a:gd name="connsiteY9" fmla="*/ 70258 h 403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2884" h="4036595">
                <a:moveTo>
                  <a:pt x="70258" y="70258"/>
                </a:moveTo>
                <a:cubicBezTo>
                  <a:pt x="113667" y="26849"/>
                  <a:pt x="173637" y="0"/>
                  <a:pt x="239876" y="0"/>
                </a:cubicBezTo>
                <a:lnTo>
                  <a:pt x="1673008" y="0"/>
                </a:lnTo>
                <a:cubicBezTo>
                  <a:pt x="1805487" y="0"/>
                  <a:pt x="1912883" y="107396"/>
                  <a:pt x="1912884" y="239876"/>
                </a:cubicBezTo>
                <a:lnTo>
                  <a:pt x="1912883" y="3796719"/>
                </a:lnTo>
                <a:cubicBezTo>
                  <a:pt x="1912883" y="3929199"/>
                  <a:pt x="1805487" y="4036595"/>
                  <a:pt x="1673007" y="4036595"/>
                </a:cubicBezTo>
                <a:lnTo>
                  <a:pt x="239876" y="4036595"/>
                </a:lnTo>
                <a:cubicBezTo>
                  <a:pt x="107396" y="4036595"/>
                  <a:pt x="1" y="3929199"/>
                  <a:pt x="1" y="3796719"/>
                </a:cubicBezTo>
                <a:lnTo>
                  <a:pt x="0" y="239876"/>
                </a:lnTo>
                <a:cubicBezTo>
                  <a:pt x="0" y="173636"/>
                  <a:pt x="26849" y="113667"/>
                  <a:pt x="70258" y="70258"/>
                </a:cubicBezTo>
                <a:close/>
              </a:path>
            </a:pathLst>
          </a:custGeom>
        </p:spPr>
        <p:txBody>
          <a:bodyPr wrap="square">
            <a:noAutofit/>
          </a:bodyPr>
          <a:lstStyle>
            <a:lvl1pPr marL="0" indent="0">
              <a:buNone/>
              <a:defRPr sz="1600"/>
            </a:lvl1pPr>
          </a:lstStyle>
          <a:p>
            <a:endParaRPr lang="en-US"/>
          </a:p>
        </p:txBody>
      </p:sp>
      <p:sp>
        <p:nvSpPr>
          <p:cNvPr id="14" name="Picture Placeholder 13">
            <a:extLst>
              <a:ext uri="{FF2B5EF4-FFF2-40B4-BE49-F238E27FC236}">
                <a16:creationId xmlns:a16="http://schemas.microsoft.com/office/drawing/2014/main" xmlns="" id="{C5647833-4684-AC46-831C-15AE665B04BB}"/>
              </a:ext>
            </a:extLst>
          </p:cNvPr>
          <p:cNvSpPr>
            <a:spLocks noGrp="1"/>
          </p:cNvSpPr>
          <p:nvPr>
            <p:ph type="pic" sz="quarter" idx="14"/>
          </p:nvPr>
        </p:nvSpPr>
        <p:spPr>
          <a:xfrm rot="2700000">
            <a:off x="6034437" y="3151546"/>
            <a:ext cx="1912884" cy="4036595"/>
          </a:xfrm>
          <a:custGeom>
            <a:avLst/>
            <a:gdLst>
              <a:gd name="connsiteX0" fmla="*/ 70258 w 1912884"/>
              <a:gd name="connsiteY0" fmla="*/ 70258 h 4036595"/>
              <a:gd name="connsiteX1" fmla="*/ 239876 w 1912884"/>
              <a:gd name="connsiteY1" fmla="*/ 0 h 4036595"/>
              <a:gd name="connsiteX2" fmla="*/ 1673008 w 1912884"/>
              <a:gd name="connsiteY2" fmla="*/ 0 h 4036595"/>
              <a:gd name="connsiteX3" fmla="*/ 1912884 w 1912884"/>
              <a:gd name="connsiteY3" fmla="*/ 239876 h 4036595"/>
              <a:gd name="connsiteX4" fmla="*/ 1912883 w 1912884"/>
              <a:gd name="connsiteY4" fmla="*/ 3796719 h 4036595"/>
              <a:gd name="connsiteX5" fmla="*/ 1673007 w 1912884"/>
              <a:gd name="connsiteY5" fmla="*/ 4036595 h 4036595"/>
              <a:gd name="connsiteX6" fmla="*/ 239876 w 1912884"/>
              <a:gd name="connsiteY6" fmla="*/ 4036595 h 4036595"/>
              <a:gd name="connsiteX7" fmla="*/ 1 w 1912884"/>
              <a:gd name="connsiteY7" fmla="*/ 3796719 h 4036595"/>
              <a:gd name="connsiteX8" fmla="*/ 0 w 1912884"/>
              <a:gd name="connsiteY8" fmla="*/ 239876 h 4036595"/>
              <a:gd name="connsiteX9" fmla="*/ 70258 w 1912884"/>
              <a:gd name="connsiteY9" fmla="*/ 70258 h 403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2884" h="4036595">
                <a:moveTo>
                  <a:pt x="70258" y="70258"/>
                </a:moveTo>
                <a:cubicBezTo>
                  <a:pt x="113667" y="26849"/>
                  <a:pt x="173637" y="0"/>
                  <a:pt x="239876" y="0"/>
                </a:cubicBezTo>
                <a:lnTo>
                  <a:pt x="1673008" y="0"/>
                </a:lnTo>
                <a:cubicBezTo>
                  <a:pt x="1805487" y="0"/>
                  <a:pt x="1912883" y="107396"/>
                  <a:pt x="1912884" y="239876"/>
                </a:cubicBezTo>
                <a:lnTo>
                  <a:pt x="1912883" y="3796719"/>
                </a:lnTo>
                <a:cubicBezTo>
                  <a:pt x="1912883" y="3929199"/>
                  <a:pt x="1805487" y="4036595"/>
                  <a:pt x="1673007" y="4036595"/>
                </a:cubicBezTo>
                <a:lnTo>
                  <a:pt x="239876" y="4036595"/>
                </a:lnTo>
                <a:cubicBezTo>
                  <a:pt x="107396" y="4036595"/>
                  <a:pt x="1" y="3929199"/>
                  <a:pt x="1" y="3796719"/>
                </a:cubicBezTo>
                <a:lnTo>
                  <a:pt x="0" y="239876"/>
                </a:lnTo>
                <a:cubicBezTo>
                  <a:pt x="0" y="173636"/>
                  <a:pt x="26849" y="113667"/>
                  <a:pt x="70258" y="70258"/>
                </a:cubicBezTo>
                <a:close/>
              </a:path>
            </a:pathLst>
          </a:custGeom>
        </p:spPr>
        <p:txBody>
          <a:bodyPr wrap="square">
            <a:noAutofit/>
          </a:bodyPr>
          <a:lstStyle>
            <a:lvl1pPr marL="0" indent="0">
              <a:buNone/>
              <a:defRPr sz="1600"/>
            </a:lvl1pPr>
          </a:lstStyle>
          <a:p>
            <a:endParaRPr lang="en-US"/>
          </a:p>
        </p:txBody>
      </p:sp>
      <p:sp>
        <p:nvSpPr>
          <p:cNvPr id="12" name="Picture Placeholder 11">
            <a:extLst>
              <a:ext uri="{FF2B5EF4-FFF2-40B4-BE49-F238E27FC236}">
                <a16:creationId xmlns:a16="http://schemas.microsoft.com/office/drawing/2014/main" xmlns="" id="{4C7AA784-76E6-5641-B0D1-07C0DA89A632}"/>
              </a:ext>
            </a:extLst>
          </p:cNvPr>
          <p:cNvSpPr>
            <a:spLocks noGrp="1"/>
          </p:cNvSpPr>
          <p:nvPr>
            <p:ph type="pic" sz="quarter" idx="12"/>
          </p:nvPr>
        </p:nvSpPr>
        <p:spPr>
          <a:xfrm rot="2700000">
            <a:off x="5823532" y="64141"/>
            <a:ext cx="1912884" cy="4036595"/>
          </a:xfrm>
          <a:custGeom>
            <a:avLst/>
            <a:gdLst>
              <a:gd name="connsiteX0" fmla="*/ 70258 w 1912884"/>
              <a:gd name="connsiteY0" fmla="*/ 70258 h 4036595"/>
              <a:gd name="connsiteX1" fmla="*/ 239876 w 1912884"/>
              <a:gd name="connsiteY1" fmla="*/ 0 h 4036595"/>
              <a:gd name="connsiteX2" fmla="*/ 1673008 w 1912884"/>
              <a:gd name="connsiteY2" fmla="*/ 0 h 4036595"/>
              <a:gd name="connsiteX3" fmla="*/ 1912884 w 1912884"/>
              <a:gd name="connsiteY3" fmla="*/ 239876 h 4036595"/>
              <a:gd name="connsiteX4" fmla="*/ 1912883 w 1912884"/>
              <a:gd name="connsiteY4" fmla="*/ 3796719 h 4036595"/>
              <a:gd name="connsiteX5" fmla="*/ 1673007 w 1912884"/>
              <a:gd name="connsiteY5" fmla="*/ 4036595 h 4036595"/>
              <a:gd name="connsiteX6" fmla="*/ 239876 w 1912884"/>
              <a:gd name="connsiteY6" fmla="*/ 4036595 h 4036595"/>
              <a:gd name="connsiteX7" fmla="*/ 1 w 1912884"/>
              <a:gd name="connsiteY7" fmla="*/ 3796719 h 4036595"/>
              <a:gd name="connsiteX8" fmla="*/ 0 w 1912884"/>
              <a:gd name="connsiteY8" fmla="*/ 239876 h 4036595"/>
              <a:gd name="connsiteX9" fmla="*/ 70258 w 1912884"/>
              <a:gd name="connsiteY9" fmla="*/ 70258 h 4036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12884" h="4036595">
                <a:moveTo>
                  <a:pt x="70258" y="70258"/>
                </a:moveTo>
                <a:cubicBezTo>
                  <a:pt x="113667" y="26849"/>
                  <a:pt x="173637" y="0"/>
                  <a:pt x="239876" y="0"/>
                </a:cubicBezTo>
                <a:lnTo>
                  <a:pt x="1673008" y="0"/>
                </a:lnTo>
                <a:cubicBezTo>
                  <a:pt x="1805487" y="0"/>
                  <a:pt x="1912883" y="107396"/>
                  <a:pt x="1912884" y="239876"/>
                </a:cubicBezTo>
                <a:lnTo>
                  <a:pt x="1912883" y="3796719"/>
                </a:lnTo>
                <a:cubicBezTo>
                  <a:pt x="1912883" y="3929199"/>
                  <a:pt x="1805487" y="4036595"/>
                  <a:pt x="1673007" y="4036595"/>
                </a:cubicBezTo>
                <a:lnTo>
                  <a:pt x="239876" y="4036595"/>
                </a:lnTo>
                <a:cubicBezTo>
                  <a:pt x="107396" y="4036595"/>
                  <a:pt x="1" y="3929199"/>
                  <a:pt x="1" y="3796719"/>
                </a:cubicBezTo>
                <a:lnTo>
                  <a:pt x="0" y="239876"/>
                </a:lnTo>
                <a:cubicBezTo>
                  <a:pt x="0" y="173636"/>
                  <a:pt x="26849" y="113667"/>
                  <a:pt x="70258" y="70258"/>
                </a:cubicBezTo>
                <a:close/>
              </a:path>
            </a:pathLst>
          </a:custGeom>
        </p:spPr>
        <p:txBody>
          <a:bodyPr wrap="square">
            <a:noAutofit/>
          </a:bodyPr>
          <a:lstStyle>
            <a:lvl1pPr marL="0" indent="0">
              <a:buNone/>
              <a:defRPr sz="1600"/>
            </a:lvl1pPr>
          </a:lstStyle>
          <a:p>
            <a:endParaRPr lang="en-US" dirty="0"/>
          </a:p>
        </p:txBody>
      </p:sp>
      <p:sp>
        <p:nvSpPr>
          <p:cNvPr id="3" name="Date Placeholder 2">
            <a:extLst>
              <a:ext uri="{FF2B5EF4-FFF2-40B4-BE49-F238E27FC236}">
                <a16:creationId xmlns:a16="http://schemas.microsoft.com/office/drawing/2014/main" xmlns="" id="{0E22C1E3-23DB-5448-8928-EDA6CA940D8A}"/>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2026B086-9AF1-E04D-9801-F5B76DF3DE3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16755661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9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xmlns="" id="{F4A84CF1-E25C-5C49-B360-DB06E4F1EF93}"/>
              </a:ext>
            </a:extLst>
          </p:cNvPr>
          <p:cNvSpPr>
            <a:spLocks noGrp="1"/>
          </p:cNvSpPr>
          <p:nvPr>
            <p:ph type="pic" sz="quarter" idx="12"/>
          </p:nvPr>
        </p:nvSpPr>
        <p:spPr>
          <a:xfrm>
            <a:off x="5543910" y="2334883"/>
            <a:ext cx="1857555" cy="3968152"/>
          </a:xfrm>
          <a:custGeom>
            <a:avLst/>
            <a:gdLst>
              <a:gd name="connsiteX0" fmla="*/ 174480 w 1857555"/>
              <a:gd name="connsiteY0" fmla="*/ 0 h 3968152"/>
              <a:gd name="connsiteX1" fmla="*/ 1683075 w 1857555"/>
              <a:gd name="connsiteY1" fmla="*/ 0 h 3968152"/>
              <a:gd name="connsiteX2" fmla="*/ 1857555 w 1857555"/>
              <a:gd name="connsiteY2" fmla="*/ 174480 h 3968152"/>
              <a:gd name="connsiteX3" fmla="*/ 1857555 w 1857555"/>
              <a:gd name="connsiteY3" fmla="*/ 3793672 h 3968152"/>
              <a:gd name="connsiteX4" fmla="*/ 1683075 w 1857555"/>
              <a:gd name="connsiteY4" fmla="*/ 3968152 h 3968152"/>
              <a:gd name="connsiteX5" fmla="*/ 174480 w 1857555"/>
              <a:gd name="connsiteY5" fmla="*/ 3968152 h 3968152"/>
              <a:gd name="connsiteX6" fmla="*/ 0 w 1857555"/>
              <a:gd name="connsiteY6" fmla="*/ 3793672 h 3968152"/>
              <a:gd name="connsiteX7" fmla="*/ 0 w 1857555"/>
              <a:gd name="connsiteY7" fmla="*/ 174480 h 3968152"/>
              <a:gd name="connsiteX8" fmla="*/ 174480 w 1857555"/>
              <a:gd name="connsiteY8" fmla="*/ 0 h 3968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57555" h="3968152">
                <a:moveTo>
                  <a:pt x="174480" y="0"/>
                </a:moveTo>
                <a:lnTo>
                  <a:pt x="1683075" y="0"/>
                </a:lnTo>
                <a:cubicBezTo>
                  <a:pt x="1779438" y="0"/>
                  <a:pt x="1857555" y="78117"/>
                  <a:pt x="1857555" y="174480"/>
                </a:cubicBezTo>
                <a:lnTo>
                  <a:pt x="1857555" y="3793672"/>
                </a:lnTo>
                <a:cubicBezTo>
                  <a:pt x="1857555" y="3890035"/>
                  <a:pt x="1779438" y="3968152"/>
                  <a:pt x="1683075" y="3968152"/>
                </a:cubicBezTo>
                <a:lnTo>
                  <a:pt x="174480" y="3968152"/>
                </a:lnTo>
                <a:cubicBezTo>
                  <a:pt x="78117" y="3968152"/>
                  <a:pt x="0" y="3890035"/>
                  <a:pt x="0" y="3793672"/>
                </a:cubicBezTo>
                <a:lnTo>
                  <a:pt x="0" y="174480"/>
                </a:lnTo>
                <a:cubicBezTo>
                  <a:pt x="0" y="78117"/>
                  <a:pt x="78117" y="0"/>
                  <a:pt x="174480" y="0"/>
                </a:cubicBez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B05B7117-B037-7A4E-B454-F614986277AE}"/>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806DEA7D-0CBA-754A-96C0-B9467EBBD30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83983992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4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41FB6A97-6335-4A43-9E49-46092B2844E7}"/>
              </a:ext>
            </a:extLst>
          </p:cNvPr>
          <p:cNvSpPr>
            <a:spLocks noGrp="1"/>
          </p:cNvSpPr>
          <p:nvPr>
            <p:ph type="pic" sz="quarter" idx="12"/>
          </p:nvPr>
        </p:nvSpPr>
        <p:spPr>
          <a:xfrm>
            <a:off x="0" y="0"/>
            <a:ext cx="12192000" cy="6858000"/>
          </a:xfrm>
          <a:custGeom>
            <a:avLst/>
            <a:gdLst>
              <a:gd name="connsiteX0" fmla="*/ 0 w 12192000"/>
              <a:gd name="connsiteY0" fmla="*/ 0 h 6858000"/>
              <a:gd name="connsiteX1" fmla="*/ 12192000 w 12192000"/>
              <a:gd name="connsiteY1" fmla="*/ 0 h 6858000"/>
              <a:gd name="connsiteX2" fmla="*/ 12192000 w 12192000"/>
              <a:gd name="connsiteY2" fmla="*/ 6858000 h 6858000"/>
              <a:gd name="connsiteX3" fmla="*/ 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0" y="0"/>
                </a:moveTo>
                <a:lnTo>
                  <a:pt x="12192000" y="0"/>
                </a:lnTo>
                <a:lnTo>
                  <a:pt x="12192000" y="6858000"/>
                </a:lnTo>
                <a:lnTo>
                  <a:pt x="0" y="6858000"/>
                </a:lnTo>
                <a:close/>
              </a:path>
            </a:pathLst>
          </a:custGeom>
        </p:spPr>
        <p:txBody>
          <a:bodyPr wrap="square">
            <a:noAutofit/>
          </a:bodyPr>
          <a:lstStyle>
            <a:lvl1pPr marL="0" indent="0">
              <a:buNone/>
              <a:defRPr sz="2000"/>
            </a:lvl1pPr>
          </a:lstStyle>
          <a:p>
            <a:endParaRPr lang="en-US"/>
          </a:p>
        </p:txBody>
      </p:sp>
      <p:sp>
        <p:nvSpPr>
          <p:cNvPr id="3" name="Date Placeholder 2">
            <a:extLst>
              <a:ext uri="{FF2B5EF4-FFF2-40B4-BE49-F238E27FC236}">
                <a16:creationId xmlns:a16="http://schemas.microsoft.com/office/drawing/2014/main" xmlns="" id="{7839B6A5-A6D2-314F-B2F2-2E650F6026D7}"/>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E5E49A3F-9CFE-574F-9869-FBEC45F613B9}"/>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309189313"/>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4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B40DAB89-C9B8-434A-95C7-5FB7263063D7}"/>
              </a:ext>
            </a:extLst>
          </p:cNvPr>
          <p:cNvSpPr>
            <a:spLocks noGrp="1"/>
          </p:cNvSpPr>
          <p:nvPr>
            <p:ph type="pic" sz="quarter" idx="12"/>
          </p:nvPr>
        </p:nvSpPr>
        <p:spPr>
          <a:xfrm>
            <a:off x="4087092" y="0"/>
            <a:ext cx="4017816" cy="6858000"/>
          </a:xfrm>
          <a:custGeom>
            <a:avLst/>
            <a:gdLst>
              <a:gd name="connsiteX0" fmla="*/ 0 w 4017816"/>
              <a:gd name="connsiteY0" fmla="*/ 0 h 6858000"/>
              <a:gd name="connsiteX1" fmla="*/ 4017816 w 4017816"/>
              <a:gd name="connsiteY1" fmla="*/ 0 h 6858000"/>
              <a:gd name="connsiteX2" fmla="*/ 4017816 w 4017816"/>
              <a:gd name="connsiteY2" fmla="*/ 6858000 h 6858000"/>
              <a:gd name="connsiteX3" fmla="*/ 0 w 40178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17816" h="6858000">
                <a:moveTo>
                  <a:pt x="0" y="0"/>
                </a:moveTo>
                <a:lnTo>
                  <a:pt x="4017816" y="0"/>
                </a:lnTo>
                <a:lnTo>
                  <a:pt x="4017816" y="6858000"/>
                </a:lnTo>
                <a:lnTo>
                  <a:pt x="0" y="6858000"/>
                </a:lnTo>
                <a:close/>
              </a:path>
            </a:pathLst>
          </a:custGeom>
          <a:noFill/>
          <a:effectLst>
            <a:outerShdw blurRad="190500" algn="ctr" rotWithShape="0">
              <a:prstClr val="black">
                <a:alpha val="10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0059D2F2-8DB9-CF4C-91A7-87630D30404B}"/>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719E24D1-C1A1-F54D-896F-AF127931826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178870833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6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xmlns="" id="{70C58D13-28F3-2048-A3DE-BDFA33798687}"/>
              </a:ext>
            </a:extLst>
          </p:cNvPr>
          <p:cNvSpPr>
            <a:spLocks noGrp="1"/>
          </p:cNvSpPr>
          <p:nvPr>
            <p:ph type="pic" sz="quarter" idx="14"/>
          </p:nvPr>
        </p:nvSpPr>
        <p:spPr>
          <a:xfrm>
            <a:off x="8927188" y="1019917"/>
            <a:ext cx="2056862" cy="1648046"/>
          </a:xfrm>
          <a:custGeom>
            <a:avLst/>
            <a:gdLst>
              <a:gd name="connsiteX0" fmla="*/ 218416 w 2056862"/>
              <a:gd name="connsiteY0" fmla="*/ 0 h 1648046"/>
              <a:gd name="connsiteX1" fmla="*/ 1838446 w 2056862"/>
              <a:gd name="connsiteY1" fmla="*/ 0 h 1648046"/>
              <a:gd name="connsiteX2" fmla="*/ 2056862 w 2056862"/>
              <a:gd name="connsiteY2" fmla="*/ 218416 h 1648046"/>
              <a:gd name="connsiteX3" fmla="*/ 2056862 w 2056862"/>
              <a:gd name="connsiteY3" fmla="*/ 1429630 h 1648046"/>
              <a:gd name="connsiteX4" fmla="*/ 1838446 w 2056862"/>
              <a:gd name="connsiteY4" fmla="*/ 1648046 h 1648046"/>
              <a:gd name="connsiteX5" fmla="*/ 218416 w 2056862"/>
              <a:gd name="connsiteY5" fmla="*/ 1648046 h 1648046"/>
              <a:gd name="connsiteX6" fmla="*/ 0 w 2056862"/>
              <a:gd name="connsiteY6" fmla="*/ 1429630 h 1648046"/>
              <a:gd name="connsiteX7" fmla="*/ 0 w 2056862"/>
              <a:gd name="connsiteY7" fmla="*/ 218416 h 1648046"/>
              <a:gd name="connsiteX8" fmla="*/ 218416 w 2056862"/>
              <a:gd name="connsiteY8" fmla="*/ 0 h 164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862" h="1648046">
                <a:moveTo>
                  <a:pt x="218416" y="0"/>
                </a:moveTo>
                <a:lnTo>
                  <a:pt x="1838446" y="0"/>
                </a:lnTo>
                <a:cubicBezTo>
                  <a:pt x="1959074" y="0"/>
                  <a:pt x="2056862" y="97788"/>
                  <a:pt x="2056862" y="218416"/>
                </a:cubicBezTo>
                <a:lnTo>
                  <a:pt x="2056862" y="1429630"/>
                </a:lnTo>
                <a:cubicBezTo>
                  <a:pt x="2056862" y="1550258"/>
                  <a:pt x="1959074" y="1648046"/>
                  <a:pt x="1838446" y="1648046"/>
                </a:cubicBezTo>
                <a:lnTo>
                  <a:pt x="218416" y="1648046"/>
                </a:lnTo>
                <a:cubicBezTo>
                  <a:pt x="97788" y="1648046"/>
                  <a:pt x="0" y="1550258"/>
                  <a:pt x="0" y="1429630"/>
                </a:cubicBezTo>
                <a:lnTo>
                  <a:pt x="0" y="218416"/>
                </a:lnTo>
                <a:cubicBezTo>
                  <a:pt x="0" y="97788"/>
                  <a:pt x="97788" y="0"/>
                  <a:pt x="218416" y="0"/>
                </a:cubicBezTo>
                <a:close/>
              </a:path>
            </a:pathLst>
          </a:custGeom>
          <a:noFill/>
          <a:effectLst>
            <a:outerShdw blurRad="127000" algn="ctr" rotWithShape="0">
              <a:prstClr val="black">
                <a:alpha val="20000"/>
              </a:prstClr>
            </a:outerShdw>
          </a:effectLst>
        </p:spPr>
        <p:txBody>
          <a:bodyPr wrap="square">
            <a:noAutofit/>
          </a:bodyPr>
          <a:lstStyle>
            <a:lvl1pPr marL="0" indent="0">
              <a:buNone/>
              <a:defRPr sz="1800"/>
            </a:lvl1pPr>
          </a:lstStyle>
          <a:p>
            <a:endParaRPr lang="en-US"/>
          </a:p>
        </p:txBody>
      </p:sp>
      <p:sp>
        <p:nvSpPr>
          <p:cNvPr id="16" name="Picture Placeholder 15">
            <a:extLst>
              <a:ext uri="{FF2B5EF4-FFF2-40B4-BE49-F238E27FC236}">
                <a16:creationId xmlns:a16="http://schemas.microsoft.com/office/drawing/2014/main" xmlns="" id="{1136A1C5-E691-5C4B-8A1F-1CDF7187422A}"/>
              </a:ext>
            </a:extLst>
          </p:cNvPr>
          <p:cNvSpPr>
            <a:spLocks noGrp="1"/>
          </p:cNvSpPr>
          <p:nvPr>
            <p:ph type="pic" sz="quarter" idx="13"/>
          </p:nvPr>
        </p:nvSpPr>
        <p:spPr>
          <a:xfrm>
            <a:off x="1207951" y="1019917"/>
            <a:ext cx="2056862" cy="1648046"/>
          </a:xfrm>
          <a:custGeom>
            <a:avLst/>
            <a:gdLst>
              <a:gd name="connsiteX0" fmla="*/ 218416 w 2056862"/>
              <a:gd name="connsiteY0" fmla="*/ 0 h 1648046"/>
              <a:gd name="connsiteX1" fmla="*/ 1838446 w 2056862"/>
              <a:gd name="connsiteY1" fmla="*/ 0 h 1648046"/>
              <a:gd name="connsiteX2" fmla="*/ 2056862 w 2056862"/>
              <a:gd name="connsiteY2" fmla="*/ 218416 h 1648046"/>
              <a:gd name="connsiteX3" fmla="*/ 2056862 w 2056862"/>
              <a:gd name="connsiteY3" fmla="*/ 1429630 h 1648046"/>
              <a:gd name="connsiteX4" fmla="*/ 1838446 w 2056862"/>
              <a:gd name="connsiteY4" fmla="*/ 1648046 h 1648046"/>
              <a:gd name="connsiteX5" fmla="*/ 218416 w 2056862"/>
              <a:gd name="connsiteY5" fmla="*/ 1648046 h 1648046"/>
              <a:gd name="connsiteX6" fmla="*/ 0 w 2056862"/>
              <a:gd name="connsiteY6" fmla="*/ 1429630 h 1648046"/>
              <a:gd name="connsiteX7" fmla="*/ 0 w 2056862"/>
              <a:gd name="connsiteY7" fmla="*/ 218416 h 1648046"/>
              <a:gd name="connsiteX8" fmla="*/ 218416 w 2056862"/>
              <a:gd name="connsiteY8" fmla="*/ 0 h 1648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56862" h="1648046">
                <a:moveTo>
                  <a:pt x="218416" y="0"/>
                </a:moveTo>
                <a:lnTo>
                  <a:pt x="1838446" y="0"/>
                </a:lnTo>
                <a:cubicBezTo>
                  <a:pt x="1959074" y="0"/>
                  <a:pt x="2056862" y="97788"/>
                  <a:pt x="2056862" y="218416"/>
                </a:cubicBezTo>
                <a:lnTo>
                  <a:pt x="2056862" y="1429630"/>
                </a:lnTo>
                <a:cubicBezTo>
                  <a:pt x="2056862" y="1550258"/>
                  <a:pt x="1959074" y="1648046"/>
                  <a:pt x="1838446" y="1648046"/>
                </a:cubicBezTo>
                <a:lnTo>
                  <a:pt x="218416" y="1648046"/>
                </a:lnTo>
                <a:cubicBezTo>
                  <a:pt x="97788" y="1648046"/>
                  <a:pt x="0" y="1550258"/>
                  <a:pt x="0" y="1429630"/>
                </a:cubicBezTo>
                <a:lnTo>
                  <a:pt x="0" y="218416"/>
                </a:lnTo>
                <a:cubicBezTo>
                  <a:pt x="0" y="97788"/>
                  <a:pt x="97788" y="0"/>
                  <a:pt x="218416" y="0"/>
                </a:cubicBezTo>
                <a:close/>
              </a:path>
            </a:pathLst>
          </a:custGeom>
          <a:noFill/>
          <a:effectLst>
            <a:outerShdw blurRad="127000" algn="ctr" rotWithShape="0">
              <a:prstClr val="black">
                <a:alpha val="20000"/>
              </a:prstClr>
            </a:outerShdw>
          </a:effectLst>
        </p:spPr>
        <p:txBody>
          <a:bodyPr wrap="square">
            <a:noAutofit/>
          </a:bodyPr>
          <a:lstStyle>
            <a:lvl1pPr marL="0" indent="0">
              <a:buNone/>
              <a:defRPr sz="1800"/>
            </a:lvl1pPr>
          </a:lstStyle>
          <a:p>
            <a:endParaRPr lang="en-US"/>
          </a:p>
        </p:txBody>
      </p:sp>
      <p:sp>
        <p:nvSpPr>
          <p:cNvPr id="11" name="Picture Placeholder 10">
            <a:extLst>
              <a:ext uri="{FF2B5EF4-FFF2-40B4-BE49-F238E27FC236}">
                <a16:creationId xmlns:a16="http://schemas.microsoft.com/office/drawing/2014/main" xmlns="" id="{AB9BCBFA-F34F-F14C-BA70-107F4CE7527A}"/>
              </a:ext>
            </a:extLst>
          </p:cNvPr>
          <p:cNvSpPr>
            <a:spLocks noGrp="1"/>
          </p:cNvSpPr>
          <p:nvPr>
            <p:ph type="pic" sz="quarter" idx="12"/>
          </p:nvPr>
        </p:nvSpPr>
        <p:spPr>
          <a:xfrm>
            <a:off x="4139609" y="382771"/>
            <a:ext cx="3912782" cy="6092458"/>
          </a:xfrm>
          <a:custGeom>
            <a:avLst/>
            <a:gdLst>
              <a:gd name="connsiteX0" fmla="*/ 205578 w 3912782"/>
              <a:gd name="connsiteY0" fmla="*/ 0 h 6092458"/>
              <a:gd name="connsiteX1" fmla="*/ 3707204 w 3912782"/>
              <a:gd name="connsiteY1" fmla="*/ 0 h 6092458"/>
              <a:gd name="connsiteX2" fmla="*/ 3912782 w 3912782"/>
              <a:gd name="connsiteY2" fmla="*/ 205578 h 6092458"/>
              <a:gd name="connsiteX3" fmla="*/ 3912782 w 3912782"/>
              <a:gd name="connsiteY3" fmla="*/ 5886880 h 6092458"/>
              <a:gd name="connsiteX4" fmla="*/ 3707204 w 3912782"/>
              <a:gd name="connsiteY4" fmla="*/ 6092458 h 6092458"/>
              <a:gd name="connsiteX5" fmla="*/ 205578 w 3912782"/>
              <a:gd name="connsiteY5" fmla="*/ 6092458 h 6092458"/>
              <a:gd name="connsiteX6" fmla="*/ 0 w 3912782"/>
              <a:gd name="connsiteY6" fmla="*/ 5886880 h 6092458"/>
              <a:gd name="connsiteX7" fmla="*/ 0 w 3912782"/>
              <a:gd name="connsiteY7" fmla="*/ 205578 h 6092458"/>
              <a:gd name="connsiteX8" fmla="*/ 205578 w 3912782"/>
              <a:gd name="connsiteY8" fmla="*/ 0 h 60924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12782" h="6092458">
                <a:moveTo>
                  <a:pt x="205578" y="0"/>
                </a:moveTo>
                <a:lnTo>
                  <a:pt x="3707204" y="0"/>
                </a:lnTo>
                <a:cubicBezTo>
                  <a:pt x="3820742" y="0"/>
                  <a:pt x="3912782" y="92040"/>
                  <a:pt x="3912782" y="205578"/>
                </a:cubicBezTo>
                <a:lnTo>
                  <a:pt x="3912782" y="5886880"/>
                </a:lnTo>
                <a:cubicBezTo>
                  <a:pt x="3912782" y="6000418"/>
                  <a:pt x="3820742" y="6092458"/>
                  <a:pt x="3707204" y="6092458"/>
                </a:cubicBezTo>
                <a:lnTo>
                  <a:pt x="205578" y="6092458"/>
                </a:lnTo>
                <a:cubicBezTo>
                  <a:pt x="92040" y="6092458"/>
                  <a:pt x="0" y="6000418"/>
                  <a:pt x="0" y="5886880"/>
                </a:cubicBezTo>
                <a:lnTo>
                  <a:pt x="0" y="205578"/>
                </a:lnTo>
                <a:cubicBezTo>
                  <a:pt x="0" y="92040"/>
                  <a:pt x="92040" y="0"/>
                  <a:pt x="205578" y="0"/>
                </a:cubicBezTo>
                <a:close/>
              </a:path>
            </a:pathLst>
          </a:custGeom>
          <a:noFill/>
          <a:ln w="19050">
            <a:noFill/>
          </a:ln>
          <a:effectLst>
            <a:outerShdw blurRad="254000" algn="ctr" rotWithShape="0">
              <a:prstClr val="black">
                <a:alpha val="15000"/>
              </a:prstClr>
            </a:outerShdw>
          </a:effectLst>
        </p:spPr>
        <p:txBody>
          <a:bodyPr wrap="square">
            <a:noAutofit/>
          </a:bodyPr>
          <a:lstStyle>
            <a:lvl1pPr marL="0" indent="0">
              <a:buNone/>
              <a:defRPr sz="1800"/>
            </a:lvl1pPr>
          </a:lstStyle>
          <a:p>
            <a:endParaRPr lang="en-US"/>
          </a:p>
        </p:txBody>
      </p:sp>
      <p:sp>
        <p:nvSpPr>
          <p:cNvPr id="3" name="Date Placeholder 2">
            <a:extLst>
              <a:ext uri="{FF2B5EF4-FFF2-40B4-BE49-F238E27FC236}">
                <a16:creationId xmlns:a16="http://schemas.microsoft.com/office/drawing/2014/main" xmlns="" id="{8519257F-8C33-184C-955E-B303D6F16326}"/>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F0679C40-831F-974A-93D9-68C381C73445}"/>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20275553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755CF493-2FCF-AA4C-8E85-9952A4059FD2}"/>
              </a:ext>
            </a:extLst>
          </p:cNvPr>
          <p:cNvSpPr>
            <a:spLocks noGrp="1"/>
          </p:cNvSpPr>
          <p:nvPr>
            <p:ph type="pic" sz="quarter" idx="12"/>
          </p:nvPr>
        </p:nvSpPr>
        <p:spPr>
          <a:xfrm>
            <a:off x="3111797" y="1913860"/>
            <a:ext cx="5968409" cy="3721396"/>
          </a:xfrm>
          <a:custGeom>
            <a:avLst/>
            <a:gdLst>
              <a:gd name="connsiteX0" fmla="*/ 264480 w 5968409"/>
              <a:gd name="connsiteY0" fmla="*/ 0 h 3721396"/>
              <a:gd name="connsiteX1" fmla="*/ 5703929 w 5968409"/>
              <a:gd name="connsiteY1" fmla="*/ 0 h 3721396"/>
              <a:gd name="connsiteX2" fmla="*/ 5968409 w 5968409"/>
              <a:gd name="connsiteY2" fmla="*/ 264480 h 3721396"/>
              <a:gd name="connsiteX3" fmla="*/ 5968409 w 5968409"/>
              <a:gd name="connsiteY3" fmla="*/ 3456916 h 3721396"/>
              <a:gd name="connsiteX4" fmla="*/ 5703929 w 5968409"/>
              <a:gd name="connsiteY4" fmla="*/ 3721396 h 3721396"/>
              <a:gd name="connsiteX5" fmla="*/ 264480 w 5968409"/>
              <a:gd name="connsiteY5" fmla="*/ 3721396 h 3721396"/>
              <a:gd name="connsiteX6" fmla="*/ 0 w 5968409"/>
              <a:gd name="connsiteY6" fmla="*/ 3456916 h 3721396"/>
              <a:gd name="connsiteX7" fmla="*/ 0 w 5968409"/>
              <a:gd name="connsiteY7" fmla="*/ 264480 h 3721396"/>
              <a:gd name="connsiteX8" fmla="*/ 264480 w 5968409"/>
              <a:gd name="connsiteY8" fmla="*/ 0 h 37213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68409" h="3721396">
                <a:moveTo>
                  <a:pt x="264480" y="0"/>
                </a:moveTo>
                <a:lnTo>
                  <a:pt x="5703929" y="0"/>
                </a:lnTo>
                <a:cubicBezTo>
                  <a:pt x="5849997" y="0"/>
                  <a:pt x="5968409" y="118412"/>
                  <a:pt x="5968409" y="264480"/>
                </a:cubicBezTo>
                <a:lnTo>
                  <a:pt x="5968409" y="3456916"/>
                </a:lnTo>
                <a:cubicBezTo>
                  <a:pt x="5968409" y="3602984"/>
                  <a:pt x="5849997" y="3721396"/>
                  <a:pt x="5703929" y="3721396"/>
                </a:cubicBezTo>
                <a:lnTo>
                  <a:pt x="264480" y="3721396"/>
                </a:lnTo>
                <a:cubicBezTo>
                  <a:pt x="118412" y="3721396"/>
                  <a:pt x="0" y="3602984"/>
                  <a:pt x="0" y="3456916"/>
                </a:cubicBezTo>
                <a:lnTo>
                  <a:pt x="0" y="264480"/>
                </a:lnTo>
                <a:cubicBezTo>
                  <a:pt x="0" y="118412"/>
                  <a:pt x="118412" y="0"/>
                  <a:pt x="264480" y="0"/>
                </a:cubicBez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1A099763-9AA6-824A-AA2A-17DBA2340ACE}"/>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69F43A81-267E-FD47-8736-91595EB0777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32184312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44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F21DB288-B35B-2D48-8FA7-3C84BEB40E94}"/>
              </a:ext>
            </a:extLst>
          </p:cNvPr>
          <p:cNvSpPr>
            <a:spLocks noGrp="1"/>
          </p:cNvSpPr>
          <p:nvPr>
            <p:ph type="pic" sz="quarter" idx="12"/>
          </p:nvPr>
        </p:nvSpPr>
        <p:spPr>
          <a:xfrm>
            <a:off x="0" y="1790549"/>
            <a:ext cx="12192000" cy="2483740"/>
          </a:xfrm>
          <a:custGeom>
            <a:avLst/>
            <a:gdLst>
              <a:gd name="connsiteX0" fmla="*/ 0 w 12192000"/>
              <a:gd name="connsiteY0" fmla="*/ 0 h 2483740"/>
              <a:gd name="connsiteX1" fmla="*/ 12192000 w 12192000"/>
              <a:gd name="connsiteY1" fmla="*/ 0 h 2483740"/>
              <a:gd name="connsiteX2" fmla="*/ 12192000 w 12192000"/>
              <a:gd name="connsiteY2" fmla="*/ 2483740 h 2483740"/>
              <a:gd name="connsiteX3" fmla="*/ 0 w 12192000"/>
              <a:gd name="connsiteY3" fmla="*/ 2483740 h 2483740"/>
            </a:gdLst>
            <a:ahLst/>
            <a:cxnLst>
              <a:cxn ang="0">
                <a:pos x="connsiteX0" y="connsiteY0"/>
              </a:cxn>
              <a:cxn ang="0">
                <a:pos x="connsiteX1" y="connsiteY1"/>
              </a:cxn>
              <a:cxn ang="0">
                <a:pos x="connsiteX2" y="connsiteY2"/>
              </a:cxn>
              <a:cxn ang="0">
                <a:pos x="connsiteX3" y="connsiteY3"/>
              </a:cxn>
            </a:cxnLst>
            <a:rect l="l" t="t" r="r" b="b"/>
            <a:pathLst>
              <a:path w="12192000" h="2483740">
                <a:moveTo>
                  <a:pt x="0" y="0"/>
                </a:moveTo>
                <a:lnTo>
                  <a:pt x="12192000" y="0"/>
                </a:lnTo>
                <a:lnTo>
                  <a:pt x="12192000" y="2483740"/>
                </a:lnTo>
                <a:lnTo>
                  <a:pt x="0" y="2483740"/>
                </a:ln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5131AF86-B341-A340-AE16-8B8468F46CAC}"/>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11EFBADF-8D84-484B-A3B4-21BD98B5C99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19302565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3858DF90-4DC8-064A-A52C-0EA025C50B0F}"/>
              </a:ext>
            </a:extLst>
          </p:cNvPr>
          <p:cNvSpPr>
            <a:spLocks noGrp="1"/>
          </p:cNvSpPr>
          <p:nvPr>
            <p:ph type="pic" sz="quarter" idx="12"/>
          </p:nvPr>
        </p:nvSpPr>
        <p:spPr>
          <a:xfrm>
            <a:off x="5497976" y="0"/>
            <a:ext cx="2060293" cy="6858000"/>
          </a:xfrm>
          <a:custGeom>
            <a:avLst/>
            <a:gdLst>
              <a:gd name="connsiteX0" fmla="*/ 0 w 2060293"/>
              <a:gd name="connsiteY0" fmla="*/ 0 h 6858000"/>
              <a:gd name="connsiteX1" fmla="*/ 2060293 w 2060293"/>
              <a:gd name="connsiteY1" fmla="*/ 0 h 6858000"/>
              <a:gd name="connsiteX2" fmla="*/ 2060293 w 2060293"/>
              <a:gd name="connsiteY2" fmla="*/ 6858000 h 6858000"/>
              <a:gd name="connsiteX3" fmla="*/ 0 w 206029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060293" h="6858000">
                <a:moveTo>
                  <a:pt x="0" y="0"/>
                </a:moveTo>
                <a:lnTo>
                  <a:pt x="2060293" y="0"/>
                </a:lnTo>
                <a:lnTo>
                  <a:pt x="2060293" y="6858000"/>
                </a:lnTo>
                <a:lnTo>
                  <a:pt x="0" y="6858000"/>
                </a:lnTo>
                <a:close/>
              </a:path>
            </a:pathLst>
          </a:custGeom>
          <a:noFill/>
          <a:effectLst>
            <a:outerShdw blurRad="101600" dist="38100" algn="l" rotWithShape="0">
              <a:prstClr val="black">
                <a:alpha val="10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C51F6348-BA1B-9348-9DCE-639405EA8768}"/>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DD39664C-2696-ED43-A052-5D2F38DC020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1080579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BC77FDD-95FC-41C5-B5FC-30CDCECE04E9}"/>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xmlns="" id="{67CA0741-E1F8-47D1-A63C-12B58B62C48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xmlns="" id="{9D5C6C10-6604-4C67-A40D-E6D03EE08FB8}"/>
              </a:ext>
            </a:extLst>
          </p:cNvPr>
          <p:cNvSpPr>
            <a:spLocks noGrp="1"/>
          </p:cNvSpPr>
          <p:nvPr>
            <p:ph type="dt" sz="half" idx="10"/>
          </p:nvPr>
        </p:nvSpPr>
        <p:spPr/>
        <p:txBody>
          <a:bodyPr/>
          <a:lstStyle/>
          <a:p>
            <a:fld id="{4AFDEE85-77D0-4AA5-967C-A847AB687C4D}" type="datetimeFigureOut">
              <a:rPr lang="fr-FR" smtClean="0"/>
              <a:pPr/>
              <a:t>29/09/2022</a:t>
            </a:fld>
            <a:endParaRPr lang="fr-FR"/>
          </a:p>
        </p:txBody>
      </p:sp>
      <p:sp>
        <p:nvSpPr>
          <p:cNvPr id="5" name="Espace réservé du pied de page 4">
            <a:extLst>
              <a:ext uri="{FF2B5EF4-FFF2-40B4-BE49-F238E27FC236}">
                <a16:creationId xmlns:a16="http://schemas.microsoft.com/office/drawing/2014/main" xmlns="" id="{3BACA453-0E57-4DC2-B4DF-C45F52FEF094}"/>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73961A7D-A18D-4DD2-B0D8-6A1A708A09D7}"/>
              </a:ext>
            </a:extLst>
          </p:cNvPr>
          <p:cNvSpPr>
            <a:spLocks noGrp="1"/>
          </p:cNvSpPr>
          <p:nvPr>
            <p:ph type="sldNum" sz="quarter" idx="12"/>
          </p:nvPr>
        </p:nvSpPr>
        <p:spPr/>
        <p:txBody>
          <a:body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36438735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4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F2CE3E77-370F-4B48-B889-950847007CD1}"/>
              </a:ext>
            </a:extLst>
          </p:cNvPr>
          <p:cNvSpPr>
            <a:spLocks noGrp="1"/>
          </p:cNvSpPr>
          <p:nvPr>
            <p:ph type="pic" sz="quarter" idx="12"/>
          </p:nvPr>
        </p:nvSpPr>
        <p:spPr>
          <a:xfrm>
            <a:off x="0" y="0"/>
            <a:ext cx="12192000" cy="3230880"/>
          </a:xfrm>
          <a:custGeom>
            <a:avLst/>
            <a:gdLst>
              <a:gd name="connsiteX0" fmla="*/ 0 w 12192000"/>
              <a:gd name="connsiteY0" fmla="*/ 0 h 3230880"/>
              <a:gd name="connsiteX1" fmla="*/ 12192000 w 12192000"/>
              <a:gd name="connsiteY1" fmla="*/ 0 h 3230880"/>
              <a:gd name="connsiteX2" fmla="*/ 12192000 w 12192000"/>
              <a:gd name="connsiteY2" fmla="*/ 3230880 h 3230880"/>
              <a:gd name="connsiteX3" fmla="*/ 0 w 12192000"/>
              <a:gd name="connsiteY3" fmla="*/ 3230880 h 3230880"/>
            </a:gdLst>
            <a:ahLst/>
            <a:cxnLst>
              <a:cxn ang="0">
                <a:pos x="connsiteX0" y="connsiteY0"/>
              </a:cxn>
              <a:cxn ang="0">
                <a:pos x="connsiteX1" y="connsiteY1"/>
              </a:cxn>
              <a:cxn ang="0">
                <a:pos x="connsiteX2" y="connsiteY2"/>
              </a:cxn>
              <a:cxn ang="0">
                <a:pos x="connsiteX3" y="connsiteY3"/>
              </a:cxn>
            </a:cxnLst>
            <a:rect l="l" t="t" r="r" b="b"/>
            <a:pathLst>
              <a:path w="12192000" h="3230880">
                <a:moveTo>
                  <a:pt x="0" y="0"/>
                </a:moveTo>
                <a:lnTo>
                  <a:pt x="12192000" y="0"/>
                </a:lnTo>
                <a:lnTo>
                  <a:pt x="12192000" y="3230880"/>
                </a:lnTo>
                <a:lnTo>
                  <a:pt x="0" y="3230880"/>
                </a:ln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C5A823AE-19BE-8C47-A9A0-483249636B15}"/>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4633ADDC-34BC-DE40-B222-6492DDCB5A3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49657548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1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xmlns="" id="{52838207-F138-A549-AA5F-0AEBBED59C30}"/>
              </a:ext>
            </a:extLst>
          </p:cNvPr>
          <p:cNvSpPr>
            <a:spLocks noGrp="1"/>
          </p:cNvSpPr>
          <p:nvPr>
            <p:ph type="pic" sz="quarter" idx="14"/>
          </p:nvPr>
        </p:nvSpPr>
        <p:spPr>
          <a:xfrm>
            <a:off x="8275736" y="2112829"/>
            <a:ext cx="2364714" cy="2364715"/>
          </a:xfrm>
          <a:custGeom>
            <a:avLst/>
            <a:gdLst>
              <a:gd name="connsiteX0" fmla="*/ 1182358 w 2364714"/>
              <a:gd name="connsiteY0" fmla="*/ 0 h 2364715"/>
              <a:gd name="connsiteX1" fmla="*/ 1635099 w 2364714"/>
              <a:gd name="connsiteY1" fmla="*/ 187532 h 2364715"/>
              <a:gd name="connsiteX2" fmla="*/ 2177183 w 2364714"/>
              <a:gd name="connsiteY2" fmla="*/ 729616 h 2364715"/>
              <a:gd name="connsiteX3" fmla="*/ 2177183 w 2364714"/>
              <a:gd name="connsiteY3" fmla="*/ 1635099 h 2364715"/>
              <a:gd name="connsiteX4" fmla="*/ 1635099 w 2364714"/>
              <a:gd name="connsiteY4" fmla="*/ 2177183 h 2364715"/>
              <a:gd name="connsiteX5" fmla="*/ 729616 w 2364714"/>
              <a:gd name="connsiteY5" fmla="*/ 2177183 h 2364715"/>
              <a:gd name="connsiteX6" fmla="*/ 187532 w 2364714"/>
              <a:gd name="connsiteY6" fmla="*/ 1635099 h 2364715"/>
              <a:gd name="connsiteX7" fmla="*/ 187532 w 2364714"/>
              <a:gd name="connsiteY7" fmla="*/ 729616 h 2364715"/>
              <a:gd name="connsiteX8" fmla="*/ 729616 w 2364714"/>
              <a:gd name="connsiteY8" fmla="*/ 187532 h 2364715"/>
              <a:gd name="connsiteX9" fmla="*/ 1182358 w 2364714"/>
              <a:gd name="connsiteY9" fmla="*/ 0 h 236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714" h="2364715">
                <a:moveTo>
                  <a:pt x="1182358" y="0"/>
                </a:moveTo>
                <a:cubicBezTo>
                  <a:pt x="1346218" y="0"/>
                  <a:pt x="1510078" y="62511"/>
                  <a:pt x="1635099" y="187532"/>
                </a:cubicBezTo>
                <a:lnTo>
                  <a:pt x="2177183" y="729616"/>
                </a:lnTo>
                <a:cubicBezTo>
                  <a:pt x="2427225" y="979658"/>
                  <a:pt x="2427225" y="1385057"/>
                  <a:pt x="2177183" y="1635099"/>
                </a:cubicBezTo>
                <a:lnTo>
                  <a:pt x="1635099" y="2177183"/>
                </a:lnTo>
                <a:cubicBezTo>
                  <a:pt x="1385057" y="2427226"/>
                  <a:pt x="979658" y="2427226"/>
                  <a:pt x="729616" y="2177183"/>
                </a:cubicBezTo>
                <a:lnTo>
                  <a:pt x="187532" y="1635099"/>
                </a:lnTo>
                <a:cubicBezTo>
                  <a:pt x="-62510" y="1385057"/>
                  <a:pt x="-62510" y="979658"/>
                  <a:pt x="187532" y="729616"/>
                </a:cubicBezTo>
                <a:lnTo>
                  <a:pt x="729616" y="187532"/>
                </a:lnTo>
                <a:cubicBezTo>
                  <a:pt x="854637" y="62511"/>
                  <a:pt x="1018497" y="0"/>
                  <a:pt x="1182358" y="0"/>
                </a:cubicBezTo>
                <a:close/>
              </a:path>
            </a:pathLst>
          </a:custGeom>
          <a:noFill/>
          <a:effectLst>
            <a:outerShdw blurRad="38100" dist="38100" dir="2700000" algn="tl" rotWithShape="0">
              <a:prstClr val="black">
                <a:alpha val="20000"/>
              </a:prstClr>
            </a:outerShdw>
          </a:effectLst>
        </p:spPr>
        <p:txBody>
          <a:bodyPr wrap="square">
            <a:noAutofit/>
          </a:bodyPr>
          <a:lstStyle>
            <a:lvl1pPr marL="0" indent="0">
              <a:buNone/>
              <a:defRPr sz="1600"/>
            </a:lvl1pPr>
          </a:lstStyle>
          <a:p>
            <a:endParaRPr lang="en-US"/>
          </a:p>
        </p:txBody>
      </p:sp>
      <p:sp>
        <p:nvSpPr>
          <p:cNvPr id="13" name="Picture Placeholder 12">
            <a:extLst>
              <a:ext uri="{FF2B5EF4-FFF2-40B4-BE49-F238E27FC236}">
                <a16:creationId xmlns:a16="http://schemas.microsoft.com/office/drawing/2014/main" xmlns="" id="{AEA1F3F9-36B7-8444-AA13-5F535654574A}"/>
              </a:ext>
            </a:extLst>
          </p:cNvPr>
          <p:cNvSpPr>
            <a:spLocks noGrp="1"/>
          </p:cNvSpPr>
          <p:nvPr>
            <p:ph type="pic" sz="quarter" idx="13"/>
          </p:nvPr>
        </p:nvSpPr>
        <p:spPr>
          <a:xfrm>
            <a:off x="4578295" y="1777480"/>
            <a:ext cx="3035410" cy="3035410"/>
          </a:xfrm>
          <a:custGeom>
            <a:avLst/>
            <a:gdLst>
              <a:gd name="connsiteX0" fmla="*/ 1517705 w 3035410"/>
              <a:gd name="connsiteY0" fmla="*/ 0 h 3035410"/>
              <a:gd name="connsiteX1" fmla="*/ 2098856 w 3035410"/>
              <a:gd name="connsiteY1" fmla="*/ 240721 h 3035410"/>
              <a:gd name="connsiteX2" fmla="*/ 2794690 w 3035410"/>
              <a:gd name="connsiteY2" fmla="*/ 936555 h 3035410"/>
              <a:gd name="connsiteX3" fmla="*/ 2794690 w 3035410"/>
              <a:gd name="connsiteY3" fmla="*/ 2098856 h 3035410"/>
              <a:gd name="connsiteX4" fmla="*/ 2098856 w 3035410"/>
              <a:gd name="connsiteY4" fmla="*/ 2794690 h 3035410"/>
              <a:gd name="connsiteX5" fmla="*/ 936555 w 3035410"/>
              <a:gd name="connsiteY5" fmla="*/ 2794690 h 3035410"/>
              <a:gd name="connsiteX6" fmla="*/ 240721 w 3035410"/>
              <a:gd name="connsiteY6" fmla="*/ 2098856 h 3035410"/>
              <a:gd name="connsiteX7" fmla="*/ 240721 w 3035410"/>
              <a:gd name="connsiteY7" fmla="*/ 936555 h 3035410"/>
              <a:gd name="connsiteX8" fmla="*/ 936555 w 3035410"/>
              <a:gd name="connsiteY8" fmla="*/ 240721 h 3035410"/>
              <a:gd name="connsiteX9" fmla="*/ 1517705 w 3035410"/>
              <a:gd name="connsiteY9" fmla="*/ 0 h 30354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35410" h="3035410">
                <a:moveTo>
                  <a:pt x="1517705" y="0"/>
                </a:moveTo>
                <a:cubicBezTo>
                  <a:pt x="1728040" y="0"/>
                  <a:pt x="1938375" y="80240"/>
                  <a:pt x="2098856" y="240721"/>
                </a:cubicBezTo>
                <a:lnTo>
                  <a:pt x="2794690" y="936555"/>
                </a:lnTo>
                <a:cubicBezTo>
                  <a:pt x="3115651" y="1257515"/>
                  <a:pt x="3115651" y="1777895"/>
                  <a:pt x="2794690" y="2098856"/>
                </a:cubicBezTo>
                <a:lnTo>
                  <a:pt x="2098856" y="2794690"/>
                </a:lnTo>
                <a:cubicBezTo>
                  <a:pt x="1777895" y="3115651"/>
                  <a:pt x="1257515" y="3115651"/>
                  <a:pt x="936555" y="2794690"/>
                </a:cubicBezTo>
                <a:lnTo>
                  <a:pt x="240721" y="2098856"/>
                </a:lnTo>
                <a:cubicBezTo>
                  <a:pt x="-80240" y="1777895"/>
                  <a:pt x="-80240" y="1257515"/>
                  <a:pt x="240721" y="936555"/>
                </a:cubicBezTo>
                <a:lnTo>
                  <a:pt x="936555" y="240721"/>
                </a:lnTo>
                <a:cubicBezTo>
                  <a:pt x="1097035" y="80240"/>
                  <a:pt x="1307370" y="0"/>
                  <a:pt x="1517705" y="0"/>
                </a:cubicBezTo>
                <a:close/>
              </a:path>
            </a:pathLst>
          </a:custGeom>
          <a:noFill/>
          <a:effectLst>
            <a:outerShdw blurRad="38100" dist="38100" dir="2700000" algn="tl" rotWithShape="0">
              <a:prstClr val="black">
                <a:alpha val="20000"/>
              </a:prstClr>
            </a:outerShdw>
          </a:effectLst>
        </p:spPr>
        <p:txBody>
          <a:bodyPr wrap="square">
            <a:noAutofit/>
          </a:bodyPr>
          <a:lstStyle>
            <a:lvl1pPr marL="0" indent="0">
              <a:buNone/>
              <a:defRPr sz="1600"/>
            </a:lvl1pPr>
          </a:lstStyle>
          <a:p>
            <a:endParaRPr lang="en-US"/>
          </a:p>
        </p:txBody>
      </p:sp>
      <p:sp>
        <p:nvSpPr>
          <p:cNvPr id="10" name="Picture Placeholder 9">
            <a:extLst>
              <a:ext uri="{FF2B5EF4-FFF2-40B4-BE49-F238E27FC236}">
                <a16:creationId xmlns:a16="http://schemas.microsoft.com/office/drawing/2014/main" xmlns="" id="{5B20BE99-DAFF-4042-9715-AF02CEF49DAA}"/>
              </a:ext>
            </a:extLst>
          </p:cNvPr>
          <p:cNvSpPr>
            <a:spLocks noGrp="1"/>
          </p:cNvSpPr>
          <p:nvPr>
            <p:ph type="pic" sz="quarter" idx="12"/>
          </p:nvPr>
        </p:nvSpPr>
        <p:spPr>
          <a:xfrm>
            <a:off x="1551551" y="2112829"/>
            <a:ext cx="2364714" cy="2364715"/>
          </a:xfrm>
          <a:custGeom>
            <a:avLst/>
            <a:gdLst>
              <a:gd name="connsiteX0" fmla="*/ 1182358 w 2364714"/>
              <a:gd name="connsiteY0" fmla="*/ 0 h 2364715"/>
              <a:gd name="connsiteX1" fmla="*/ 1635099 w 2364714"/>
              <a:gd name="connsiteY1" fmla="*/ 187532 h 2364715"/>
              <a:gd name="connsiteX2" fmla="*/ 2177183 w 2364714"/>
              <a:gd name="connsiteY2" fmla="*/ 729616 h 2364715"/>
              <a:gd name="connsiteX3" fmla="*/ 2177183 w 2364714"/>
              <a:gd name="connsiteY3" fmla="*/ 1635099 h 2364715"/>
              <a:gd name="connsiteX4" fmla="*/ 1635099 w 2364714"/>
              <a:gd name="connsiteY4" fmla="*/ 2177183 h 2364715"/>
              <a:gd name="connsiteX5" fmla="*/ 729616 w 2364714"/>
              <a:gd name="connsiteY5" fmla="*/ 2177183 h 2364715"/>
              <a:gd name="connsiteX6" fmla="*/ 187532 w 2364714"/>
              <a:gd name="connsiteY6" fmla="*/ 1635099 h 2364715"/>
              <a:gd name="connsiteX7" fmla="*/ 187532 w 2364714"/>
              <a:gd name="connsiteY7" fmla="*/ 729616 h 2364715"/>
              <a:gd name="connsiteX8" fmla="*/ 729616 w 2364714"/>
              <a:gd name="connsiteY8" fmla="*/ 187532 h 2364715"/>
              <a:gd name="connsiteX9" fmla="*/ 1182358 w 2364714"/>
              <a:gd name="connsiteY9" fmla="*/ 0 h 23647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64714" h="2364715">
                <a:moveTo>
                  <a:pt x="1182358" y="0"/>
                </a:moveTo>
                <a:cubicBezTo>
                  <a:pt x="1346218" y="0"/>
                  <a:pt x="1510078" y="62511"/>
                  <a:pt x="1635099" y="187532"/>
                </a:cubicBezTo>
                <a:lnTo>
                  <a:pt x="2177183" y="729616"/>
                </a:lnTo>
                <a:cubicBezTo>
                  <a:pt x="2427225" y="979658"/>
                  <a:pt x="2427225" y="1385057"/>
                  <a:pt x="2177183" y="1635099"/>
                </a:cubicBezTo>
                <a:lnTo>
                  <a:pt x="1635099" y="2177183"/>
                </a:lnTo>
                <a:cubicBezTo>
                  <a:pt x="1385057" y="2427226"/>
                  <a:pt x="979658" y="2427226"/>
                  <a:pt x="729616" y="2177183"/>
                </a:cubicBezTo>
                <a:lnTo>
                  <a:pt x="187532" y="1635099"/>
                </a:lnTo>
                <a:cubicBezTo>
                  <a:pt x="-62510" y="1385057"/>
                  <a:pt x="-62510" y="979658"/>
                  <a:pt x="187532" y="729616"/>
                </a:cubicBezTo>
                <a:lnTo>
                  <a:pt x="729616" y="187532"/>
                </a:lnTo>
                <a:cubicBezTo>
                  <a:pt x="854637" y="62511"/>
                  <a:pt x="1018497" y="0"/>
                  <a:pt x="1182358" y="0"/>
                </a:cubicBezTo>
                <a:close/>
              </a:path>
            </a:pathLst>
          </a:custGeom>
          <a:noFill/>
          <a:effectLst>
            <a:outerShdw blurRad="38100" dist="38100" dir="2700000" algn="tl" rotWithShape="0">
              <a:prstClr val="black">
                <a:alpha val="20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62A46AC9-87F7-7145-9B5A-96EF42D449DB}"/>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600986BA-3F5C-F649-8213-36AF8E553D0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38609260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40_Custom Layout">
    <p:spTree>
      <p:nvGrpSpPr>
        <p:cNvPr id="1" name=""/>
        <p:cNvGrpSpPr/>
        <p:nvPr/>
      </p:nvGrpSpPr>
      <p:grpSpPr>
        <a:xfrm>
          <a:off x="0" y="0"/>
          <a:ext cx="0" cy="0"/>
          <a:chOff x="0" y="0"/>
          <a:chExt cx="0" cy="0"/>
        </a:xfrm>
      </p:grpSpPr>
      <p:sp>
        <p:nvSpPr>
          <p:cNvPr id="24" name="Picture Placeholder 23">
            <a:extLst>
              <a:ext uri="{FF2B5EF4-FFF2-40B4-BE49-F238E27FC236}">
                <a16:creationId xmlns:a16="http://schemas.microsoft.com/office/drawing/2014/main" xmlns="" id="{0FC4D854-3C6D-4046-AAC2-BC33A0A8441D}"/>
              </a:ext>
            </a:extLst>
          </p:cNvPr>
          <p:cNvSpPr>
            <a:spLocks noGrp="1" noChangeAspect="1"/>
          </p:cNvSpPr>
          <p:nvPr>
            <p:ph type="pic" sz="quarter" idx="16"/>
          </p:nvPr>
        </p:nvSpPr>
        <p:spPr>
          <a:xfrm>
            <a:off x="7980891" y="4325242"/>
            <a:ext cx="1105023" cy="1105023"/>
          </a:xfrm>
          <a:custGeom>
            <a:avLst/>
            <a:gdLst>
              <a:gd name="connsiteX0" fmla="*/ 502283 w 1004566"/>
              <a:gd name="connsiteY0" fmla="*/ 0 h 1004566"/>
              <a:gd name="connsiteX1" fmla="*/ 1004566 w 1004566"/>
              <a:gd name="connsiteY1" fmla="*/ 502283 h 1004566"/>
              <a:gd name="connsiteX2" fmla="*/ 502283 w 1004566"/>
              <a:gd name="connsiteY2" fmla="*/ 1004566 h 1004566"/>
              <a:gd name="connsiteX3" fmla="*/ 0 w 1004566"/>
              <a:gd name="connsiteY3" fmla="*/ 502283 h 1004566"/>
              <a:gd name="connsiteX4" fmla="*/ 502283 w 1004566"/>
              <a:gd name="connsiteY4" fmla="*/ 0 h 100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566" h="1004566">
                <a:moveTo>
                  <a:pt x="502283" y="0"/>
                </a:moveTo>
                <a:cubicBezTo>
                  <a:pt x="779686" y="0"/>
                  <a:pt x="1004566" y="224880"/>
                  <a:pt x="1004566" y="502283"/>
                </a:cubicBezTo>
                <a:cubicBezTo>
                  <a:pt x="1004566" y="779686"/>
                  <a:pt x="779686" y="1004566"/>
                  <a:pt x="502283" y="1004566"/>
                </a:cubicBezTo>
                <a:cubicBezTo>
                  <a:pt x="224880" y="1004566"/>
                  <a:pt x="0" y="779686"/>
                  <a:pt x="0" y="502283"/>
                </a:cubicBezTo>
                <a:cubicBezTo>
                  <a:pt x="0" y="224880"/>
                  <a:pt x="224880" y="0"/>
                  <a:pt x="502283" y="0"/>
                </a:cubicBezTo>
                <a:close/>
              </a:path>
            </a:pathLst>
          </a:custGeom>
          <a:noFill/>
          <a:effectLst>
            <a:outerShdw blurRad="50800" dist="38100" dir="2700000" algn="tl" rotWithShape="0">
              <a:prstClr val="black">
                <a:alpha val="15000"/>
              </a:prstClr>
            </a:outerShdw>
          </a:effectLst>
        </p:spPr>
        <p:txBody>
          <a:bodyPr wrap="square">
            <a:noAutofit/>
          </a:bodyPr>
          <a:lstStyle>
            <a:lvl1pPr marL="0" indent="0">
              <a:buNone/>
              <a:defRPr sz="1200"/>
            </a:lvl1pPr>
          </a:lstStyle>
          <a:p>
            <a:endParaRPr lang="en-US"/>
          </a:p>
        </p:txBody>
      </p:sp>
      <p:sp>
        <p:nvSpPr>
          <p:cNvPr id="21" name="Picture Placeholder 20">
            <a:extLst>
              <a:ext uri="{FF2B5EF4-FFF2-40B4-BE49-F238E27FC236}">
                <a16:creationId xmlns:a16="http://schemas.microsoft.com/office/drawing/2014/main" xmlns="" id="{4475C188-5102-1643-AE04-36B0CC1B6F36}"/>
              </a:ext>
            </a:extLst>
          </p:cNvPr>
          <p:cNvSpPr>
            <a:spLocks noGrp="1" noChangeAspect="1"/>
          </p:cNvSpPr>
          <p:nvPr>
            <p:ph type="pic" sz="quarter" idx="15"/>
          </p:nvPr>
        </p:nvSpPr>
        <p:spPr>
          <a:xfrm>
            <a:off x="4724568" y="4325242"/>
            <a:ext cx="1105023" cy="1105023"/>
          </a:xfrm>
          <a:custGeom>
            <a:avLst/>
            <a:gdLst>
              <a:gd name="connsiteX0" fmla="*/ 502283 w 1004566"/>
              <a:gd name="connsiteY0" fmla="*/ 0 h 1004566"/>
              <a:gd name="connsiteX1" fmla="*/ 1004566 w 1004566"/>
              <a:gd name="connsiteY1" fmla="*/ 502283 h 1004566"/>
              <a:gd name="connsiteX2" fmla="*/ 502283 w 1004566"/>
              <a:gd name="connsiteY2" fmla="*/ 1004566 h 1004566"/>
              <a:gd name="connsiteX3" fmla="*/ 0 w 1004566"/>
              <a:gd name="connsiteY3" fmla="*/ 502283 h 1004566"/>
              <a:gd name="connsiteX4" fmla="*/ 502283 w 1004566"/>
              <a:gd name="connsiteY4" fmla="*/ 0 h 100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566" h="1004566">
                <a:moveTo>
                  <a:pt x="502283" y="0"/>
                </a:moveTo>
                <a:cubicBezTo>
                  <a:pt x="779686" y="0"/>
                  <a:pt x="1004566" y="224880"/>
                  <a:pt x="1004566" y="502283"/>
                </a:cubicBezTo>
                <a:cubicBezTo>
                  <a:pt x="1004566" y="779686"/>
                  <a:pt x="779686" y="1004566"/>
                  <a:pt x="502283" y="1004566"/>
                </a:cubicBezTo>
                <a:cubicBezTo>
                  <a:pt x="224880" y="1004566"/>
                  <a:pt x="0" y="779686"/>
                  <a:pt x="0" y="502283"/>
                </a:cubicBezTo>
                <a:cubicBezTo>
                  <a:pt x="0" y="224880"/>
                  <a:pt x="224880" y="0"/>
                  <a:pt x="502283" y="0"/>
                </a:cubicBezTo>
                <a:close/>
              </a:path>
            </a:pathLst>
          </a:custGeom>
          <a:noFill/>
          <a:effectLst>
            <a:outerShdw blurRad="50800" dist="38100" dir="2700000" algn="tl" rotWithShape="0">
              <a:prstClr val="black">
                <a:alpha val="15000"/>
              </a:prstClr>
            </a:outerShdw>
          </a:effectLst>
        </p:spPr>
        <p:txBody>
          <a:bodyPr wrap="square">
            <a:noAutofit/>
          </a:bodyPr>
          <a:lstStyle>
            <a:lvl1pPr marL="0" indent="0">
              <a:buNone/>
              <a:defRPr sz="1200"/>
            </a:lvl1pPr>
          </a:lstStyle>
          <a:p>
            <a:endParaRPr lang="en-US"/>
          </a:p>
        </p:txBody>
      </p:sp>
      <p:sp>
        <p:nvSpPr>
          <p:cNvPr id="18" name="Picture Placeholder 17">
            <a:extLst>
              <a:ext uri="{FF2B5EF4-FFF2-40B4-BE49-F238E27FC236}">
                <a16:creationId xmlns:a16="http://schemas.microsoft.com/office/drawing/2014/main" xmlns="" id="{0090522C-08AD-E346-BAC9-7ACA9064197F}"/>
              </a:ext>
            </a:extLst>
          </p:cNvPr>
          <p:cNvSpPr>
            <a:spLocks noGrp="1" noChangeAspect="1"/>
          </p:cNvSpPr>
          <p:nvPr>
            <p:ph type="pic" sz="quarter" idx="14"/>
          </p:nvPr>
        </p:nvSpPr>
        <p:spPr>
          <a:xfrm>
            <a:off x="1436916" y="4325242"/>
            <a:ext cx="1105023" cy="1105023"/>
          </a:xfrm>
          <a:custGeom>
            <a:avLst/>
            <a:gdLst>
              <a:gd name="connsiteX0" fmla="*/ 502283 w 1004566"/>
              <a:gd name="connsiteY0" fmla="*/ 0 h 1004566"/>
              <a:gd name="connsiteX1" fmla="*/ 1004566 w 1004566"/>
              <a:gd name="connsiteY1" fmla="*/ 502283 h 1004566"/>
              <a:gd name="connsiteX2" fmla="*/ 502283 w 1004566"/>
              <a:gd name="connsiteY2" fmla="*/ 1004566 h 1004566"/>
              <a:gd name="connsiteX3" fmla="*/ 0 w 1004566"/>
              <a:gd name="connsiteY3" fmla="*/ 502283 h 1004566"/>
              <a:gd name="connsiteX4" fmla="*/ 502283 w 1004566"/>
              <a:gd name="connsiteY4" fmla="*/ 0 h 10045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566" h="1004566">
                <a:moveTo>
                  <a:pt x="502283" y="0"/>
                </a:moveTo>
                <a:cubicBezTo>
                  <a:pt x="779686" y="0"/>
                  <a:pt x="1004566" y="224880"/>
                  <a:pt x="1004566" y="502283"/>
                </a:cubicBezTo>
                <a:cubicBezTo>
                  <a:pt x="1004566" y="779686"/>
                  <a:pt x="779686" y="1004566"/>
                  <a:pt x="502283" y="1004566"/>
                </a:cubicBezTo>
                <a:cubicBezTo>
                  <a:pt x="224880" y="1004566"/>
                  <a:pt x="0" y="779686"/>
                  <a:pt x="0" y="502283"/>
                </a:cubicBezTo>
                <a:cubicBezTo>
                  <a:pt x="0" y="224880"/>
                  <a:pt x="224880" y="0"/>
                  <a:pt x="502283" y="0"/>
                </a:cubicBezTo>
                <a:close/>
              </a:path>
            </a:pathLst>
          </a:custGeom>
          <a:noFill/>
          <a:effectLst>
            <a:outerShdw blurRad="50800" dist="38100" dir="2700000" algn="tl" rotWithShape="0">
              <a:prstClr val="black">
                <a:alpha val="15000"/>
              </a:prstClr>
            </a:outerShdw>
          </a:effectLst>
        </p:spPr>
        <p:txBody>
          <a:bodyPr wrap="square">
            <a:noAutofit/>
          </a:bodyPr>
          <a:lstStyle>
            <a:lvl1pPr marL="0" indent="0">
              <a:buNone/>
              <a:defRPr sz="1200"/>
            </a:lvl1pPr>
          </a:lstStyle>
          <a:p>
            <a:endParaRPr lang="en-US"/>
          </a:p>
        </p:txBody>
      </p:sp>
      <p:sp>
        <p:nvSpPr>
          <p:cNvPr id="15" name="Picture Placeholder 14">
            <a:extLst>
              <a:ext uri="{FF2B5EF4-FFF2-40B4-BE49-F238E27FC236}">
                <a16:creationId xmlns:a16="http://schemas.microsoft.com/office/drawing/2014/main" xmlns="" id="{4543213F-9B73-AC4B-826D-922863483F33}"/>
              </a:ext>
            </a:extLst>
          </p:cNvPr>
          <p:cNvSpPr>
            <a:spLocks noGrp="1"/>
          </p:cNvSpPr>
          <p:nvPr>
            <p:ph type="pic" sz="quarter" idx="13"/>
          </p:nvPr>
        </p:nvSpPr>
        <p:spPr>
          <a:xfrm>
            <a:off x="6436388" y="2129647"/>
            <a:ext cx="1389406" cy="1389406"/>
          </a:xfrm>
          <a:custGeom>
            <a:avLst/>
            <a:gdLst>
              <a:gd name="connsiteX0" fmla="*/ 694703 w 1389406"/>
              <a:gd name="connsiteY0" fmla="*/ 0 h 1389406"/>
              <a:gd name="connsiteX1" fmla="*/ 1389406 w 1389406"/>
              <a:gd name="connsiteY1" fmla="*/ 694703 h 1389406"/>
              <a:gd name="connsiteX2" fmla="*/ 694703 w 1389406"/>
              <a:gd name="connsiteY2" fmla="*/ 1389406 h 1389406"/>
              <a:gd name="connsiteX3" fmla="*/ 0 w 1389406"/>
              <a:gd name="connsiteY3" fmla="*/ 694703 h 1389406"/>
              <a:gd name="connsiteX4" fmla="*/ 694703 w 1389406"/>
              <a:gd name="connsiteY4" fmla="*/ 0 h 1389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06" h="1389406">
                <a:moveTo>
                  <a:pt x="694703" y="0"/>
                </a:moveTo>
                <a:cubicBezTo>
                  <a:pt x="1078377" y="0"/>
                  <a:pt x="1389406" y="311029"/>
                  <a:pt x="1389406" y="694703"/>
                </a:cubicBezTo>
                <a:cubicBezTo>
                  <a:pt x="1389406" y="1078377"/>
                  <a:pt x="1078377" y="1389406"/>
                  <a:pt x="694703" y="1389406"/>
                </a:cubicBezTo>
                <a:cubicBezTo>
                  <a:pt x="311029" y="1389406"/>
                  <a:pt x="0" y="1078377"/>
                  <a:pt x="0" y="694703"/>
                </a:cubicBezTo>
                <a:cubicBezTo>
                  <a:pt x="0" y="311029"/>
                  <a:pt x="311029" y="0"/>
                  <a:pt x="694703" y="0"/>
                </a:cubicBezTo>
                <a:close/>
              </a:path>
            </a:pathLst>
          </a:custGeom>
          <a:noFill/>
          <a:effectLst>
            <a:outerShdw blurRad="50800" dist="38100" dir="2700000" algn="tl" rotWithShape="0">
              <a:prstClr val="black">
                <a:alpha val="15000"/>
              </a:prstClr>
            </a:outerShdw>
          </a:effectLst>
        </p:spPr>
        <p:txBody>
          <a:bodyPr wrap="square">
            <a:noAutofit/>
          </a:bodyPr>
          <a:lstStyle>
            <a:lvl1pPr marL="0" indent="0">
              <a:buNone/>
              <a:defRPr sz="1200"/>
            </a:lvl1pPr>
          </a:lstStyle>
          <a:p>
            <a:endParaRPr lang="en-US"/>
          </a:p>
        </p:txBody>
      </p:sp>
      <p:sp>
        <p:nvSpPr>
          <p:cNvPr id="12" name="Picture Placeholder 11">
            <a:extLst>
              <a:ext uri="{FF2B5EF4-FFF2-40B4-BE49-F238E27FC236}">
                <a16:creationId xmlns:a16="http://schemas.microsoft.com/office/drawing/2014/main" xmlns="" id="{F0527FC5-4C66-6A48-BF8F-0F33F418D7C4}"/>
              </a:ext>
            </a:extLst>
          </p:cNvPr>
          <p:cNvSpPr>
            <a:spLocks noGrp="1"/>
          </p:cNvSpPr>
          <p:nvPr>
            <p:ph type="pic" sz="quarter" idx="12"/>
          </p:nvPr>
        </p:nvSpPr>
        <p:spPr>
          <a:xfrm>
            <a:off x="1556630" y="2129647"/>
            <a:ext cx="1389406" cy="1389406"/>
          </a:xfrm>
          <a:custGeom>
            <a:avLst/>
            <a:gdLst>
              <a:gd name="connsiteX0" fmla="*/ 694703 w 1389406"/>
              <a:gd name="connsiteY0" fmla="*/ 0 h 1389406"/>
              <a:gd name="connsiteX1" fmla="*/ 1389406 w 1389406"/>
              <a:gd name="connsiteY1" fmla="*/ 694703 h 1389406"/>
              <a:gd name="connsiteX2" fmla="*/ 694703 w 1389406"/>
              <a:gd name="connsiteY2" fmla="*/ 1389406 h 1389406"/>
              <a:gd name="connsiteX3" fmla="*/ 0 w 1389406"/>
              <a:gd name="connsiteY3" fmla="*/ 694703 h 1389406"/>
              <a:gd name="connsiteX4" fmla="*/ 694703 w 1389406"/>
              <a:gd name="connsiteY4" fmla="*/ 0 h 13894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89406" h="1389406">
                <a:moveTo>
                  <a:pt x="694703" y="0"/>
                </a:moveTo>
                <a:cubicBezTo>
                  <a:pt x="1078377" y="0"/>
                  <a:pt x="1389406" y="311029"/>
                  <a:pt x="1389406" y="694703"/>
                </a:cubicBezTo>
                <a:cubicBezTo>
                  <a:pt x="1389406" y="1078377"/>
                  <a:pt x="1078377" y="1389406"/>
                  <a:pt x="694703" y="1389406"/>
                </a:cubicBezTo>
                <a:cubicBezTo>
                  <a:pt x="311029" y="1389406"/>
                  <a:pt x="0" y="1078377"/>
                  <a:pt x="0" y="694703"/>
                </a:cubicBezTo>
                <a:cubicBezTo>
                  <a:pt x="0" y="311029"/>
                  <a:pt x="311029" y="0"/>
                  <a:pt x="694703" y="0"/>
                </a:cubicBezTo>
                <a:close/>
              </a:path>
            </a:pathLst>
          </a:custGeom>
          <a:noFill/>
          <a:effectLst>
            <a:outerShdw blurRad="50800" dist="38100" dir="2700000" algn="tl" rotWithShape="0">
              <a:prstClr val="black">
                <a:alpha val="15000"/>
              </a:prstClr>
            </a:outerShdw>
          </a:effectLst>
        </p:spPr>
        <p:txBody>
          <a:bodyPr wrap="square">
            <a:noAutofit/>
          </a:bodyPr>
          <a:lstStyle>
            <a:lvl1pPr marL="0" indent="0">
              <a:buNone/>
              <a:defRPr sz="1200"/>
            </a:lvl1pPr>
          </a:lstStyle>
          <a:p>
            <a:endParaRPr lang="en-US"/>
          </a:p>
        </p:txBody>
      </p:sp>
      <p:sp>
        <p:nvSpPr>
          <p:cNvPr id="3" name="Date Placeholder 2">
            <a:extLst>
              <a:ext uri="{FF2B5EF4-FFF2-40B4-BE49-F238E27FC236}">
                <a16:creationId xmlns:a16="http://schemas.microsoft.com/office/drawing/2014/main" xmlns="" id="{59D491CF-5BAA-E24E-A454-1BB4321DC5BF}"/>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09B9DCE4-D31A-144F-9C74-D2EFE297A20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166558270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39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78C70BAD-C2B3-3F4F-960C-09D8CB8EC1A1}"/>
              </a:ext>
            </a:extLst>
          </p:cNvPr>
          <p:cNvSpPr>
            <a:spLocks noGrp="1"/>
          </p:cNvSpPr>
          <p:nvPr>
            <p:ph type="pic" sz="quarter" idx="13"/>
          </p:nvPr>
        </p:nvSpPr>
        <p:spPr>
          <a:xfrm>
            <a:off x="8950220" y="1978867"/>
            <a:ext cx="1562283" cy="1562284"/>
          </a:xfrm>
          <a:custGeom>
            <a:avLst/>
            <a:gdLst>
              <a:gd name="connsiteX0" fmla="*/ 781142 w 1562283"/>
              <a:gd name="connsiteY0" fmla="*/ 0 h 1562284"/>
              <a:gd name="connsiteX1" fmla="*/ 929741 w 1562283"/>
              <a:gd name="connsiteY1" fmla="*/ 61552 h 1562284"/>
              <a:gd name="connsiteX2" fmla="*/ 1500732 w 1562283"/>
              <a:gd name="connsiteY2" fmla="*/ 632543 h 1562284"/>
              <a:gd name="connsiteX3" fmla="*/ 1500732 w 1562283"/>
              <a:gd name="connsiteY3" fmla="*/ 929742 h 1562284"/>
              <a:gd name="connsiteX4" fmla="*/ 929741 w 1562283"/>
              <a:gd name="connsiteY4" fmla="*/ 1500732 h 1562284"/>
              <a:gd name="connsiteX5" fmla="*/ 632543 w 1562283"/>
              <a:gd name="connsiteY5" fmla="*/ 1500732 h 1562284"/>
              <a:gd name="connsiteX6" fmla="*/ 422368 w 1562283"/>
              <a:gd name="connsiteY6" fmla="*/ 1290558 h 1562284"/>
              <a:gd name="connsiteX7" fmla="*/ 61552 w 1562283"/>
              <a:gd name="connsiteY7" fmla="*/ 929742 h 1562284"/>
              <a:gd name="connsiteX8" fmla="*/ 61552 w 1562283"/>
              <a:gd name="connsiteY8" fmla="*/ 632543 h 1562284"/>
              <a:gd name="connsiteX9" fmla="*/ 422370 w 1562283"/>
              <a:gd name="connsiteY9" fmla="*/ 271725 h 1562284"/>
              <a:gd name="connsiteX10" fmla="*/ 632543 w 1562283"/>
              <a:gd name="connsiteY10" fmla="*/ 61552 h 1562284"/>
              <a:gd name="connsiteX11" fmla="*/ 781142 w 1562283"/>
              <a:gd name="connsiteY11" fmla="*/ 0 h 156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283" h="1562284">
                <a:moveTo>
                  <a:pt x="781142" y="0"/>
                </a:moveTo>
                <a:cubicBezTo>
                  <a:pt x="834924" y="0"/>
                  <a:pt x="888706" y="20517"/>
                  <a:pt x="929741" y="61552"/>
                </a:cubicBezTo>
                <a:lnTo>
                  <a:pt x="1500732" y="632543"/>
                </a:lnTo>
                <a:cubicBezTo>
                  <a:pt x="1582801" y="714612"/>
                  <a:pt x="1582801" y="847672"/>
                  <a:pt x="1500732" y="929742"/>
                </a:cubicBezTo>
                <a:lnTo>
                  <a:pt x="929741" y="1500732"/>
                </a:lnTo>
                <a:cubicBezTo>
                  <a:pt x="847672" y="1582802"/>
                  <a:pt x="714612" y="1582802"/>
                  <a:pt x="632543" y="1500732"/>
                </a:cubicBezTo>
                <a:lnTo>
                  <a:pt x="422368" y="1290558"/>
                </a:lnTo>
                <a:lnTo>
                  <a:pt x="61552" y="929742"/>
                </a:lnTo>
                <a:cubicBezTo>
                  <a:pt x="-20517" y="847672"/>
                  <a:pt x="-20517" y="714612"/>
                  <a:pt x="61552" y="632543"/>
                </a:cubicBezTo>
                <a:lnTo>
                  <a:pt x="422370" y="271725"/>
                </a:lnTo>
                <a:lnTo>
                  <a:pt x="632543" y="61552"/>
                </a:lnTo>
                <a:cubicBezTo>
                  <a:pt x="673577" y="20517"/>
                  <a:pt x="727360" y="0"/>
                  <a:pt x="781142" y="0"/>
                </a:cubicBezTo>
                <a:close/>
              </a:path>
            </a:pathLst>
          </a:custGeom>
          <a:noFill/>
          <a:effectLst>
            <a:outerShdw blurRad="38100" dist="25400" dir="10800000" algn="r" rotWithShape="0">
              <a:prstClr val="black">
                <a:alpha val="20000"/>
              </a:prstClr>
            </a:outerShdw>
          </a:effectLst>
        </p:spPr>
        <p:txBody>
          <a:bodyPr wrap="square">
            <a:noAutofit/>
          </a:bodyPr>
          <a:lstStyle>
            <a:lvl1pPr marL="0" indent="0">
              <a:buNone/>
              <a:defRPr sz="1600"/>
            </a:lvl1pPr>
          </a:lstStyle>
          <a:p>
            <a:endParaRPr lang="en-US" dirty="0"/>
          </a:p>
        </p:txBody>
      </p:sp>
      <p:sp>
        <p:nvSpPr>
          <p:cNvPr id="9" name="Picture Placeholder 8">
            <a:extLst>
              <a:ext uri="{FF2B5EF4-FFF2-40B4-BE49-F238E27FC236}">
                <a16:creationId xmlns:a16="http://schemas.microsoft.com/office/drawing/2014/main" xmlns="" id="{DFDB8BA5-B8E5-824B-BF08-8FFE5B4B583F}"/>
              </a:ext>
            </a:extLst>
          </p:cNvPr>
          <p:cNvSpPr>
            <a:spLocks noGrp="1"/>
          </p:cNvSpPr>
          <p:nvPr>
            <p:ph type="pic" sz="quarter" idx="12"/>
          </p:nvPr>
        </p:nvSpPr>
        <p:spPr>
          <a:xfrm>
            <a:off x="1679498" y="1978867"/>
            <a:ext cx="1562283" cy="1562284"/>
          </a:xfrm>
          <a:custGeom>
            <a:avLst/>
            <a:gdLst>
              <a:gd name="connsiteX0" fmla="*/ 781142 w 1562283"/>
              <a:gd name="connsiteY0" fmla="*/ 0 h 1562284"/>
              <a:gd name="connsiteX1" fmla="*/ 929742 w 1562283"/>
              <a:gd name="connsiteY1" fmla="*/ 61552 h 1562284"/>
              <a:gd name="connsiteX2" fmla="*/ 1139914 w 1562283"/>
              <a:gd name="connsiteY2" fmla="*/ 271725 h 1562284"/>
              <a:gd name="connsiteX3" fmla="*/ 1500732 w 1562283"/>
              <a:gd name="connsiteY3" fmla="*/ 632543 h 1562284"/>
              <a:gd name="connsiteX4" fmla="*/ 1500732 w 1562283"/>
              <a:gd name="connsiteY4" fmla="*/ 929742 h 1562284"/>
              <a:gd name="connsiteX5" fmla="*/ 1139916 w 1562283"/>
              <a:gd name="connsiteY5" fmla="*/ 1290558 h 1562284"/>
              <a:gd name="connsiteX6" fmla="*/ 929742 w 1562283"/>
              <a:gd name="connsiteY6" fmla="*/ 1500732 h 1562284"/>
              <a:gd name="connsiteX7" fmla="*/ 632543 w 1562283"/>
              <a:gd name="connsiteY7" fmla="*/ 1500732 h 1562284"/>
              <a:gd name="connsiteX8" fmla="*/ 61552 w 1562283"/>
              <a:gd name="connsiteY8" fmla="*/ 929742 h 1562284"/>
              <a:gd name="connsiteX9" fmla="*/ 61552 w 1562283"/>
              <a:gd name="connsiteY9" fmla="*/ 632543 h 1562284"/>
              <a:gd name="connsiteX10" fmla="*/ 632543 w 1562283"/>
              <a:gd name="connsiteY10" fmla="*/ 61552 h 1562284"/>
              <a:gd name="connsiteX11" fmla="*/ 781142 w 1562283"/>
              <a:gd name="connsiteY11" fmla="*/ 0 h 1562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562283" h="1562284">
                <a:moveTo>
                  <a:pt x="781142" y="0"/>
                </a:moveTo>
                <a:cubicBezTo>
                  <a:pt x="834924" y="0"/>
                  <a:pt x="888707" y="20517"/>
                  <a:pt x="929742" y="61552"/>
                </a:cubicBezTo>
                <a:lnTo>
                  <a:pt x="1139914" y="271725"/>
                </a:lnTo>
                <a:lnTo>
                  <a:pt x="1500732" y="632543"/>
                </a:lnTo>
                <a:cubicBezTo>
                  <a:pt x="1582801" y="714612"/>
                  <a:pt x="1582801" y="847672"/>
                  <a:pt x="1500732" y="929742"/>
                </a:cubicBezTo>
                <a:lnTo>
                  <a:pt x="1139916" y="1290558"/>
                </a:lnTo>
                <a:lnTo>
                  <a:pt x="929742" y="1500732"/>
                </a:lnTo>
                <a:cubicBezTo>
                  <a:pt x="847672" y="1582802"/>
                  <a:pt x="714612" y="1582802"/>
                  <a:pt x="632543" y="1500732"/>
                </a:cubicBezTo>
                <a:lnTo>
                  <a:pt x="61552" y="929742"/>
                </a:lnTo>
                <a:cubicBezTo>
                  <a:pt x="-20517" y="847672"/>
                  <a:pt x="-20517" y="714612"/>
                  <a:pt x="61552" y="632543"/>
                </a:cubicBezTo>
                <a:lnTo>
                  <a:pt x="632543" y="61552"/>
                </a:lnTo>
                <a:cubicBezTo>
                  <a:pt x="673578" y="20517"/>
                  <a:pt x="727360" y="0"/>
                  <a:pt x="781142" y="0"/>
                </a:cubicBezTo>
                <a:close/>
              </a:path>
            </a:pathLst>
          </a:custGeom>
          <a:noFill/>
          <a:effectLst>
            <a:outerShdw blurRad="38100" dist="25400" algn="l" rotWithShape="0">
              <a:prstClr val="black">
                <a:alpha val="20000"/>
              </a:prstClr>
            </a:outerShdw>
          </a:effectLst>
        </p:spPr>
        <p:txBody>
          <a:bodyPr wrap="square">
            <a:noAutofit/>
          </a:bodyPr>
          <a:lstStyle>
            <a:lvl1pPr marL="0" indent="0">
              <a:buNone/>
              <a:defRPr sz="1600"/>
            </a:lvl1pPr>
          </a:lstStyle>
          <a:p>
            <a:endParaRPr lang="en-US" dirty="0"/>
          </a:p>
        </p:txBody>
      </p:sp>
      <p:sp>
        <p:nvSpPr>
          <p:cNvPr id="3" name="Date Placeholder 2">
            <a:extLst>
              <a:ext uri="{FF2B5EF4-FFF2-40B4-BE49-F238E27FC236}">
                <a16:creationId xmlns:a16="http://schemas.microsoft.com/office/drawing/2014/main" xmlns="" id="{976BFB16-D14A-994C-A5EB-733C72C5C0BF}"/>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CDAC65FB-DE73-5440-B27D-73647FB675F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6390590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8_Custom Layout">
    <p:spTree>
      <p:nvGrpSpPr>
        <p:cNvPr id="1" name=""/>
        <p:cNvGrpSpPr/>
        <p:nvPr/>
      </p:nvGrpSpPr>
      <p:grpSpPr>
        <a:xfrm>
          <a:off x="0" y="0"/>
          <a:ext cx="0" cy="0"/>
          <a:chOff x="0" y="0"/>
          <a:chExt cx="0" cy="0"/>
        </a:xfrm>
      </p:grpSpPr>
      <p:sp>
        <p:nvSpPr>
          <p:cNvPr id="21" name="Picture Placeholder 20">
            <a:extLst>
              <a:ext uri="{FF2B5EF4-FFF2-40B4-BE49-F238E27FC236}">
                <a16:creationId xmlns:a16="http://schemas.microsoft.com/office/drawing/2014/main" xmlns="" id="{2E027FF5-6B82-3441-8B78-983E4F89E255}"/>
              </a:ext>
            </a:extLst>
          </p:cNvPr>
          <p:cNvSpPr>
            <a:spLocks noGrp="1"/>
          </p:cNvSpPr>
          <p:nvPr>
            <p:ph type="pic" sz="quarter" idx="15"/>
          </p:nvPr>
        </p:nvSpPr>
        <p:spPr>
          <a:xfrm>
            <a:off x="8706814" y="1751541"/>
            <a:ext cx="2404981" cy="3621827"/>
          </a:xfrm>
          <a:custGeom>
            <a:avLst/>
            <a:gdLst>
              <a:gd name="connsiteX0" fmla="*/ 189980 w 2404981"/>
              <a:gd name="connsiteY0" fmla="*/ 534 h 3621827"/>
              <a:gd name="connsiteX1" fmla="*/ 2240549 w 2404981"/>
              <a:gd name="connsiteY1" fmla="*/ 167178 h 3621827"/>
              <a:gd name="connsiteX2" fmla="*/ 2404981 w 2404981"/>
              <a:gd name="connsiteY2" fmla="*/ 366053 h 3621827"/>
              <a:gd name="connsiteX3" fmla="*/ 2404981 w 2404981"/>
              <a:gd name="connsiteY3" fmla="*/ 3288400 h 3621827"/>
              <a:gd name="connsiteX4" fmla="*/ 2238063 w 2404981"/>
              <a:gd name="connsiteY4" fmla="*/ 3487697 h 3621827"/>
              <a:gd name="connsiteX5" fmla="*/ 187356 w 2404981"/>
              <a:gd name="connsiteY5" fmla="*/ 3621495 h 3621827"/>
              <a:gd name="connsiteX6" fmla="*/ 177149 w 2404981"/>
              <a:gd name="connsiteY6" fmla="*/ 3621827 h 3621827"/>
              <a:gd name="connsiteX7" fmla="*/ 0 w 2404981"/>
              <a:gd name="connsiteY7" fmla="*/ 3422543 h 3621827"/>
              <a:gd name="connsiteX8" fmla="*/ 0 w 2404981"/>
              <a:gd name="connsiteY8" fmla="*/ 199295 h 3621827"/>
              <a:gd name="connsiteX9" fmla="*/ 466 w 2404981"/>
              <a:gd name="connsiteY9" fmla="*/ 184858 h 3621827"/>
              <a:gd name="connsiteX10" fmla="*/ 189980 w 2404981"/>
              <a:gd name="connsiteY10" fmla="*/ 534 h 3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4981" h="3621827">
                <a:moveTo>
                  <a:pt x="189980" y="534"/>
                </a:moveTo>
                <a:lnTo>
                  <a:pt x="2240549" y="167178"/>
                </a:lnTo>
                <a:cubicBezTo>
                  <a:pt x="2333241" y="174678"/>
                  <a:pt x="2405024" y="261496"/>
                  <a:pt x="2404981" y="366053"/>
                </a:cubicBezTo>
                <a:lnTo>
                  <a:pt x="2404981" y="3288400"/>
                </a:lnTo>
                <a:cubicBezTo>
                  <a:pt x="2405138" y="3394131"/>
                  <a:pt x="2331881" y="3481598"/>
                  <a:pt x="2238063" y="3487697"/>
                </a:cubicBezTo>
                <a:lnTo>
                  <a:pt x="187356" y="3621495"/>
                </a:lnTo>
                <a:cubicBezTo>
                  <a:pt x="183958" y="3621716"/>
                  <a:pt x="180554" y="3621827"/>
                  <a:pt x="177149" y="3621827"/>
                </a:cubicBezTo>
                <a:cubicBezTo>
                  <a:pt x="79318" y="3621834"/>
                  <a:pt x="7" y="3532611"/>
                  <a:pt x="0" y="3422543"/>
                </a:cubicBezTo>
                <a:lnTo>
                  <a:pt x="0" y="199295"/>
                </a:lnTo>
                <a:cubicBezTo>
                  <a:pt x="0" y="194478"/>
                  <a:pt x="155" y="189663"/>
                  <a:pt x="466" y="184858"/>
                </a:cubicBezTo>
                <a:cubicBezTo>
                  <a:pt x="7558" y="75078"/>
                  <a:pt x="92407" y="-7445"/>
                  <a:pt x="189980" y="534"/>
                </a:cubicBezTo>
                <a:close/>
              </a:path>
            </a:pathLst>
          </a:custGeom>
        </p:spPr>
        <p:txBody>
          <a:bodyPr wrap="square">
            <a:noAutofit/>
          </a:bodyPr>
          <a:lstStyle>
            <a:lvl1pPr marL="0" indent="0">
              <a:buNone/>
              <a:defRPr sz="1600"/>
            </a:lvl1pPr>
          </a:lstStyle>
          <a:p>
            <a:endParaRPr lang="en-US"/>
          </a:p>
        </p:txBody>
      </p:sp>
      <p:sp>
        <p:nvSpPr>
          <p:cNvPr id="18" name="Picture Placeholder 17">
            <a:extLst>
              <a:ext uri="{FF2B5EF4-FFF2-40B4-BE49-F238E27FC236}">
                <a16:creationId xmlns:a16="http://schemas.microsoft.com/office/drawing/2014/main" xmlns="" id="{C64B331B-F32E-1542-9E60-7F9A0A3F646E}"/>
              </a:ext>
            </a:extLst>
          </p:cNvPr>
          <p:cNvSpPr>
            <a:spLocks noGrp="1"/>
          </p:cNvSpPr>
          <p:nvPr>
            <p:ph type="pic" sz="quarter" idx="14"/>
          </p:nvPr>
        </p:nvSpPr>
        <p:spPr>
          <a:xfrm>
            <a:off x="6168800" y="1751541"/>
            <a:ext cx="2404982" cy="3621827"/>
          </a:xfrm>
          <a:custGeom>
            <a:avLst/>
            <a:gdLst>
              <a:gd name="connsiteX0" fmla="*/ 2215002 w 2404982"/>
              <a:gd name="connsiteY0" fmla="*/ 534 h 3621827"/>
              <a:gd name="connsiteX1" fmla="*/ 2404516 w 2404982"/>
              <a:gd name="connsiteY1" fmla="*/ 184858 h 3621827"/>
              <a:gd name="connsiteX2" fmla="*/ 2404982 w 2404982"/>
              <a:gd name="connsiteY2" fmla="*/ 199295 h 3621827"/>
              <a:gd name="connsiteX3" fmla="*/ 2404982 w 2404982"/>
              <a:gd name="connsiteY3" fmla="*/ 3422543 h 3621827"/>
              <a:gd name="connsiteX4" fmla="*/ 2227833 w 2404982"/>
              <a:gd name="connsiteY4" fmla="*/ 3621827 h 3621827"/>
              <a:gd name="connsiteX5" fmla="*/ 2217626 w 2404982"/>
              <a:gd name="connsiteY5" fmla="*/ 3621495 h 3621827"/>
              <a:gd name="connsiteX6" fmla="*/ 166920 w 2404982"/>
              <a:gd name="connsiteY6" fmla="*/ 3487697 h 3621827"/>
              <a:gd name="connsiteX7" fmla="*/ 1 w 2404982"/>
              <a:gd name="connsiteY7" fmla="*/ 3288400 h 3621827"/>
              <a:gd name="connsiteX8" fmla="*/ 1 w 2404982"/>
              <a:gd name="connsiteY8" fmla="*/ 366053 h 3621827"/>
              <a:gd name="connsiteX9" fmla="*/ 164433 w 2404982"/>
              <a:gd name="connsiteY9" fmla="*/ 167177 h 3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4982" h="3621827">
                <a:moveTo>
                  <a:pt x="2215002" y="534"/>
                </a:moveTo>
                <a:cubicBezTo>
                  <a:pt x="2312575" y="-7445"/>
                  <a:pt x="2397424" y="75078"/>
                  <a:pt x="2404516" y="184858"/>
                </a:cubicBezTo>
                <a:cubicBezTo>
                  <a:pt x="2404827" y="189663"/>
                  <a:pt x="2404982" y="194478"/>
                  <a:pt x="2404982" y="199295"/>
                </a:cubicBezTo>
                <a:lnTo>
                  <a:pt x="2404982" y="3422543"/>
                </a:lnTo>
                <a:cubicBezTo>
                  <a:pt x="2404975" y="3532611"/>
                  <a:pt x="2325664" y="3621834"/>
                  <a:pt x="2227833" y="3621827"/>
                </a:cubicBezTo>
                <a:cubicBezTo>
                  <a:pt x="2224428" y="3621827"/>
                  <a:pt x="2221024" y="3621716"/>
                  <a:pt x="2217626" y="3621495"/>
                </a:cubicBezTo>
                <a:lnTo>
                  <a:pt x="166920" y="3487697"/>
                </a:lnTo>
                <a:cubicBezTo>
                  <a:pt x="73101" y="3481598"/>
                  <a:pt x="-155" y="3394131"/>
                  <a:pt x="1" y="3288400"/>
                </a:cubicBezTo>
                <a:lnTo>
                  <a:pt x="1" y="366053"/>
                </a:lnTo>
                <a:cubicBezTo>
                  <a:pt x="-42" y="261496"/>
                  <a:pt x="71741" y="174678"/>
                  <a:pt x="164433" y="167177"/>
                </a:cubicBezTo>
                <a:close/>
              </a:path>
            </a:pathLst>
          </a:custGeom>
        </p:spPr>
        <p:txBody>
          <a:bodyPr wrap="square">
            <a:noAutofit/>
          </a:bodyPr>
          <a:lstStyle>
            <a:lvl1pPr marL="0" indent="0">
              <a:buNone/>
              <a:defRPr sz="1600"/>
            </a:lvl1pPr>
          </a:lstStyle>
          <a:p>
            <a:endParaRPr lang="en-US"/>
          </a:p>
        </p:txBody>
      </p:sp>
      <p:sp>
        <p:nvSpPr>
          <p:cNvPr id="15" name="Picture Placeholder 14">
            <a:extLst>
              <a:ext uri="{FF2B5EF4-FFF2-40B4-BE49-F238E27FC236}">
                <a16:creationId xmlns:a16="http://schemas.microsoft.com/office/drawing/2014/main" xmlns="" id="{9E0679DC-F7F6-CD4A-9D05-9EFE60E00723}"/>
              </a:ext>
            </a:extLst>
          </p:cNvPr>
          <p:cNvSpPr>
            <a:spLocks noGrp="1"/>
          </p:cNvSpPr>
          <p:nvPr>
            <p:ph type="pic" sz="quarter" idx="13"/>
          </p:nvPr>
        </p:nvSpPr>
        <p:spPr>
          <a:xfrm>
            <a:off x="3618220" y="1751541"/>
            <a:ext cx="2404981" cy="3621827"/>
          </a:xfrm>
          <a:custGeom>
            <a:avLst/>
            <a:gdLst>
              <a:gd name="connsiteX0" fmla="*/ 189980 w 2404981"/>
              <a:gd name="connsiteY0" fmla="*/ 534 h 3621827"/>
              <a:gd name="connsiteX1" fmla="*/ 2240550 w 2404981"/>
              <a:gd name="connsiteY1" fmla="*/ 167177 h 3621827"/>
              <a:gd name="connsiteX2" fmla="*/ 2404981 w 2404981"/>
              <a:gd name="connsiteY2" fmla="*/ 366053 h 3621827"/>
              <a:gd name="connsiteX3" fmla="*/ 2404981 w 2404981"/>
              <a:gd name="connsiteY3" fmla="*/ 3288400 h 3621827"/>
              <a:gd name="connsiteX4" fmla="*/ 2238063 w 2404981"/>
              <a:gd name="connsiteY4" fmla="*/ 3487697 h 3621827"/>
              <a:gd name="connsiteX5" fmla="*/ 187357 w 2404981"/>
              <a:gd name="connsiteY5" fmla="*/ 3621495 h 3621827"/>
              <a:gd name="connsiteX6" fmla="*/ 177149 w 2404981"/>
              <a:gd name="connsiteY6" fmla="*/ 3621827 h 3621827"/>
              <a:gd name="connsiteX7" fmla="*/ 0 w 2404981"/>
              <a:gd name="connsiteY7" fmla="*/ 3422543 h 3621827"/>
              <a:gd name="connsiteX8" fmla="*/ 0 w 2404981"/>
              <a:gd name="connsiteY8" fmla="*/ 199295 h 3621827"/>
              <a:gd name="connsiteX9" fmla="*/ 466 w 2404981"/>
              <a:gd name="connsiteY9" fmla="*/ 184858 h 3621827"/>
              <a:gd name="connsiteX10" fmla="*/ 189980 w 2404981"/>
              <a:gd name="connsiteY10" fmla="*/ 534 h 3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04981" h="3621827">
                <a:moveTo>
                  <a:pt x="189980" y="534"/>
                </a:moveTo>
                <a:lnTo>
                  <a:pt x="2240550" y="167177"/>
                </a:lnTo>
                <a:cubicBezTo>
                  <a:pt x="2333242" y="174678"/>
                  <a:pt x="2405024" y="261496"/>
                  <a:pt x="2404981" y="366053"/>
                </a:cubicBezTo>
                <a:lnTo>
                  <a:pt x="2404981" y="3288400"/>
                </a:lnTo>
                <a:cubicBezTo>
                  <a:pt x="2405138" y="3394131"/>
                  <a:pt x="2331881" y="3481598"/>
                  <a:pt x="2238063" y="3487697"/>
                </a:cubicBezTo>
                <a:lnTo>
                  <a:pt x="187357" y="3621495"/>
                </a:lnTo>
                <a:cubicBezTo>
                  <a:pt x="183958" y="3621716"/>
                  <a:pt x="180554" y="3621827"/>
                  <a:pt x="177149" y="3621827"/>
                </a:cubicBezTo>
                <a:cubicBezTo>
                  <a:pt x="79319" y="3621834"/>
                  <a:pt x="7" y="3532611"/>
                  <a:pt x="0" y="3422543"/>
                </a:cubicBezTo>
                <a:lnTo>
                  <a:pt x="0" y="199295"/>
                </a:lnTo>
                <a:cubicBezTo>
                  <a:pt x="0" y="194477"/>
                  <a:pt x="155" y="189663"/>
                  <a:pt x="466" y="184858"/>
                </a:cubicBezTo>
                <a:cubicBezTo>
                  <a:pt x="7559" y="75078"/>
                  <a:pt x="92407" y="-7445"/>
                  <a:pt x="189980" y="534"/>
                </a:cubicBezTo>
                <a:close/>
              </a:path>
            </a:pathLst>
          </a:custGeom>
        </p:spPr>
        <p:txBody>
          <a:bodyPr wrap="square">
            <a:noAutofit/>
          </a:bodyPr>
          <a:lstStyle>
            <a:lvl1pPr marL="0" indent="0">
              <a:buNone/>
              <a:defRPr sz="1600"/>
            </a:lvl1pPr>
          </a:lstStyle>
          <a:p>
            <a:endParaRPr lang="en-US"/>
          </a:p>
        </p:txBody>
      </p:sp>
      <p:sp>
        <p:nvSpPr>
          <p:cNvPr id="12" name="Picture Placeholder 11">
            <a:extLst>
              <a:ext uri="{FF2B5EF4-FFF2-40B4-BE49-F238E27FC236}">
                <a16:creationId xmlns:a16="http://schemas.microsoft.com/office/drawing/2014/main" xmlns="" id="{A8FA092F-1E66-5940-9A57-A3526645D148}"/>
              </a:ext>
            </a:extLst>
          </p:cNvPr>
          <p:cNvSpPr>
            <a:spLocks noGrp="1"/>
          </p:cNvSpPr>
          <p:nvPr>
            <p:ph type="pic" sz="quarter" idx="12"/>
          </p:nvPr>
        </p:nvSpPr>
        <p:spPr>
          <a:xfrm>
            <a:off x="1080205" y="1751539"/>
            <a:ext cx="2404982" cy="3621827"/>
          </a:xfrm>
          <a:custGeom>
            <a:avLst/>
            <a:gdLst>
              <a:gd name="connsiteX0" fmla="*/ 2215002 w 2404982"/>
              <a:gd name="connsiteY0" fmla="*/ 534 h 3621827"/>
              <a:gd name="connsiteX1" fmla="*/ 2404516 w 2404982"/>
              <a:gd name="connsiteY1" fmla="*/ 184858 h 3621827"/>
              <a:gd name="connsiteX2" fmla="*/ 2404982 w 2404982"/>
              <a:gd name="connsiteY2" fmla="*/ 199295 h 3621827"/>
              <a:gd name="connsiteX3" fmla="*/ 2404982 w 2404982"/>
              <a:gd name="connsiteY3" fmla="*/ 3422543 h 3621827"/>
              <a:gd name="connsiteX4" fmla="*/ 2227833 w 2404982"/>
              <a:gd name="connsiteY4" fmla="*/ 3621827 h 3621827"/>
              <a:gd name="connsiteX5" fmla="*/ 2217626 w 2404982"/>
              <a:gd name="connsiteY5" fmla="*/ 3621495 h 3621827"/>
              <a:gd name="connsiteX6" fmla="*/ 166919 w 2404982"/>
              <a:gd name="connsiteY6" fmla="*/ 3487697 h 3621827"/>
              <a:gd name="connsiteX7" fmla="*/ 1 w 2404982"/>
              <a:gd name="connsiteY7" fmla="*/ 3288400 h 3621827"/>
              <a:gd name="connsiteX8" fmla="*/ 1 w 2404982"/>
              <a:gd name="connsiteY8" fmla="*/ 366053 h 3621827"/>
              <a:gd name="connsiteX9" fmla="*/ 164433 w 2404982"/>
              <a:gd name="connsiteY9" fmla="*/ 167178 h 36218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04982" h="3621827">
                <a:moveTo>
                  <a:pt x="2215002" y="534"/>
                </a:moveTo>
                <a:cubicBezTo>
                  <a:pt x="2312575" y="-7446"/>
                  <a:pt x="2397424" y="75078"/>
                  <a:pt x="2404516" y="184858"/>
                </a:cubicBezTo>
                <a:cubicBezTo>
                  <a:pt x="2404827" y="189663"/>
                  <a:pt x="2404982" y="194477"/>
                  <a:pt x="2404982" y="199295"/>
                </a:cubicBezTo>
                <a:lnTo>
                  <a:pt x="2404982" y="3422543"/>
                </a:lnTo>
                <a:cubicBezTo>
                  <a:pt x="2404975" y="3532611"/>
                  <a:pt x="2325664" y="3621834"/>
                  <a:pt x="2227833" y="3621827"/>
                </a:cubicBezTo>
                <a:cubicBezTo>
                  <a:pt x="2224428" y="3621827"/>
                  <a:pt x="2221025" y="3621716"/>
                  <a:pt x="2217626" y="3621495"/>
                </a:cubicBezTo>
                <a:lnTo>
                  <a:pt x="166919" y="3487697"/>
                </a:lnTo>
                <a:cubicBezTo>
                  <a:pt x="73101" y="3481598"/>
                  <a:pt x="-156" y="3394131"/>
                  <a:pt x="1" y="3288400"/>
                </a:cubicBezTo>
                <a:lnTo>
                  <a:pt x="1" y="366053"/>
                </a:lnTo>
                <a:cubicBezTo>
                  <a:pt x="-42" y="261496"/>
                  <a:pt x="71741" y="174678"/>
                  <a:pt x="164433" y="167178"/>
                </a:cubicBez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C21D104C-4206-6B4D-8730-6EF2CCFE9CE2}"/>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63586F6C-2A5A-C047-B072-9CC1E22391E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02556830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7_Custom Layout">
    <p:spTree>
      <p:nvGrpSpPr>
        <p:cNvPr id="1" name=""/>
        <p:cNvGrpSpPr/>
        <p:nvPr/>
      </p:nvGrpSpPr>
      <p:grpSpPr>
        <a:xfrm>
          <a:off x="0" y="0"/>
          <a:ext cx="0" cy="0"/>
          <a:chOff x="0" y="0"/>
          <a:chExt cx="0" cy="0"/>
        </a:xfrm>
      </p:grpSpPr>
      <p:sp>
        <p:nvSpPr>
          <p:cNvPr id="15" name="Picture Placeholder 14">
            <a:extLst>
              <a:ext uri="{FF2B5EF4-FFF2-40B4-BE49-F238E27FC236}">
                <a16:creationId xmlns:a16="http://schemas.microsoft.com/office/drawing/2014/main" xmlns="" id="{6A0DDA5B-56DD-1A47-B669-C86ADF86739C}"/>
              </a:ext>
            </a:extLst>
          </p:cNvPr>
          <p:cNvSpPr>
            <a:spLocks noGrp="1"/>
          </p:cNvSpPr>
          <p:nvPr>
            <p:ph type="pic" sz="quarter" idx="12"/>
          </p:nvPr>
        </p:nvSpPr>
        <p:spPr>
          <a:xfrm>
            <a:off x="577495" y="522525"/>
            <a:ext cx="4852357" cy="5412134"/>
          </a:xfrm>
          <a:custGeom>
            <a:avLst/>
            <a:gdLst>
              <a:gd name="connsiteX0" fmla="*/ 2438858 w 4852357"/>
              <a:gd name="connsiteY0" fmla="*/ 2742081 h 5412134"/>
              <a:gd name="connsiteX1" fmla="*/ 2537166 w 4852357"/>
              <a:gd name="connsiteY1" fmla="*/ 2767419 h 5412134"/>
              <a:gd name="connsiteX2" fmla="*/ 4061842 w 4852357"/>
              <a:gd name="connsiteY2" fmla="*/ 3609020 h 5412134"/>
              <a:gd name="connsiteX3" fmla="*/ 4072064 w 4852357"/>
              <a:gd name="connsiteY3" fmla="*/ 3959256 h 5412134"/>
              <a:gd name="connsiteX4" fmla="*/ 4055801 w 4852357"/>
              <a:gd name="connsiteY4" fmla="*/ 3969081 h 5412134"/>
              <a:gd name="connsiteX5" fmla="*/ 2698403 w 4852357"/>
              <a:gd name="connsiteY5" fmla="*/ 4752996 h 5412134"/>
              <a:gd name="connsiteX6" fmla="*/ 2154089 w 4852357"/>
              <a:gd name="connsiteY6" fmla="*/ 4752996 h 5412134"/>
              <a:gd name="connsiteX7" fmla="*/ 796491 w 4852357"/>
              <a:gd name="connsiteY7" fmla="*/ 3969081 h 5412134"/>
              <a:gd name="connsiteX8" fmla="*/ 793703 w 4852357"/>
              <a:gd name="connsiteY8" fmla="*/ 3967421 h 5412134"/>
              <a:gd name="connsiteX9" fmla="*/ 799677 w 4852357"/>
              <a:gd name="connsiteY9" fmla="*/ 3617850 h 5412134"/>
              <a:gd name="connsiteX10" fmla="*/ 2340549 w 4852357"/>
              <a:gd name="connsiteY10" fmla="*/ 2767419 h 5412134"/>
              <a:gd name="connsiteX11" fmla="*/ 2438858 w 4852357"/>
              <a:gd name="connsiteY11" fmla="*/ 2742081 h 5412134"/>
              <a:gd name="connsiteX12" fmla="*/ 4758227 w 4852357"/>
              <a:gd name="connsiteY12" fmla="*/ 1439086 h 5412134"/>
              <a:gd name="connsiteX13" fmla="*/ 4838019 w 4852357"/>
              <a:gd name="connsiteY13" fmla="*/ 1513516 h 5412134"/>
              <a:gd name="connsiteX14" fmla="*/ 4852357 w 4852357"/>
              <a:gd name="connsiteY14" fmla="*/ 1640439 h 5412134"/>
              <a:gd name="connsiteX15" fmla="*/ 4852357 w 4852357"/>
              <a:gd name="connsiteY15" fmla="*/ 3730304 h 5412134"/>
              <a:gd name="connsiteX16" fmla="*/ 4519662 w 4852357"/>
              <a:gd name="connsiteY16" fmla="*/ 4306639 h 5412134"/>
              <a:gd name="connsiteX17" fmla="*/ 2709885 w 4852357"/>
              <a:gd name="connsiteY17" fmla="*/ 5351505 h 5412134"/>
              <a:gd name="connsiteX18" fmla="*/ 2570487 w 4852357"/>
              <a:gd name="connsiteY18" fmla="*/ 5408793 h 5412134"/>
              <a:gd name="connsiteX19" fmla="*/ 2545109 w 4852357"/>
              <a:gd name="connsiteY19" fmla="*/ 5412134 h 5412134"/>
              <a:gd name="connsiteX20" fmla="*/ 2446092 w 4852357"/>
              <a:gd name="connsiteY20" fmla="*/ 5313335 h 5412134"/>
              <a:gd name="connsiteX21" fmla="*/ 2446092 w 4852357"/>
              <a:gd name="connsiteY21" fmla="*/ 5001999 h 5412134"/>
              <a:gd name="connsiteX22" fmla="*/ 2528071 w 4852357"/>
              <a:gd name="connsiteY22" fmla="*/ 4904682 h 5412134"/>
              <a:gd name="connsiteX23" fmla="*/ 2709686 w 4852357"/>
              <a:gd name="connsiteY23" fmla="*/ 4838299 h 5412134"/>
              <a:gd name="connsiteX24" fmla="*/ 4074718 w 4852357"/>
              <a:gd name="connsiteY24" fmla="*/ 4050136 h 5412134"/>
              <a:gd name="connsiteX25" fmla="*/ 4407613 w 4852357"/>
              <a:gd name="connsiteY25" fmla="*/ 3473535 h 5412134"/>
              <a:gd name="connsiteX26" fmla="*/ 4407613 w 4852357"/>
              <a:gd name="connsiteY26" fmla="*/ 1897275 h 5412134"/>
              <a:gd name="connsiteX27" fmla="*/ 4392345 w 4852357"/>
              <a:gd name="connsiteY27" fmla="*/ 1766301 h 5412134"/>
              <a:gd name="connsiteX28" fmla="*/ 4426000 w 4852357"/>
              <a:gd name="connsiteY28" fmla="*/ 1665665 h 5412134"/>
              <a:gd name="connsiteX29" fmla="*/ 4679770 w 4852357"/>
              <a:gd name="connsiteY29" fmla="*/ 1459878 h 5412134"/>
              <a:gd name="connsiteX30" fmla="*/ 4719055 w 4852357"/>
              <a:gd name="connsiteY30" fmla="*/ 1440481 h 5412134"/>
              <a:gd name="connsiteX31" fmla="*/ 4758227 w 4852357"/>
              <a:gd name="connsiteY31" fmla="*/ 1439086 h 5412134"/>
              <a:gd name="connsiteX32" fmla="*/ 151834 w 4852357"/>
              <a:gd name="connsiteY32" fmla="*/ 1407961 h 5412134"/>
              <a:gd name="connsiteX33" fmla="*/ 197945 w 4852357"/>
              <a:gd name="connsiteY33" fmla="*/ 1423500 h 5412134"/>
              <a:gd name="connsiteX34" fmla="*/ 425296 w 4852357"/>
              <a:gd name="connsiteY34" fmla="*/ 1554739 h 5412134"/>
              <a:gd name="connsiteX35" fmla="*/ 479528 w 4852357"/>
              <a:gd name="connsiteY35" fmla="*/ 1701843 h 5412134"/>
              <a:gd name="connsiteX36" fmla="*/ 444745 w 4852357"/>
              <a:gd name="connsiteY36" fmla="*/ 1897274 h 5412134"/>
              <a:gd name="connsiteX37" fmla="*/ 444745 w 4852357"/>
              <a:gd name="connsiteY37" fmla="*/ 3459593 h 5412134"/>
              <a:gd name="connsiteX38" fmla="*/ 789522 w 4852357"/>
              <a:gd name="connsiteY38" fmla="*/ 4057039 h 5412134"/>
              <a:gd name="connsiteX39" fmla="*/ 2142672 w 4852357"/>
              <a:gd name="connsiteY39" fmla="*/ 4838298 h 5412134"/>
              <a:gd name="connsiteX40" fmla="*/ 2308156 w 4852357"/>
              <a:gd name="connsiteY40" fmla="*/ 4901827 h 5412134"/>
              <a:gd name="connsiteX41" fmla="*/ 2406266 w 4852357"/>
              <a:gd name="connsiteY41" fmla="*/ 5021914 h 5412134"/>
              <a:gd name="connsiteX42" fmla="*/ 2406266 w 4852357"/>
              <a:gd name="connsiteY42" fmla="*/ 5281934 h 5412134"/>
              <a:gd name="connsiteX43" fmla="*/ 2400054 w 4852357"/>
              <a:gd name="connsiteY43" fmla="*/ 5320741 h 5412134"/>
              <a:gd name="connsiteX44" fmla="*/ 2245362 w 4852357"/>
              <a:gd name="connsiteY44" fmla="*/ 5398437 h 5412134"/>
              <a:gd name="connsiteX45" fmla="*/ 2142672 w 4852357"/>
              <a:gd name="connsiteY45" fmla="*/ 5351968 h 5412134"/>
              <a:gd name="connsiteX46" fmla="*/ 283509 w 4852357"/>
              <a:gd name="connsiteY46" fmla="*/ 4278559 h 5412134"/>
              <a:gd name="connsiteX47" fmla="*/ 1 w 4852357"/>
              <a:gd name="connsiteY47" fmla="*/ 3787325 h 5412134"/>
              <a:gd name="connsiteX48" fmla="*/ 1 w 4852357"/>
              <a:gd name="connsiteY48" fmla="*/ 1640439 h 5412134"/>
              <a:gd name="connsiteX49" fmla="*/ 17990 w 4852357"/>
              <a:gd name="connsiteY49" fmla="*/ 1498844 h 5412134"/>
              <a:gd name="connsiteX50" fmla="*/ 30528 w 4852357"/>
              <a:gd name="connsiteY50" fmla="*/ 1468246 h 5412134"/>
              <a:gd name="connsiteX51" fmla="*/ 151834 w 4852357"/>
              <a:gd name="connsiteY51" fmla="*/ 1407961 h 5412134"/>
              <a:gd name="connsiteX52" fmla="*/ 2275027 w 4852357"/>
              <a:gd name="connsiteY52" fmla="*/ 631030 h 5412134"/>
              <a:gd name="connsiteX53" fmla="*/ 2409584 w 4852357"/>
              <a:gd name="connsiteY53" fmla="*/ 765979 h 5412134"/>
              <a:gd name="connsiteX54" fmla="*/ 2409584 w 4852357"/>
              <a:gd name="connsiteY54" fmla="*/ 2604185 h 5412134"/>
              <a:gd name="connsiteX55" fmla="*/ 2339886 w 4852357"/>
              <a:gd name="connsiteY55" fmla="*/ 2722280 h 5412134"/>
              <a:gd name="connsiteX56" fmla="*/ 722545 w 4852357"/>
              <a:gd name="connsiteY56" fmla="*/ 3614930 h 5412134"/>
              <a:gd name="connsiteX57" fmla="*/ 524401 w 4852357"/>
              <a:gd name="connsiteY57" fmla="*/ 3499889 h 5412134"/>
              <a:gd name="connsiteX58" fmla="*/ 524401 w 4852357"/>
              <a:gd name="connsiteY58" fmla="*/ 2007935 h 5412134"/>
              <a:gd name="connsiteX59" fmla="*/ 863934 w 4852357"/>
              <a:gd name="connsiteY59" fmla="*/ 1419850 h 5412134"/>
              <a:gd name="connsiteX60" fmla="*/ 2154089 w 4852357"/>
              <a:gd name="connsiteY60" fmla="*/ 674902 h 5412134"/>
              <a:gd name="connsiteX61" fmla="*/ 2225846 w 4852357"/>
              <a:gd name="connsiteY61" fmla="*/ 640250 h 5412134"/>
              <a:gd name="connsiteX62" fmla="*/ 2275027 w 4852357"/>
              <a:gd name="connsiteY62" fmla="*/ 631030 h 5412134"/>
              <a:gd name="connsiteX63" fmla="*/ 2570626 w 4852357"/>
              <a:gd name="connsiteY63" fmla="*/ 629838 h 5412134"/>
              <a:gd name="connsiteX64" fmla="*/ 2620206 w 4852357"/>
              <a:gd name="connsiteY64" fmla="*/ 637792 h 5412134"/>
              <a:gd name="connsiteX65" fmla="*/ 2698269 w 4852357"/>
              <a:gd name="connsiteY65" fmla="*/ 674901 h 5412134"/>
              <a:gd name="connsiteX66" fmla="*/ 4055800 w 4852357"/>
              <a:gd name="connsiteY66" fmla="*/ 1458749 h 5412134"/>
              <a:gd name="connsiteX67" fmla="*/ 4327958 w 4852357"/>
              <a:gd name="connsiteY67" fmla="*/ 1930067 h 5412134"/>
              <a:gd name="connsiteX68" fmla="*/ 4327958 w 4852357"/>
              <a:gd name="connsiteY68" fmla="*/ 3499756 h 5412134"/>
              <a:gd name="connsiteX69" fmla="*/ 4142095 w 4852357"/>
              <a:gd name="connsiteY69" fmla="*/ 3607628 h 5412134"/>
              <a:gd name="connsiteX70" fmla="*/ 2514862 w 4852357"/>
              <a:gd name="connsiteY70" fmla="*/ 2709667 h 5412134"/>
              <a:gd name="connsiteX71" fmla="*/ 2449412 w 4852357"/>
              <a:gd name="connsiteY71" fmla="*/ 2598742 h 5412134"/>
              <a:gd name="connsiteX72" fmla="*/ 2449411 w 4852357"/>
              <a:gd name="connsiteY72" fmla="*/ 756750 h 5412134"/>
              <a:gd name="connsiteX73" fmla="*/ 2457440 w 4852357"/>
              <a:gd name="connsiteY73" fmla="*/ 711877 h 5412134"/>
              <a:gd name="connsiteX74" fmla="*/ 2570626 w 4852357"/>
              <a:gd name="connsiteY74" fmla="*/ 629838 h 5412134"/>
              <a:gd name="connsiteX75" fmla="*/ 2426179 w 4852357"/>
              <a:gd name="connsiteY75" fmla="*/ 0 h 5412134"/>
              <a:gd name="connsiteX76" fmla="*/ 2709687 w 4852357"/>
              <a:gd name="connsiteY76" fmla="*/ 75928 h 5412134"/>
              <a:gd name="connsiteX77" fmla="*/ 4568850 w 4852357"/>
              <a:gd name="connsiteY77" fmla="*/ 1149207 h 5412134"/>
              <a:gd name="connsiteX78" fmla="*/ 4708911 w 4852357"/>
              <a:gd name="connsiteY78" fmla="*/ 1263319 h 5412134"/>
              <a:gd name="connsiteX79" fmla="*/ 4711658 w 4852357"/>
              <a:gd name="connsiteY79" fmla="*/ 1266530 h 5412134"/>
              <a:gd name="connsiteX80" fmla="*/ 4698821 w 4852357"/>
              <a:gd name="connsiteY80" fmla="*/ 1392898 h 5412134"/>
              <a:gd name="connsiteX81" fmla="*/ 4442131 w 4852357"/>
              <a:gd name="connsiteY81" fmla="*/ 1600942 h 5412134"/>
              <a:gd name="connsiteX82" fmla="*/ 4435548 w 4852357"/>
              <a:gd name="connsiteY82" fmla="*/ 1605787 h 5412134"/>
              <a:gd name="connsiteX83" fmla="*/ 4311163 w 4852357"/>
              <a:gd name="connsiteY83" fmla="*/ 1581026 h 5412134"/>
              <a:gd name="connsiteX84" fmla="*/ 4124105 w 4852357"/>
              <a:gd name="connsiteY84" fmla="*/ 1406175 h 5412134"/>
              <a:gd name="connsiteX85" fmla="*/ 2709687 w 4852357"/>
              <a:gd name="connsiteY85" fmla="*/ 589666 h 5412134"/>
              <a:gd name="connsiteX86" fmla="*/ 2142672 w 4852357"/>
              <a:gd name="connsiteY86" fmla="*/ 589666 h 5412134"/>
              <a:gd name="connsiteX87" fmla="*/ 728253 w 4852357"/>
              <a:gd name="connsiteY87" fmla="*/ 1406175 h 5412134"/>
              <a:gd name="connsiteX88" fmla="*/ 588391 w 4852357"/>
              <a:gd name="connsiteY88" fmla="*/ 1520154 h 5412134"/>
              <a:gd name="connsiteX89" fmla="*/ 476873 w 4852357"/>
              <a:gd name="connsiteY89" fmla="*/ 1538409 h 5412134"/>
              <a:gd name="connsiteX90" fmla="*/ 191440 w 4852357"/>
              <a:gd name="connsiteY90" fmla="*/ 1373713 h 5412134"/>
              <a:gd name="connsiteX91" fmla="*/ 171702 w 4852357"/>
              <a:gd name="connsiteY91" fmla="*/ 1358233 h 5412134"/>
              <a:gd name="connsiteX92" fmla="*/ 174247 w 4852357"/>
              <a:gd name="connsiteY92" fmla="*/ 1231521 h 5412134"/>
              <a:gd name="connsiteX93" fmla="*/ 283508 w 4852357"/>
              <a:gd name="connsiteY93" fmla="*/ 1149406 h 5412134"/>
              <a:gd name="connsiteX94" fmla="*/ 2142671 w 4852357"/>
              <a:gd name="connsiteY94" fmla="*/ 75928 h 5412134"/>
              <a:gd name="connsiteX95" fmla="*/ 2426179 w 4852357"/>
              <a:gd name="connsiteY95" fmla="*/ 0 h 5412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4852357" h="5412134">
                <a:moveTo>
                  <a:pt x="2438858" y="2742081"/>
                </a:moveTo>
                <a:cubicBezTo>
                  <a:pt x="2472716" y="2742081"/>
                  <a:pt x="2506573" y="2750527"/>
                  <a:pt x="2537166" y="2767419"/>
                </a:cubicBezTo>
                <a:lnTo>
                  <a:pt x="4061842" y="3609020"/>
                </a:lnTo>
                <a:cubicBezTo>
                  <a:pt x="4197389" y="3683835"/>
                  <a:pt x="4203429" y="3877207"/>
                  <a:pt x="4072064" y="3959256"/>
                </a:cubicBezTo>
                <a:cubicBezTo>
                  <a:pt x="4066754" y="3962443"/>
                  <a:pt x="4061311" y="3965895"/>
                  <a:pt x="4055801" y="3969081"/>
                </a:cubicBezTo>
                <a:lnTo>
                  <a:pt x="2698403" y="4752996"/>
                </a:lnTo>
                <a:cubicBezTo>
                  <a:pt x="2529991" y="4850233"/>
                  <a:pt x="2322500" y="4850233"/>
                  <a:pt x="2154089" y="4752996"/>
                </a:cubicBezTo>
                <a:lnTo>
                  <a:pt x="796491" y="3969081"/>
                </a:lnTo>
                <a:lnTo>
                  <a:pt x="793703" y="3967421"/>
                </a:lnTo>
                <a:cubicBezTo>
                  <a:pt x="659417" y="3888824"/>
                  <a:pt x="663532" y="3693062"/>
                  <a:pt x="799677" y="3617850"/>
                </a:cubicBezTo>
                <a:lnTo>
                  <a:pt x="2340549" y="2767419"/>
                </a:lnTo>
                <a:cubicBezTo>
                  <a:pt x="2371142" y="2750527"/>
                  <a:pt x="2405000" y="2742081"/>
                  <a:pt x="2438858" y="2742081"/>
                </a:cubicBezTo>
                <a:close/>
                <a:moveTo>
                  <a:pt x="4758227" y="1439086"/>
                </a:moveTo>
                <a:cubicBezTo>
                  <a:pt x="4796168" y="1445416"/>
                  <a:pt x="4828506" y="1473751"/>
                  <a:pt x="4838019" y="1513516"/>
                </a:cubicBezTo>
                <a:cubicBezTo>
                  <a:pt x="4847571" y="1555147"/>
                  <a:pt x="4852381" y="1597726"/>
                  <a:pt x="4852357" y="1640439"/>
                </a:cubicBezTo>
                <a:lnTo>
                  <a:pt x="4852357" y="3730304"/>
                </a:lnTo>
                <a:cubicBezTo>
                  <a:pt x="4852257" y="3968026"/>
                  <a:pt x="4725464" y="4187671"/>
                  <a:pt x="4519662" y="4306639"/>
                </a:cubicBezTo>
                <a:lnTo>
                  <a:pt x="2709885" y="5351505"/>
                </a:lnTo>
                <a:cubicBezTo>
                  <a:pt x="2666188" y="5376745"/>
                  <a:pt x="2619305" y="5396012"/>
                  <a:pt x="2570487" y="5408793"/>
                </a:cubicBezTo>
                <a:cubicBezTo>
                  <a:pt x="2562209" y="5411001"/>
                  <a:pt x="2553677" y="5412125"/>
                  <a:pt x="2545109" y="5412134"/>
                </a:cubicBezTo>
                <a:cubicBezTo>
                  <a:pt x="2490484" y="5412195"/>
                  <a:pt x="2446154" y="5367961"/>
                  <a:pt x="2446092" y="5313335"/>
                </a:cubicBezTo>
                <a:lnTo>
                  <a:pt x="2446092" y="5001999"/>
                </a:lnTo>
                <a:cubicBezTo>
                  <a:pt x="2446425" y="4954052"/>
                  <a:pt x="2480880" y="4913152"/>
                  <a:pt x="2528071" y="4904682"/>
                </a:cubicBezTo>
                <a:cubicBezTo>
                  <a:pt x="2591968" y="4893134"/>
                  <a:pt x="2653402" y="4870678"/>
                  <a:pt x="2709686" y="4838299"/>
                </a:cubicBezTo>
                <a:lnTo>
                  <a:pt x="4074718" y="4050136"/>
                </a:lnTo>
                <a:cubicBezTo>
                  <a:pt x="4280710" y="3931201"/>
                  <a:pt x="4407607" y="3711403"/>
                  <a:pt x="4407613" y="3473535"/>
                </a:cubicBezTo>
                <a:lnTo>
                  <a:pt x="4407613" y="1897275"/>
                </a:lnTo>
                <a:cubicBezTo>
                  <a:pt x="4407643" y="1853171"/>
                  <a:pt x="4402519" y="1809216"/>
                  <a:pt x="4392345" y="1766301"/>
                </a:cubicBezTo>
                <a:cubicBezTo>
                  <a:pt x="4383267" y="1729074"/>
                  <a:pt x="4396354" y="1689940"/>
                  <a:pt x="4426000" y="1665665"/>
                </a:cubicBezTo>
                <a:lnTo>
                  <a:pt x="4679770" y="1459878"/>
                </a:lnTo>
                <a:cubicBezTo>
                  <a:pt x="4691246" y="1450552"/>
                  <a:pt x="4704672" y="1443923"/>
                  <a:pt x="4719055" y="1440481"/>
                </a:cubicBezTo>
                <a:cubicBezTo>
                  <a:pt x="4732310" y="1437310"/>
                  <a:pt x="4745580" y="1436976"/>
                  <a:pt x="4758227" y="1439086"/>
                </a:cubicBezTo>
                <a:close/>
                <a:moveTo>
                  <a:pt x="151834" y="1407961"/>
                </a:moveTo>
                <a:cubicBezTo>
                  <a:pt x="167629" y="1409931"/>
                  <a:pt x="183299" y="1415031"/>
                  <a:pt x="197945" y="1423500"/>
                </a:cubicBezTo>
                <a:lnTo>
                  <a:pt x="425296" y="1554739"/>
                </a:lnTo>
                <a:cubicBezTo>
                  <a:pt x="476675" y="1584114"/>
                  <a:pt x="499543" y="1646144"/>
                  <a:pt x="479528" y="1701843"/>
                </a:cubicBezTo>
                <a:cubicBezTo>
                  <a:pt x="456494" y="1764423"/>
                  <a:pt x="444719" y="1830588"/>
                  <a:pt x="444745" y="1897274"/>
                </a:cubicBezTo>
                <a:lnTo>
                  <a:pt x="444745" y="3459593"/>
                </a:lnTo>
                <a:cubicBezTo>
                  <a:pt x="444685" y="3706039"/>
                  <a:pt x="576117" y="3933792"/>
                  <a:pt x="789522" y="4057039"/>
                </a:cubicBezTo>
                <a:lnTo>
                  <a:pt x="2142672" y="4838298"/>
                </a:lnTo>
                <a:cubicBezTo>
                  <a:pt x="2194153" y="4868038"/>
                  <a:pt x="2250000" y="4889477"/>
                  <a:pt x="2308156" y="4901827"/>
                </a:cubicBezTo>
                <a:cubicBezTo>
                  <a:pt x="2365149" y="4913605"/>
                  <a:pt x="2406088" y="4963714"/>
                  <a:pt x="2406266" y="5021914"/>
                </a:cubicBezTo>
                <a:lnTo>
                  <a:pt x="2406266" y="5281934"/>
                </a:lnTo>
                <a:cubicBezTo>
                  <a:pt x="2406299" y="5295121"/>
                  <a:pt x="2404201" y="5308225"/>
                  <a:pt x="2400054" y="5320741"/>
                </a:cubicBezTo>
                <a:cubicBezTo>
                  <a:pt x="2378790" y="5384915"/>
                  <a:pt x="2309532" y="5419700"/>
                  <a:pt x="2245362" y="5398437"/>
                </a:cubicBezTo>
                <a:cubicBezTo>
                  <a:pt x="2209672" y="5386399"/>
                  <a:pt x="2175272" y="5370833"/>
                  <a:pt x="2142672" y="5351968"/>
                </a:cubicBezTo>
                <a:lnTo>
                  <a:pt x="283509" y="4278559"/>
                </a:lnTo>
                <a:cubicBezTo>
                  <a:pt x="108025" y="4177238"/>
                  <a:pt x="-56" y="3989967"/>
                  <a:pt x="1" y="3787325"/>
                </a:cubicBezTo>
                <a:lnTo>
                  <a:pt x="1" y="1640439"/>
                </a:lnTo>
                <a:cubicBezTo>
                  <a:pt x="-11" y="1592670"/>
                  <a:pt x="6034" y="1545092"/>
                  <a:pt x="17990" y="1498844"/>
                </a:cubicBezTo>
                <a:cubicBezTo>
                  <a:pt x="20768" y="1488125"/>
                  <a:pt x="24986" y="1477833"/>
                  <a:pt x="30528" y="1468246"/>
                </a:cubicBezTo>
                <a:cubicBezTo>
                  <a:pt x="55935" y="1424304"/>
                  <a:pt x="104449" y="1402049"/>
                  <a:pt x="151834" y="1407961"/>
                </a:cubicBezTo>
                <a:close/>
                <a:moveTo>
                  <a:pt x="2275027" y="631030"/>
                </a:moveTo>
                <a:cubicBezTo>
                  <a:pt x="2349447" y="631136"/>
                  <a:pt x="2409691" y="691555"/>
                  <a:pt x="2409584" y="765979"/>
                </a:cubicBezTo>
                <a:lnTo>
                  <a:pt x="2409584" y="2604185"/>
                </a:lnTo>
                <a:cubicBezTo>
                  <a:pt x="2409600" y="2653309"/>
                  <a:pt x="2382897" y="2698553"/>
                  <a:pt x="2339886" y="2722280"/>
                </a:cubicBezTo>
                <a:lnTo>
                  <a:pt x="722545" y="3614930"/>
                </a:lnTo>
                <a:cubicBezTo>
                  <a:pt x="634260" y="3663721"/>
                  <a:pt x="524800" y="3600724"/>
                  <a:pt x="524401" y="3499889"/>
                </a:cubicBezTo>
                <a:lnTo>
                  <a:pt x="524401" y="2007935"/>
                </a:lnTo>
                <a:cubicBezTo>
                  <a:pt x="524398" y="1765324"/>
                  <a:pt x="653830" y="1541144"/>
                  <a:pt x="863934" y="1419850"/>
                </a:cubicBezTo>
                <a:lnTo>
                  <a:pt x="2154089" y="674902"/>
                </a:lnTo>
                <a:cubicBezTo>
                  <a:pt x="2177122" y="661600"/>
                  <a:pt x="2201106" y="650018"/>
                  <a:pt x="2225846" y="640250"/>
                </a:cubicBezTo>
                <a:cubicBezTo>
                  <a:pt x="2241520" y="634133"/>
                  <a:pt x="2258201" y="631006"/>
                  <a:pt x="2275027" y="631030"/>
                </a:cubicBezTo>
                <a:close/>
                <a:moveTo>
                  <a:pt x="2570626" y="629838"/>
                </a:moveTo>
                <a:cubicBezTo>
                  <a:pt x="2587038" y="629150"/>
                  <a:pt x="2603855" y="631669"/>
                  <a:pt x="2620206" y="637792"/>
                </a:cubicBezTo>
                <a:cubicBezTo>
                  <a:pt x="2647175" y="648059"/>
                  <a:pt x="2673279" y="660468"/>
                  <a:pt x="2698269" y="674901"/>
                </a:cubicBezTo>
                <a:lnTo>
                  <a:pt x="4055800" y="1458749"/>
                </a:lnTo>
                <a:cubicBezTo>
                  <a:pt x="4224182" y="1555969"/>
                  <a:pt x="4327924" y="1735627"/>
                  <a:pt x="4327958" y="1930067"/>
                </a:cubicBezTo>
                <a:lnTo>
                  <a:pt x="4327958" y="3499756"/>
                </a:lnTo>
                <a:cubicBezTo>
                  <a:pt x="4327958" y="3594351"/>
                  <a:pt x="4224936" y="3653366"/>
                  <a:pt x="4142095" y="3607628"/>
                </a:cubicBezTo>
                <a:lnTo>
                  <a:pt x="2514862" y="2709667"/>
                </a:lnTo>
                <a:cubicBezTo>
                  <a:pt x="2474492" y="2687352"/>
                  <a:pt x="2449427" y="2644870"/>
                  <a:pt x="2449412" y="2598742"/>
                </a:cubicBezTo>
                <a:lnTo>
                  <a:pt x="2449411" y="756750"/>
                </a:lnTo>
                <a:cubicBezTo>
                  <a:pt x="2449347" y="741430"/>
                  <a:pt x="2452068" y="726225"/>
                  <a:pt x="2457440" y="711877"/>
                </a:cubicBezTo>
                <a:cubicBezTo>
                  <a:pt x="2475807" y="662822"/>
                  <a:pt x="2521390" y="631900"/>
                  <a:pt x="2570626" y="629838"/>
                </a:cubicBezTo>
                <a:close/>
                <a:moveTo>
                  <a:pt x="2426179" y="0"/>
                </a:moveTo>
                <a:cubicBezTo>
                  <a:pt x="2524071" y="0"/>
                  <a:pt x="2621962" y="25310"/>
                  <a:pt x="2709687" y="75928"/>
                </a:cubicBezTo>
                <a:lnTo>
                  <a:pt x="4568850" y="1149207"/>
                </a:lnTo>
                <a:cubicBezTo>
                  <a:pt x="4621362" y="1179474"/>
                  <a:pt x="4668656" y="1218005"/>
                  <a:pt x="4708911" y="1263319"/>
                </a:cubicBezTo>
                <a:cubicBezTo>
                  <a:pt x="4709851" y="1264367"/>
                  <a:pt x="4710767" y="1265438"/>
                  <a:pt x="4711658" y="1266530"/>
                </a:cubicBezTo>
                <a:cubicBezTo>
                  <a:pt x="4743007" y="1304970"/>
                  <a:pt x="4737260" y="1361547"/>
                  <a:pt x="4698821" y="1392898"/>
                </a:cubicBezTo>
                <a:lnTo>
                  <a:pt x="4442131" y="1600942"/>
                </a:lnTo>
                <a:cubicBezTo>
                  <a:pt x="4440011" y="1602655"/>
                  <a:pt x="4437815" y="1604273"/>
                  <a:pt x="4435548" y="1605787"/>
                </a:cubicBezTo>
                <a:cubicBezTo>
                  <a:pt x="4394364" y="1633299"/>
                  <a:pt x="4338675" y="1622214"/>
                  <a:pt x="4311163" y="1581026"/>
                </a:cubicBezTo>
                <a:cubicBezTo>
                  <a:pt x="4262987" y="1509217"/>
                  <a:pt x="4198997" y="1449403"/>
                  <a:pt x="4124105" y="1406175"/>
                </a:cubicBezTo>
                <a:lnTo>
                  <a:pt x="2709687" y="589666"/>
                </a:lnTo>
                <a:cubicBezTo>
                  <a:pt x="2534256" y="488359"/>
                  <a:pt x="2318103" y="488359"/>
                  <a:pt x="2142672" y="589666"/>
                </a:cubicBezTo>
                <a:lnTo>
                  <a:pt x="728253" y="1406175"/>
                </a:lnTo>
                <a:cubicBezTo>
                  <a:pt x="675845" y="1436456"/>
                  <a:pt x="628626" y="1474936"/>
                  <a:pt x="588391" y="1520154"/>
                </a:cubicBezTo>
                <a:cubicBezTo>
                  <a:pt x="560209" y="1551841"/>
                  <a:pt x="513686" y="1559456"/>
                  <a:pt x="476873" y="1538409"/>
                </a:cubicBezTo>
                <a:lnTo>
                  <a:pt x="191440" y="1373713"/>
                </a:lnTo>
                <a:cubicBezTo>
                  <a:pt x="184168" y="1369504"/>
                  <a:pt x="177524" y="1364293"/>
                  <a:pt x="171702" y="1358233"/>
                </a:cubicBezTo>
                <a:cubicBezTo>
                  <a:pt x="137417" y="1322539"/>
                  <a:pt x="138556" y="1265809"/>
                  <a:pt x="174247" y="1231521"/>
                </a:cubicBezTo>
                <a:cubicBezTo>
                  <a:pt x="207221" y="1199839"/>
                  <a:pt x="243908" y="1172267"/>
                  <a:pt x="283508" y="1149406"/>
                </a:cubicBezTo>
                <a:lnTo>
                  <a:pt x="2142671" y="75928"/>
                </a:lnTo>
                <a:cubicBezTo>
                  <a:pt x="2230396" y="25310"/>
                  <a:pt x="2328288" y="0"/>
                  <a:pt x="2426179" y="0"/>
                </a:cubicBezTo>
                <a:close/>
              </a:path>
            </a:pathLst>
          </a:custGeom>
          <a:noFill/>
          <a:effectLst>
            <a:outerShdw blurRad="63500" dist="25400" dir="2700000" algn="tl" rotWithShape="0">
              <a:prstClr val="black">
                <a:alpha val="10000"/>
              </a:prstClr>
            </a:outerShdw>
          </a:effectLst>
        </p:spPr>
        <p:txBody>
          <a:bodyPr wrap="square">
            <a:noAutofit/>
          </a:bodyPr>
          <a:lstStyle>
            <a:lvl1pPr marL="0" indent="0">
              <a:buNone/>
              <a:defRPr sz="1800"/>
            </a:lvl1pPr>
          </a:lstStyle>
          <a:p>
            <a:endParaRPr lang="en-US"/>
          </a:p>
        </p:txBody>
      </p:sp>
      <p:sp>
        <p:nvSpPr>
          <p:cNvPr id="3" name="Date Placeholder 2">
            <a:extLst>
              <a:ext uri="{FF2B5EF4-FFF2-40B4-BE49-F238E27FC236}">
                <a16:creationId xmlns:a16="http://schemas.microsoft.com/office/drawing/2014/main" xmlns="" id="{38C98E56-9A46-5149-80B1-D453846040FF}"/>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DFDFECC0-4897-F545-8F64-9BC31089EF8B}"/>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5451145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6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xmlns="" id="{007D449F-5876-D748-865E-20E1F8792242}"/>
              </a:ext>
            </a:extLst>
          </p:cNvPr>
          <p:cNvSpPr>
            <a:spLocks noGrp="1"/>
          </p:cNvSpPr>
          <p:nvPr>
            <p:ph type="pic" sz="quarter" idx="12"/>
          </p:nvPr>
        </p:nvSpPr>
        <p:spPr>
          <a:xfrm>
            <a:off x="7979204" y="506638"/>
            <a:ext cx="2663054" cy="5738090"/>
          </a:xfrm>
          <a:custGeom>
            <a:avLst/>
            <a:gdLst>
              <a:gd name="connsiteX0" fmla="*/ 2327801 w 2663054"/>
              <a:gd name="connsiteY0" fmla="*/ 3927252 h 5738090"/>
              <a:gd name="connsiteX1" fmla="*/ 2561181 w 2663054"/>
              <a:gd name="connsiteY1" fmla="*/ 4160632 h 5738090"/>
              <a:gd name="connsiteX2" fmla="*/ 2561179 w 2663054"/>
              <a:gd name="connsiteY2" fmla="*/ 4652505 h 5738090"/>
              <a:gd name="connsiteX3" fmla="*/ 1577461 w 2663054"/>
              <a:gd name="connsiteY3" fmla="*/ 5636220 h 5738090"/>
              <a:gd name="connsiteX4" fmla="*/ 1085592 w 2663054"/>
              <a:gd name="connsiteY4" fmla="*/ 5636220 h 5738090"/>
              <a:gd name="connsiteX5" fmla="*/ 101875 w 2663054"/>
              <a:gd name="connsiteY5" fmla="*/ 4652504 h 5738090"/>
              <a:gd name="connsiteX6" fmla="*/ 4 w 2663054"/>
              <a:gd name="connsiteY6" fmla="*/ 4406568 h 5738090"/>
              <a:gd name="connsiteX7" fmla="*/ 101873 w 2663054"/>
              <a:gd name="connsiteY7" fmla="*/ 4160631 h 5738090"/>
              <a:gd name="connsiteX8" fmla="*/ 335249 w 2663054"/>
              <a:gd name="connsiteY8" fmla="*/ 3927255 h 5738090"/>
              <a:gd name="connsiteX9" fmla="*/ 1085589 w 2663054"/>
              <a:gd name="connsiteY9" fmla="*/ 4677592 h 5738090"/>
              <a:gd name="connsiteX10" fmla="*/ 1577460 w 2663054"/>
              <a:gd name="connsiteY10" fmla="*/ 4677594 h 5738090"/>
              <a:gd name="connsiteX11" fmla="*/ 1954330 w 2663054"/>
              <a:gd name="connsiteY11" fmla="*/ 3406109 h 5738090"/>
              <a:gd name="connsiteX12" fmla="*/ 2327805 w 2663054"/>
              <a:gd name="connsiteY12" fmla="*/ 3779581 h 5738090"/>
              <a:gd name="connsiteX13" fmla="*/ 1577463 w 2663054"/>
              <a:gd name="connsiteY13" fmla="*/ 4529923 h 5738090"/>
              <a:gd name="connsiteX14" fmla="*/ 1085592 w 2663054"/>
              <a:gd name="connsiteY14" fmla="*/ 4529922 h 5738090"/>
              <a:gd name="connsiteX15" fmla="*/ 335253 w 2663054"/>
              <a:gd name="connsiteY15" fmla="*/ 3779585 h 5738090"/>
              <a:gd name="connsiteX16" fmla="*/ 708726 w 2663054"/>
              <a:gd name="connsiteY16" fmla="*/ 3406113 h 5738090"/>
              <a:gd name="connsiteX17" fmla="*/ 1085592 w 2663054"/>
              <a:gd name="connsiteY17" fmla="*/ 3782974 h 5738090"/>
              <a:gd name="connsiteX18" fmla="*/ 1577461 w 2663054"/>
              <a:gd name="connsiteY18" fmla="*/ 3782977 h 5738090"/>
              <a:gd name="connsiteX19" fmla="*/ 1614637 w 2663054"/>
              <a:gd name="connsiteY19" fmla="*/ 2955575 h 5738090"/>
              <a:gd name="connsiteX20" fmla="*/ 1954336 w 2663054"/>
              <a:gd name="connsiteY20" fmla="*/ 3295274 h 5738090"/>
              <a:gd name="connsiteX21" fmla="*/ 1577468 w 2663054"/>
              <a:gd name="connsiteY21" fmla="*/ 3672142 h 5738090"/>
              <a:gd name="connsiteX22" fmla="*/ 1085597 w 2663054"/>
              <a:gd name="connsiteY22" fmla="*/ 3672141 h 5738090"/>
              <a:gd name="connsiteX23" fmla="*/ 708731 w 2663054"/>
              <a:gd name="connsiteY23" fmla="*/ 3295279 h 5738090"/>
              <a:gd name="connsiteX24" fmla="*/ 1048427 w 2663054"/>
              <a:gd name="connsiteY24" fmla="*/ 2955583 h 5738090"/>
              <a:gd name="connsiteX25" fmla="*/ 1085594 w 2663054"/>
              <a:gd name="connsiteY25" fmla="*/ 2992749 h 5738090"/>
              <a:gd name="connsiteX26" fmla="*/ 1577464 w 2663054"/>
              <a:gd name="connsiteY26" fmla="*/ 2992748 h 5738090"/>
              <a:gd name="connsiteX27" fmla="*/ 1331532 w 2663054"/>
              <a:gd name="connsiteY27" fmla="*/ 2726207 h 5738090"/>
              <a:gd name="connsiteX28" fmla="*/ 1577467 w 2663054"/>
              <a:gd name="connsiteY28" fmla="*/ 2828078 h 5738090"/>
              <a:gd name="connsiteX29" fmla="*/ 1614633 w 2663054"/>
              <a:gd name="connsiteY29" fmla="*/ 2865242 h 5738090"/>
              <a:gd name="connsiteX30" fmla="*/ 1577460 w 2663054"/>
              <a:gd name="connsiteY30" fmla="*/ 2902415 h 5738090"/>
              <a:gd name="connsiteX31" fmla="*/ 1085589 w 2663054"/>
              <a:gd name="connsiteY31" fmla="*/ 2902416 h 5738090"/>
              <a:gd name="connsiteX32" fmla="*/ 1048422 w 2663054"/>
              <a:gd name="connsiteY32" fmla="*/ 2865251 h 5738090"/>
              <a:gd name="connsiteX33" fmla="*/ 1085595 w 2663054"/>
              <a:gd name="connsiteY33" fmla="*/ 2828078 h 5738090"/>
              <a:gd name="connsiteX34" fmla="*/ 1331532 w 2663054"/>
              <a:gd name="connsiteY34" fmla="*/ 2726207 h 5738090"/>
              <a:gd name="connsiteX35" fmla="*/ 229414 w 2663054"/>
              <a:gd name="connsiteY35" fmla="*/ 2649175 h 5738090"/>
              <a:gd name="connsiteX36" fmla="*/ 286862 w 2663054"/>
              <a:gd name="connsiteY36" fmla="*/ 2706623 h 5738090"/>
              <a:gd name="connsiteX37" fmla="*/ 708730 w 2663054"/>
              <a:gd name="connsiteY37" fmla="*/ 3128491 h 5738090"/>
              <a:gd name="connsiteX38" fmla="*/ 335255 w 2663054"/>
              <a:gd name="connsiteY38" fmla="*/ 3501962 h 5738090"/>
              <a:gd name="connsiteX39" fmla="*/ 101878 w 2663054"/>
              <a:gd name="connsiteY39" fmla="*/ 3268584 h 5738090"/>
              <a:gd name="connsiteX40" fmla="*/ 8 w 2663054"/>
              <a:gd name="connsiteY40" fmla="*/ 3022647 h 5738090"/>
              <a:gd name="connsiteX41" fmla="*/ 101877 w 2663054"/>
              <a:gd name="connsiteY41" fmla="*/ 2776713 h 5738090"/>
              <a:gd name="connsiteX42" fmla="*/ 2093952 w 2663054"/>
              <a:gd name="connsiteY42" fmla="*/ 2309473 h 5738090"/>
              <a:gd name="connsiteX43" fmla="*/ 2433647 w 2663054"/>
              <a:gd name="connsiteY43" fmla="*/ 2649170 h 5738090"/>
              <a:gd name="connsiteX44" fmla="*/ 2561185 w 2663054"/>
              <a:gd name="connsiteY44" fmla="*/ 2776706 h 5738090"/>
              <a:gd name="connsiteX45" fmla="*/ 2561185 w 2663054"/>
              <a:gd name="connsiteY45" fmla="*/ 3268578 h 5738090"/>
              <a:gd name="connsiteX46" fmla="*/ 2327806 w 2663054"/>
              <a:gd name="connsiteY46" fmla="*/ 3501957 h 5738090"/>
              <a:gd name="connsiteX47" fmla="*/ 1954332 w 2663054"/>
              <a:gd name="connsiteY47" fmla="*/ 3128483 h 5738090"/>
              <a:gd name="connsiteX48" fmla="*/ 1614635 w 2663054"/>
              <a:gd name="connsiteY48" fmla="*/ 2788786 h 5738090"/>
              <a:gd name="connsiteX49" fmla="*/ 195634 w 2663054"/>
              <a:gd name="connsiteY49" fmla="*/ 1826940 h 5738090"/>
              <a:gd name="connsiteX50" fmla="*/ 248961 w 2663054"/>
              <a:gd name="connsiteY50" fmla="*/ 1880267 h 5738090"/>
              <a:gd name="connsiteX51" fmla="*/ 569107 w 2663054"/>
              <a:gd name="connsiteY51" fmla="*/ 2200414 h 5738090"/>
              <a:gd name="connsiteX52" fmla="*/ 229413 w 2663054"/>
              <a:gd name="connsiteY52" fmla="*/ 2540108 h 5738090"/>
              <a:gd name="connsiteX53" fmla="*/ 101875 w 2663054"/>
              <a:gd name="connsiteY53" fmla="*/ 2412570 h 5738090"/>
              <a:gd name="connsiteX54" fmla="*/ 4 w 2663054"/>
              <a:gd name="connsiteY54" fmla="*/ 2166635 h 5738090"/>
              <a:gd name="connsiteX55" fmla="*/ 101874 w 2663054"/>
              <a:gd name="connsiteY55" fmla="*/ 1920699 h 5738090"/>
              <a:gd name="connsiteX56" fmla="*/ 1331530 w 2663054"/>
              <a:gd name="connsiteY56" fmla="*/ 1691123 h 5738090"/>
              <a:gd name="connsiteX57" fmla="*/ 1577465 w 2663054"/>
              <a:gd name="connsiteY57" fmla="*/ 1792993 h 5738090"/>
              <a:gd name="connsiteX58" fmla="*/ 2093948 w 2663054"/>
              <a:gd name="connsiteY58" fmla="*/ 2309473 h 5738090"/>
              <a:gd name="connsiteX59" fmla="*/ 1614633 w 2663054"/>
              <a:gd name="connsiteY59" fmla="*/ 2788786 h 5738090"/>
              <a:gd name="connsiteX60" fmla="*/ 1577468 w 2663054"/>
              <a:gd name="connsiteY60" fmla="*/ 2751621 h 5738090"/>
              <a:gd name="connsiteX61" fmla="*/ 1085596 w 2663054"/>
              <a:gd name="connsiteY61" fmla="*/ 2751621 h 5738090"/>
              <a:gd name="connsiteX62" fmla="*/ 1048425 w 2663054"/>
              <a:gd name="connsiteY62" fmla="*/ 2788792 h 5738090"/>
              <a:gd name="connsiteX63" fmla="*/ 708729 w 2663054"/>
              <a:gd name="connsiteY63" fmla="*/ 3128488 h 5738090"/>
              <a:gd name="connsiteX64" fmla="*/ 286862 w 2663054"/>
              <a:gd name="connsiteY64" fmla="*/ 2706623 h 5738090"/>
              <a:gd name="connsiteX65" fmla="*/ 229414 w 2663054"/>
              <a:gd name="connsiteY65" fmla="*/ 2649175 h 5738090"/>
              <a:gd name="connsiteX66" fmla="*/ 229414 w 2663054"/>
              <a:gd name="connsiteY66" fmla="*/ 2649175 h 5738090"/>
              <a:gd name="connsiteX67" fmla="*/ 229413 w 2663054"/>
              <a:gd name="connsiteY67" fmla="*/ 2649174 h 5738090"/>
              <a:gd name="connsiteX68" fmla="*/ 569108 w 2663054"/>
              <a:gd name="connsiteY68" fmla="*/ 2309478 h 5738090"/>
              <a:gd name="connsiteX69" fmla="*/ 1085594 w 2663054"/>
              <a:gd name="connsiteY69" fmla="*/ 1792992 h 5738090"/>
              <a:gd name="connsiteX70" fmla="*/ 1331530 w 2663054"/>
              <a:gd name="connsiteY70" fmla="*/ 1691123 h 5738090"/>
              <a:gd name="connsiteX71" fmla="*/ 1331526 w 2663054"/>
              <a:gd name="connsiteY71" fmla="*/ 835113 h 5738090"/>
              <a:gd name="connsiteX72" fmla="*/ 1577461 w 2663054"/>
              <a:gd name="connsiteY72" fmla="*/ 936981 h 5738090"/>
              <a:gd name="connsiteX73" fmla="*/ 2467418 w 2663054"/>
              <a:gd name="connsiteY73" fmla="*/ 1826938 h 5738090"/>
              <a:gd name="connsiteX74" fmla="*/ 2467418 w 2663054"/>
              <a:gd name="connsiteY74" fmla="*/ 1826939 h 5738090"/>
              <a:gd name="connsiteX75" fmla="*/ 2561178 w 2663054"/>
              <a:gd name="connsiteY75" fmla="*/ 1920696 h 5738090"/>
              <a:gd name="connsiteX76" fmla="*/ 2561177 w 2663054"/>
              <a:gd name="connsiteY76" fmla="*/ 2412570 h 5738090"/>
              <a:gd name="connsiteX77" fmla="*/ 2433642 w 2663054"/>
              <a:gd name="connsiteY77" fmla="*/ 2540105 h 5738090"/>
              <a:gd name="connsiteX78" fmla="*/ 2093945 w 2663054"/>
              <a:gd name="connsiteY78" fmla="*/ 2200408 h 5738090"/>
              <a:gd name="connsiteX79" fmla="*/ 1577462 w 2663054"/>
              <a:gd name="connsiteY79" fmla="*/ 1683928 h 5738090"/>
              <a:gd name="connsiteX80" fmla="*/ 1085592 w 2663054"/>
              <a:gd name="connsiteY80" fmla="*/ 1683926 h 5738090"/>
              <a:gd name="connsiteX81" fmla="*/ 569107 w 2663054"/>
              <a:gd name="connsiteY81" fmla="*/ 2200413 h 5738090"/>
              <a:gd name="connsiteX82" fmla="*/ 248961 w 2663054"/>
              <a:gd name="connsiteY82" fmla="*/ 1880267 h 5738090"/>
              <a:gd name="connsiteX83" fmla="*/ 195634 w 2663054"/>
              <a:gd name="connsiteY83" fmla="*/ 1826940 h 5738090"/>
              <a:gd name="connsiteX84" fmla="*/ 195634 w 2663054"/>
              <a:gd name="connsiteY84" fmla="*/ 1826940 h 5738090"/>
              <a:gd name="connsiteX85" fmla="*/ 195632 w 2663054"/>
              <a:gd name="connsiteY85" fmla="*/ 1826938 h 5738090"/>
              <a:gd name="connsiteX86" fmla="*/ 1085589 w 2663054"/>
              <a:gd name="connsiteY86" fmla="*/ 936981 h 5738090"/>
              <a:gd name="connsiteX87" fmla="*/ 1331526 w 2663054"/>
              <a:gd name="connsiteY87" fmla="*/ 835113 h 5738090"/>
              <a:gd name="connsiteX88" fmla="*/ 1331521 w 2663054"/>
              <a:gd name="connsiteY88" fmla="*/ 0 h 5738090"/>
              <a:gd name="connsiteX89" fmla="*/ 1577456 w 2663054"/>
              <a:gd name="connsiteY89" fmla="*/ 101869 h 5738090"/>
              <a:gd name="connsiteX90" fmla="*/ 2561175 w 2663054"/>
              <a:gd name="connsiteY90" fmla="*/ 1085588 h 5738090"/>
              <a:gd name="connsiteX91" fmla="*/ 2561175 w 2663054"/>
              <a:gd name="connsiteY91" fmla="*/ 1577460 h 5738090"/>
              <a:gd name="connsiteX92" fmla="*/ 2467417 w 2663054"/>
              <a:gd name="connsiteY92" fmla="*/ 1671217 h 5738090"/>
              <a:gd name="connsiteX93" fmla="*/ 1577459 w 2663054"/>
              <a:gd name="connsiteY93" fmla="*/ 781264 h 5738090"/>
              <a:gd name="connsiteX94" fmla="*/ 1085588 w 2663054"/>
              <a:gd name="connsiteY94" fmla="*/ 781263 h 5738090"/>
              <a:gd name="connsiteX95" fmla="*/ 195631 w 2663054"/>
              <a:gd name="connsiteY95" fmla="*/ 1671220 h 5738090"/>
              <a:gd name="connsiteX96" fmla="*/ 101869 w 2663054"/>
              <a:gd name="connsiteY96" fmla="*/ 1577457 h 5738090"/>
              <a:gd name="connsiteX97" fmla="*/ 0 w 2663054"/>
              <a:gd name="connsiteY97" fmla="*/ 1331524 h 5738090"/>
              <a:gd name="connsiteX98" fmla="*/ 101868 w 2663054"/>
              <a:gd name="connsiteY98" fmla="*/ 1085586 h 5738090"/>
              <a:gd name="connsiteX99" fmla="*/ 1085586 w 2663054"/>
              <a:gd name="connsiteY99" fmla="*/ 101871 h 5738090"/>
              <a:gd name="connsiteX100" fmla="*/ 1331521 w 2663054"/>
              <a:gd name="connsiteY100" fmla="*/ 0 h 5738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2663054" h="5738090">
                <a:moveTo>
                  <a:pt x="2327801" y="3927252"/>
                </a:moveTo>
                <a:lnTo>
                  <a:pt x="2561181" y="4160632"/>
                </a:lnTo>
                <a:cubicBezTo>
                  <a:pt x="2697005" y="4296460"/>
                  <a:pt x="2697006" y="4516678"/>
                  <a:pt x="2561179" y="4652505"/>
                </a:cubicBezTo>
                <a:lnTo>
                  <a:pt x="1577461" y="5636220"/>
                </a:lnTo>
                <a:cubicBezTo>
                  <a:pt x="1441636" y="5772048"/>
                  <a:pt x="1221418" y="5772047"/>
                  <a:pt x="1085592" y="5636220"/>
                </a:cubicBezTo>
                <a:lnTo>
                  <a:pt x="101875" y="4652504"/>
                </a:lnTo>
                <a:cubicBezTo>
                  <a:pt x="33961" y="4584590"/>
                  <a:pt x="4" y="4495579"/>
                  <a:pt x="4" y="4406568"/>
                </a:cubicBezTo>
                <a:cubicBezTo>
                  <a:pt x="4" y="4317558"/>
                  <a:pt x="33962" y="4228546"/>
                  <a:pt x="101873" y="4160631"/>
                </a:cubicBezTo>
                <a:lnTo>
                  <a:pt x="335249" y="3927255"/>
                </a:lnTo>
                <a:lnTo>
                  <a:pt x="1085589" y="4677592"/>
                </a:lnTo>
                <a:cubicBezTo>
                  <a:pt x="1221416" y="4813422"/>
                  <a:pt x="1441633" y="4813421"/>
                  <a:pt x="1577460" y="4677594"/>
                </a:cubicBezTo>
                <a:close/>
                <a:moveTo>
                  <a:pt x="1954330" y="3406109"/>
                </a:moveTo>
                <a:lnTo>
                  <a:pt x="2327805" y="3779581"/>
                </a:lnTo>
                <a:lnTo>
                  <a:pt x="1577463" y="4529923"/>
                </a:lnTo>
                <a:cubicBezTo>
                  <a:pt x="1441636" y="4665750"/>
                  <a:pt x="1221420" y="4665752"/>
                  <a:pt x="1085592" y="4529922"/>
                </a:cubicBezTo>
                <a:lnTo>
                  <a:pt x="335253" y="3779585"/>
                </a:lnTo>
                <a:lnTo>
                  <a:pt x="708726" y="3406113"/>
                </a:lnTo>
                <a:lnTo>
                  <a:pt x="1085592" y="3782974"/>
                </a:lnTo>
                <a:cubicBezTo>
                  <a:pt x="1221416" y="3918803"/>
                  <a:pt x="1441635" y="3918803"/>
                  <a:pt x="1577461" y="3782977"/>
                </a:cubicBezTo>
                <a:close/>
                <a:moveTo>
                  <a:pt x="1614637" y="2955575"/>
                </a:moveTo>
                <a:lnTo>
                  <a:pt x="1954336" y="3295274"/>
                </a:lnTo>
                <a:lnTo>
                  <a:pt x="1577468" y="3672142"/>
                </a:lnTo>
                <a:cubicBezTo>
                  <a:pt x="1441641" y="3807969"/>
                  <a:pt x="1221421" y="3807969"/>
                  <a:pt x="1085597" y="3672141"/>
                </a:cubicBezTo>
                <a:lnTo>
                  <a:pt x="708731" y="3295279"/>
                </a:lnTo>
                <a:lnTo>
                  <a:pt x="1048427" y="2955583"/>
                </a:lnTo>
                <a:lnTo>
                  <a:pt x="1085594" y="2992749"/>
                </a:lnTo>
                <a:cubicBezTo>
                  <a:pt x="1221420" y="3128576"/>
                  <a:pt x="1441638" y="3128577"/>
                  <a:pt x="1577464" y="2992748"/>
                </a:cubicBezTo>
                <a:close/>
                <a:moveTo>
                  <a:pt x="1331532" y="2726207"/>
                </a:moveTo>
                <a:cubicBezTo>
                  <a:pt x="1420542" y="2726207"/>
                  <a:pt x="1509554" y="2760165"/>
                  <a:pt x="1577467" y="2828078"/>
                </a:cubicBezTo>
                <a:lnTo>
                  <a:pt x="1614633" y="2865242"/>
                </a:lnTo>
                <a:lnTo>
                  <a:pt x="1577460" y="2902415"/>
                </a:lnTo>
                <a:cubicBezTo>
                  <a:pt x="1441635" y="3038243"/>
                  <a:pt x="1221415" y="3038244"/>
                  <a:pt x="1085589" y="2902416"/>
                </a:cubicBezTo>
                <a:lnTo>
                  <a:pt x="1048422" y="2865251"/>
                </a:lnTo>
                <a:lnTo>
                  <a:pt x="1085595" y="2828078"/>
                </a:lnTo>
                <a:cubicBezTo>
                  <a:pt x="1153510" y="2760165"/>
                  <a:pt x="1242520" y="2726208"/>
                  <a:pt x="1331532" y="2726207"/>
                </a:cubicBezTo>
                <a:close/>
                <a:moveTo>
                  <a:pt x="229414" y="2649175"/>
                </a:moveTo>
                <a:lnTo>
                  <a:pt x="286862" y="2706623"/>
                </a:lnTo>
                <a:lnTo>
                  <a:pt x="708730" y="3128491"/>
                </a:lnTo>
                <a:lnTo>
                  <a:pt x="335255" y="3501962"/>
                </a:lnTo>
                <a:lnTo>
                  <a:pt x="101878" y="3268584"/>
                </a:lnTo>
                <a:cubicBezTo>
                  <a:pt x="33965" y="3200671"/>
                  <a:pt x="8" y="3111661"/>
                  <a:pt x="8" y="3022647"/>
                </a:cubicBezTo>
                <a:cubicBezTo>
                  <a:pt x="7" y="2933638"/>
                  <a:pt x="33965" y="2844624"/>
                  <a:pt x="101877" y="2776713"/>
                </a:cubicBezTo>
                <a:close/>
                <a:moveTo>
                  <a:pt x="2093952" y="2309473"/>
                </a:moveTo>
                <a:lnTo>
                  <a:pt x="2433647" y="2649170"/>
                </a:lnTo>
                <a:lnTo>
                  <a:pt x="2561185" y="2776706"/>
                </a:lnTo>
                <a:cubicBezTo>
                  <a:pt x="2697012" y="2912537"/>
                  <a:pt x="2697009" y="3132754"/>
                  <a:pt x="2561185" y="3268578"/>
                </a:cubicBezTo>
                <a:lnTo>
                  <a:pt x="2327806" y="3501957"/>
                </a:lnTo>
                <a:lnTo>
                  <a:pt x="1954332" y="3128483"/>
                </a:lnTo>
                <a:lnTo>
                  <a:pt x="1614635" y="2788786"/>
                </a:lnTo>
                <a:close/>
                <a:moveTo>
                  <a:pt x="195634" y="1826940"/>
                </a:moveTo>
                <a:lnTo>
                  <a:pt x="248961" y="1880267"/>
                </a:lnTo>
                <a:lnTo>
                  <a:pt x="569107" y="2200414"/>
                </a:lnTo>
                <a:lnTo>
                  <a:pt x="229413" y="2540108"/>
                </a:lnTo>
                <a:lnTo>
                  <a:pt x="101875" y="2412570"/>
                </a:lnTo>
                <a:cubicBezTo>
                  <a:pt x="33961" y="2344656"/>
                  <a:pt x="5" y="2255647"/>
                  <a:pt x="4" y="2166635"/>
                </a:cubicBezTo>
                <a:cubicBezTo>
                  <a:pt x="4" y="2077624"/>
                  <a:pt x="33960" y="1988613"/>
                  <a:pt x="101874" y="1920699"/>
                </a:cubicBezTo>
                <a:close/>
                <a:moveTo>
                  <a:pt x="1331530" y="1691123"/>
                </a:moveTo>
                <a:cubicBezTo>
                  <a:pt x="1420541" y="1691124"/>
                  <a:pt x="1509552" y="1725080"/>
                  <a:pt x="1577465" y="1792993"/>
                </a:cubicBezTo>
                <a:lnTo>
                  <a:pt x="2093948" y="2309473"/>
                </a:lnTo>
                <a:lnTo>
                  <a:pt x="1614633" y="2788786"/>
                </a:lnTo>
                <a:lnTo>
                  <a:pt x="1577468" y="2751621"/>
                </a:lnTo>
                <a:cubicBezTo>
                  <a:pt x="1441640" y="2615793"/>
                  <a:pt x="1221423" y="2615794"/>
                  <a:pt x="1085596" y="2751621"/>
                </a:cubicBezTo>
                <a:lnTo>
                  <a:pt x="1048425" y="2788792"/>
                </a:lnTo>
                <a:lnTo>
                  <a:pt x="708729" y="3128488"/>
                </a:lnTo>
                <a:lnTo>
                  <a:pt x="286862" y="2706623"/>
                </a:lnTo>
                <a:lnTo>
                  <a:pt x="229414" y="2649175"/>
                </a:lnTo>
                <a:lnTo>
                  <a:pt x="229414" y="2649175"/>
                </a:lnTo>
                <a:lnTo>
                  <a:pt x="229413" y="2649174"/>
                </a:lnTo>
                <a:lnTo>
                  <a:pt x="569108" y="2309478"/>
                </a:lnTo>
                <a:lnTo>
                  <a:pt x="1085594" y="1792992"/>
                </a:lnTo>
                <a:cubicBezTo>
                  <a:pt x="1153508" y="1725079"/>
                  <a:pt x="1242518" y="1691124"/>
                  <a:pt x="1331530" y="1691123"/>
                </a:cubicBezTo>
                <a:close/>
                <a:moveTo>
                  <a:pt x="1331526" y="835113"/>
                </a:moveTo>
                <a:cubicBezTo>
                  <a:pt x="1420537" y="835113"/>
                  <a:pt x="1509547" y="869069"/>
                  <a:pt x="1577461" y="936981"/>
                </a:cubicBezTo>
                <a:lnTo>
                  <a:pt x="2467418" y="1826938"/>
                </a:lnTo>
                <a:lnTo>
                  <a:pt x="2467418" y="1826939"/>
                </a:lnTo>
                <a:lnTo>
                  <a:pt x="2561178" y="1920696"/>
                </a:lnTo>
                <a:cubicBezTo>
                  <a:pt x="2697003" y="2056525"/>
                  <a:pt x="2697004" y="2276746"/>
                  <a:pt x="2561177" y="2412570"/>
                </a:cubicBezTo>
                <a:lnTo>
                  <a:pt x="2433642" y="2540105"/>
                </a:lnTo>
                <a:lnTo>
                  <a:pt x="2093945" y="2200408"/>
                </a:lnTo>
                <a:lnTo>
                  <a:pt x="1577462" y="1683928"/>
                </a:lnTo>
                <a:cubicBezTo>
                  <a:pt x="1441636" y="1548103"/>
                  <a:pt x="1221418" y="1548103"/>
                  <a:pt x="1085592" y="1683926"/>
                </a:cubicBezTo>
                <a:lnTo>
                  <a:pt x="569107" y="2200413"/>
                </a:lnTo>
                <a:lnTo>
                  <a:pt x="248961" y="1880267"/>
                </a:lnTo>
                <a:lnTo>
                  <a:pt x="195634" y="1826940"/>
                </a:lnTo>
                <a:lnTo>
                  <a:pt x="195634" y="1826940"/>
                </a:lnTo>
                <a:lnTo>
                  <a:pt x="195632" y="1826938"/>
                </a:lnTo>
                <a:lnTo>
                  <a:pt x="1085589" y="936981"/>
                </a:lnTo>
                <a:cubicBezTo>
                  <a:pt x="1153503" y="869069"/>
                  <a:pt x="1242514" y="835113"/>
                  <a:pt x="1331526" y="835113"/>
                </a:cubicBezTo>
                <a:close/>
                <a:moveTo>
                  <a:pt x="1331521" y="0"/>
                </a:moveTo>
                <a:cubicBezTo>
                  <a:pt x="1420533" y="0"/>
                  <a:pt x="1509544" y="33957"/>
                  <a:pt x="1577456" y="101869"/>
                </a:cubicBezTo>
                <a:lnTo>
                  <a:pt x="2561175" y="1085588"/>
                </a:lnTo>
                <a:cubicBezTo>
                  <a:pt x="2697002" y="1221415"/>
                  <a:pt x="2697002" y="1441633"/>
                  <a:pt x="2561175" y="1577460"/>
                </a:cubicBezTo>
                <a:lnTo>
                  <a:pt x="2467417" y="1671217"/>
                </a:lnTo>
                <a:lnTo>
                  <a:pt x="1577459" y="781264"/>
                </a:lnTo>
                <a:cubicBezTo>
                  <a:pt x="1441633" y="645435"/>
                  <a:pt x="1221415" y="645436"/>
                  <a:pt x="1085588" y="781263"/>
                </a:cubicBezTo>
                <a:lnTo>
                  <a:pt x="195631" y="1671220"/>
                </a:lnTo>
                <a:lnTo>
                  <a:pt x="101869" y="1577457"/>
                </a:lnTo>
                <a:cubicBezTo>
                  <a:pt x="33956" y="1509544"/>
                  <a:pt x="0" y="1420533"/>
                  <a:pt x="0" y="1331524"/>
                </a:cubicBezTo>
                <a:cubicBezTo>
                  <a:pt x="0" y="1242512"/>
                  <a:pt x="33956" y="1153502"/>
                  <a:pt x="101868" y="1085586"/>
                </a:cubicBezTo>
                <a:lnTo>
                  <a:pt x="1085586" y="101871"/>
                </a:lnTo>
                <a:cubicBezTo>
                  <a:pt x="1153500" y="33957"/>
                  <a:pt x="1242511" y="0"/>
                  <a:pt x="1331521" y="0"/>
                </a:cubicBezTo>
                <a:close/>
              </a:path>
            </a:pathLst>
          </a:custGeom>
        </p:spPr>
        <p:txBody>
          <a:bodyPr wrap="square">
            <a:noAutofit/>
          </a:bodyPr>
          <a:lstStyle>
            <a:lvl1pPr>
              <a:defRPr sz="1600"/>
            </a:lvl1pPr>
          </a:lstStyle>
          <a:p>
            <a:endParaRPr lang="en-US" dirty="0"/>
          </a:p>
        </p:txBody>
      </p:sp>
      <p:sp>
        <p:nvSpPr>
          <p:cNvPr id="3" name="Date Placeholder 2">
            <a:extLst>
              <a:ext uri="{FF2B5EF4-FFF2-40B4-BE49-F238E27FC236}">
                <a16:creationId xmlns:a16="http://schemas.microsoft.com/office/drawing/2014/main" xmlns="" id="{E56F0098-C028-6145-BE18-D9EE043E7966}"/>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BC505BAB-870E-7C4E-8AE2-1B0AEE4DD43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21365523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5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xmlns="" id="{0E7D4A72-B45E-2A4F-B543-049367566CF3}"/>
              </a:ext>
            </a:extLst>
          </p:cNvPr>
          <p:cNvSpPr>
            <a:spLocks noGrp="1"/>
          </p:cNvSpPr>
          <p:nvPr>
            <p:ph type="pic" sz="quarter" idx="12"/>
          </p:nvPr>
        </p:nvSpPr>
        <p:spPr>
          <a:xfrm>
            <a:off x="272945" y="404033"/>
            <a:ext cx="4357709" cy="6057236"/>
          </a:xfrm>
          <a:custGeom>
            <a:avLst/>
            <a:gdLst>
              <a:gd name="connsiteX0" fmla="*/ 2178855 w 4357709"/>
              <a:gd name="connsiteY0" fmla="*/ 3176685 h 6057236"/>
              <a:gd name="connsiteX1" fmla="*/ 2444878 w 4357709"/>
              <a:gd name="connsiteY1" fmla="*/ 3286875 h 6057236"/>
              <a:gd name="connsiteX2" fmla="*/ 3508941 w 4357709"/>
              <a:gd name="connsiteY2" fmla="*/ 4350937 h 6057236"/>
              <a:gd name="connsiteX3" fmla="*/ 3508941 w 4357709"/>
              <a:gd name="connsiteY3" fmla="*/ 4882984 h 6057236"/>
              <a:gd name="connsiteX4" fmla="*/ 2444878 w 4357709"/>
              <a:gd name="connsiteY4" fmla="*/ 5947046 h 6057236"/>
              <a:gd name="connsiteX5" fmla="*/ 1912832 w 4357709"/>
              <a:gd name="connsiteY5" fmla="*/ 5947046 h 6057236"/>
              <a:gd name="connsiteX6" fmla="*/ 848770 w 4357709"/>
              <a:gd name="connsiteY6" fmla="*/ 4882984 h 6057236"/>
              <a:gd name="connsiteX7" fmla="*/ 848770 w 4357709"/>
              <a:gd name="connsiteY7" fmla="*/ 4350937 h 6057236"/>
              <a:gd name="connsiteX8" fmla="*/ 1912832 w 4357709"/>
              <a:gd name="connsiteY8" fmla="*/ 3286875 h 6057236"/>
              <a:gd name="connsiteX9" fmla="*/ 2178855 w 4357709"/>
              <a:gd name="connsiteY9" fmla="*/ 3176685 h 6057236"/>
              <a:gd name="connsiteX10" fmla="*/ 3752581 w 4357709"/>
              <a:gd name="connsiteY10" fmla="*/ 3159300 h 6057236"/>
              <a:gd name="connsiteX11" fmla="*/ 3864349 w 4357709"/>
              <a:gd name="connsiteY11" fmla="*/ 3205597 h 6057236"/>
              <a:gd name="connsiteX12" fmla="*/ 4311413 w 4357709"/>
              <a:gd name="connsiteY12" fmla="*/ 3652660 h 6057236"/>
              <a:gd name="connsiteX13" fmla="*/ 4311413 w 4357709"/>
              <a:gd name="connsiteY13" fmla="*/ 3876198 h 6057236"/>
              <a:gd name="connsiteX14" fmla="*/ 3864350 w 4357709"/>
              <a:gd name="connsiteY14" fmla="*/ 4323260 h 6057236"/>
              <a:gd name="connsiteX15" fmla="*/ 3640812 w 4357709"/>
              <a:gd name="connsiteY15" fmla="*/ 4323260 h 6057236"/>
              <a:gd name="connsiteX16" fmla="*/ 3193748 w 4357709"/>
              <a:gd name="connsiteY16" fmla="*/ 3876198 h 6057236"/>
              <a:gd name="connsiteX17" fmla="*/ 3193748 w 4357709"/>
              <a:gd name="connsiteY17" fmla="*/ 3652660 h 6057236"/>
              <a:gd name="connsiteX18" fmla="*/ 3640812 w 4357709"/>
              <a:gd name="connsiteY18" fmla="*/ 3205596 h 6057236"/>
              <a:gd name="connsiteX19" fmla="*/ 3752581 w 4357709"/>
              <a:gd name="connsiteY19" fmla="*/ 3159300 h 6057236"/>
              <a:gd name="connsiteX20" fmla="*/ 605129 w 4357709"/>
              <a:gd name="connsiteY20" fmla="*/ 3159300 h 6057236"/>
              <a:gd name="connsiteX21" fmla="*/ 716898 w 4357709"/>
              <a:gd name="connsiteY21" fmla="*/ 3205595 h 6057236"/>
              <a:gd name="connsiteX22" fmla="*/ 1163962 w 4357709"/>
              <a:gd name="connsiteY22" fmla="*/ 3652659 h 6057236"/>
              <a:gd name="connsiteX23" fmla="*/ 1163962 w 4357709"/>
              <a:gd name="connsiteY23" fmla="*/ 3876196 h 6057236"/>
              <a:gd name="connsiteX24" fmla="*/ 716898 w 4357709"/>
              <a:gd name="connsiteY24" fmla="*/ 4323260 h 6057236"/>
              <a:gd name="connsiteX25" fmla="*/ 493361 w 4357709"/>
              <a:gd name="connsiteY25" fmla="*/ 4323260 h 6057236"/>
              <a:gd name="connsiteX26" fmla="*/ 46297 w 4357709"/>
              <a:gd name="connsiteY26" fmla="*/ 3876196 h 6057236"/>
              <a:gd name="connsiteX27" fmla="*/ 46297 w 4357709"/>
              <a:gd name="connsiteY27" fmla="*/ 3652659 h 6057236"/>
              <a:gd name="connsiteX28" fmla="*/ 493361 w 4357709"/>
              <a:gd name="connsiteY28" fmla="*/ 3205595 h 6057236"/>
              <a:gd name="connsiteX29" fmla="*/ 605129 w 4357709"/>
              <a:gd name="connsiteY29" fmla="*/ 3159300 h 6057236"/>
              <a:gd name="connsiteX30" fmla="*/ 1367575 w 4357709"/>
              <a:gd name="connsiteY30" fmla="*/ 2415723 h 6057236"/>
              <a:gd name="connsiteX31" fmla="*/ 1479344 w 4357709"/>
              <a:gd name="connsiteY31" fmla="*/ 2462018 h 6057236"/>
              <a:gd name="connsiteX32" fmla="*/ 1926407 w 4357709"/>
              <a:gd name="connsiteY32" fmla="*/ 2909081 h 6057236"/>
              <a:gd name="connsiteX33" fmla="*/ 1926407 w 4357709"/>
              <a:gd name="connsiteY33" fmla="*/ 3132619 h 6057236"/>
              <a:gd name="connsiteX34" fmla="*/ 1479345 w 4357709"/>
              <a:gd name="connsiteY34" fmla="*/ 3579683 h 6057236"/>
              <a:gd name="connsiteX35" fmla="*/ 1255807 w 4357709"/>
              <a:gd name="connsiteY35" fmla="*/ 3579683 h 6057236"/>
              <a:gd name="connsiteX36" fmla="*/ 808743 w 4357709"/>
              <a:gd name="connsiteY36" fmla="*/ 3132619 h 6057236"/>
              <a:gd name="connsiteX37" fmla="*/ 808744 w 4357709"/>
              <a:gd name="connsiteY37" fmla="*/ 2909082 h 6057236"/>
              <a:gd name="connsiteX38" fmla="*/ 1255806 w 4357709"/>
              <a:gd name="connsiteY38" fmla="*/ 2462018 h 6057236"/>
              <a:gd name="connsiteX39" fmla="*/ 1367575 w 4357709"/>
              <a:gd name="connsiteY39" fmla="*/ 2415723 h 6057236"/>
              <a:gd name="connsiteX40" fmla="*/ 2965717 w 4357709"/>
              <a:gd name="connsiteY40" fmla="*/ 2415722 h 6057236"/>
              <a:gd name="connsiteX41" fmla="*/ 3077486 w 4357709"/>
              <a:gd name="connsiteY41" fmla="*/ 2462018 h 6057236"/>
              <a:gd name="connsiteX42" fmla="*/ 3524549 w 4357709"/>
              <a:gd name="connsiteY42" fmla="*/ 2909081 h 6057236"/>
              <a:gd name="connsiteX43" fmla="*/ 3524549 w 4357709"/>
              <a:gd name="connsiteY43" fmla="*/ 3132619 h 6057236"/>
              <a:gd name="connsiteX44" fmla="*/ 3077486 w 4357709"/>
              <a:gd name="connsiteY44" fmla="*/ 3579682 h 6057236"/>
              <a:gd name="connsiteX45" fmla="*/ 2853948 w 4357709"/>
              <a:gd name="connsiteY45" fmla="*/ 3579682 h 6057236"/>
              <a:gd name="connsiteX46" fmla="*/ 2406885 w 4357709"/>
              <a:gd name="connsiteY46" fmla="*/ 3132619 h 6057236"/>
              <a:gd name="connsiteX47" fmla="*/ 2406885 w 4357709"/>
              <a:gd name="connsiteY47" fmla="*/ 2909081 h 6057236"/>
              <a:gd name="connsiteX48" fmla="*/ 2853948 w 4357709"/>
              <a:gd name="connsiteY48" fmla="*/ 2462018 h 6057236"/>
              <a:gd name="connsiteX49" fmla="*/ 2965717 w 4357709"/>
              <a:gd name="connsiteY49" fmla="*/ 2415722 h 6057236"/>
              <a:gd name="connsiteX50" fmla="*/ 605129 w 4357709"/>
              <a:gd name="connsiteY50" fmla="*/ 1672147 h 6057236"/>
              <a:gd name="connsiteX51" fmla="*/ 716897 w 4357709"/>
              <a:gd name="connsiteY51" fmla="*/ 1718442 h 6057236"/>
              <a:gd name="connsiteX52" fmla="*/ 1163960 w 4357709"/>
              <a:gd name="connsiteY52" fmla="*/ 2165506 h 6057236"/>
              <a:gd name="connsiteX53" fmla="*/ 1163960 w 4357709"/>
              <a:gd name="connsiteY53" fmla="*/ 2389043 h 6057236"/>
              <a:gd name="connsiteX54" fmla="*/ 716897 w 4357709"/>
              <a:gd name="connsiteY54" fmla="*/ 2836107 h 6057236"/>
              <a:gd name="connsiteX55" fmla="*/ 493359 w 4357709"/>
              <a:gd name="connsiteY55" fmla="*/ 2836107 h 6057236"/>
              <a:gd name="connsiteX56" fmla="*/ 46296 w 4357709"/>
              <a:gd name="connsiteY56" fmla="*/ 2389043 h 6057236"/>
              <a:gd name="connsiteX57" fmla="*/ 46296 w 4357709"/>
              <a:gd name="connsiteY57" fmla="*/ 2165506 h 6057236"/>
              <a:gd name="connsiteX58" fmla="*/ 493359 w 4357709"/>
              <a:gd name="connsiteY58" fmla="*/ 1718442 h 6057236"/>
              <a:gd name="connsiteX59" fmla="*/ 605129 w 4357709"/>
              <a:gd name="connsiteY59" fmla="*/ 1672147 h 6057236"/>
              <a:gd name="connsiteX60" fmla="*/ 3752580 w 4357709"/>
              <a:gd name="connsiteY60" fmla="*/ 1672145 h 6057236"/>
              <a:gd name="connsiteX61" fmla="*/ 3864349 w 4357709"/>
              <a:gd name="connsiteY61" fmla="*/ 1718442 h 6057236"/>
              <a:gd name="connsiteX62" fmla="*/ 4311412 w 4357709"/>
              <a:gd name="connsiteY62" fmla="*/ 2165505 h 6057236"/>
              <a:gd name="connsiteX63" fmla="*/ 4311412 w 4357709"/>
              <a:gd name="connsiteY63" fmla="*/ 2389043 h 6057236"/>
              <a:gd name="connsiteX64" fmla="*/ 3864349 w 4357709"/>
              <a:gd name="connsiteY64" fmla="*/ 2836106 h 6057236"/>
              <a:gd name="connsiteX65" fmla="*/ 3640811 w 4357709"/>
              <a:gd name="connsiteY65" fmla="*/ 2836106 h 6057236"/>
              <a:gd name="connsiteX66" fmla="*/ 3193748 w 4357709"/>
              <a:gd name="connsiteY66" fmla="*/ 2389043 h 6057236"/>
              <a:gd name="connsiteX67" fmla="*/ 3193748 w 4357709"/>
              <a:gd name="connsiteY67" fmla="*/ 2165505 h 6057236"/>
              <a:gd name="connsiteX68" fmla="*/ 3640811 w 4357709"/>
              <a:gd name="connsiteY68" fmla="*/ 1718442 h 6057236"/>
              <a:gd name="connsiteX69" fmla="*/ 3752580 w 4357709"/>
              <a:gd name="connsiteY69" fmla="*/ 1672145 h 6057236"/>
              <a:gd name="connsiteX70" fmla="*/ 2178854 w 4357709"/>
              <a:gd name="connsiteY70" fmla="*/ 0 h 6057236"/>
              <a:gd name="connsiteX71" fmla="*/ 2444878 w 4357709"/>
              <a:gd name="connsiteY71" fmla="*/ 110190 h 6057236"/>
              <a:gd name="connsiteX72" fmla="*/ 3508940 w 4357709"/>
              <a:gd name="connsiteY72" fmla="*/ 1174252 h 6057236"/>
              <a:gd name="connsiteX73" fmla="*/ 3508940 w 4357709"/>
              <a:gd name="connsiteY73" fmla="*/ 1706299 h 6057236"/>
              <a:gd name="connsiteX74" fmla="*/ 2444878 w 4357709"/>
              <a:gd name="connsiteY74" fmla="*/ 2770361 h 6057236"/>
              <a:gd name="connsiteX75" fmla="*/ 1912831 w 4357709"/>
              <a:gd name="connsiteY75" fmla="*/ 2770361 h 6057236"/>
              <a:gd name="connsiteX76" fmla="*/ 848769 w 4357709"/>
              <a:gd name="connsiteY76" fmla="*/ 1706299 h 6057236"/>
              <a:gd name="connsiteX77" fmla="*/ 848769 w 4357709"/>
              <a:gd name="connsiteY77" fmla="*/ 1174252 h 6057236"/>
              <a:gd name="connsiteX78" fmla="*/ 1912831 w 4357709"/>
              <a:gd name="connsiteY78" fmla="*/ 110190 h 6057236"/>
              <a:gd name="connsiteX79" fmla="*/ 2178854 w 4357709"/>
              <a:gd name="connsiteY79" fmla="*/ 0 h 6057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4357709" h="6057236">
                <a:moveTo>
                  <a:pt x="2178855" y="3176685"/>
                </a:moveTo>
                <a:cubicBezTo>
                  <a:pt x="2275137" y="3176685"/>
                  <a:pt x="2371419" y="3213415"/>
                  <a:pt x="2444878" y="3286875"/>
                </a:cubicBezTo>
                <a:lnTo>
                  <a:pt x="3508941" y="4350937"/>
                </a:lnTo>
                <a:cubicBezTo>
                  <a:pt x="3655861" y="4497858"/>
                  <a:pt x="3655861" y="4736064"/>
                  <a:pt x="3508941" y="4882984"/>
                </a:cubicBezTo>
                <a:lnTo>
                  <a:pt x="2444878" y="5947046"/>
                </a:lnTo>
                <a:cubicBezTo>
                  <a:pt x="2297958" y="6093967"/>
                  <a:pt x="2059752" y="6093967"/>
                  <a:pt x="1912832" y="5947046"/>
                </a:cubicBezTo>
                <a:lnTo>
                  <a:pt x="848770" y="4882984"/>
                </a:lnTo>
                <a:cubicBezTo>
                  <a:pt x="701849" y="4736064"/>
                  <a:pt x="701849" y="4497858"/>
                  <a:pt x="848770" y="4350937"/>
                </a:cubicBezTo>
                <a:lnTo>
                  <a:pt x="1912832" y="3286875"/>
                </a:lnTo>
                <a:cubicBezTo>
                  <a:pt x="1986291" y="3213415"/>
                  <a:pt x="2082573" y="3176685"/>
                  <a:pt x="2178855" y="3176685"/>
                </a:cubicBezTo>
                <a:close/>
                <a:moveTo>
                  <a:pt x="3752581" y="3159300"/>
                </a:moveTo>
                <a:cubicBezTo>
                  <a:pt x="3793033" y="3159300"/>
                  <a:pt x="3833486" y="3174733"/>
                  <a:pt x="3864349" y="3205597"/>
                </a:cubicBezTo>
                <a:lnTo>
                  <a:pt x="4311413" y="3652660"/>
                </a:lnTo>
                <a:cubicBezTo>
                  <a:pt x="4373141" y="3714388"/>
                  <a:pt x="4373142" y="3814469"/>
                  <a:pt x="4311413" y="3876198"/>
                </a:cubicBezTo>
                <a:lnTo>
                  <a:pt x="3864350" y="4323260"/>
                </a:lnTo>
                <a:cubicBezTo>
                  <a:pt x="3802621" y="4384989"/>
                  <a:pt x="3702540" y="4384989"/>
                  <a:pt x="3640812" y="4323260"/>
                </a:cubicBezTo>
                <a:lnTo>
                  <a:pt x="3193748" y="3876198"/>
                </a:lnTo>
                <a:cubicBezTo>
                  <a:pt x="3132020" y="3814470"/>
                  <a:pt x="3132020" y="3714388"/>
                  <a:pt x="3193748" y="3652660"/>
                </a:cubicBezTo>
                <a:lnTo>
                  <a:pt x="3640812" y="3205596"/>
                </a:lnTo>
                <a:cubicBezTo>
                  <a:pt x="3671676" y="3174732"/>
                  <a:pt x="3712128" y="3159300"/>
                  <a:pt x="3752581" y="3159300"/>
                </a:cubicBezTo>
                <a:close/>
                <a:moveTo>
                  <a:pt x="605129" y="3159300"/>
                </a:moveTo>
                <a:cubicBezTo>
                  <a:pt x="645582" y="3159299"/>
                  <a:pt x="686035" y="3174731"/>
                  <a:pt x="716898" y="3205595"/>
                </a:cubicBezTo>
                <a:lnTo>
                  <a:pt x="1163962" y="3652659"/>
                </a:lnTo>
                <a:cubicBezTo>
                  <a:pt x="1225690" y="3714387"/>
                  <a:pt x="1225690" y="3814468"/>
                  <a:pt x="1163962" y="3876196"/>
                </a:cubicBezTo>
                <a:lnTo>
                  <a:pt x="716898" y="4323260"/>
                </a:lnTo>
                <a:cubicBezTo>
                  <a:pt x="655170" y="4384988"/>
                  <a:pt x="555089" y="4384988"/>
                  <a:pt x="493361" y="4323260"/>
                </a:cubicBezTo>
                <a:lnTo>
                  <a:pt x="46297" y="3876196"/>
                </a:lnTo>
                <a:cubicBezTo>
                  <a:pt x="-15431" y="3814468"/>
                  <a:pt x="-15431" y="3714387"/>
                  <a:pt x="46297" y="3652659"/>
                </a:cubicBezTo>
                <a:lnTo>
                  <a:pt x="493361" y="3205595"/>
                </a:lnTo>
                <a:cubicBezTo>
                  <a:pt x="524224" y="3174731"/>
                  <a:pt x="564677" y="3159300"/>
                  <a:pt x="605129" y="3159300"/>
                </a:cubicBezTo>
                <a:close/>
                <a:moveTo>
                  <a:pt x="1367575" y="2415723"/>
                </a:moveTo>
                <a:cubicBezTo>
                  <a:pt x="1408028" y="2415722"/>
                  <a:pt x="1448480" y="2431154"/>
                  <a:pt x="1479344" y="2462018"/>
                </a:cubicBezTo>
                <a:lnTo>
                  <a:pt x="1926407" y="2909081"/>
                </a:lnTo>
                <a:cubicBezTo>
                  <a:pt x="1988135" y="2970810"/>
                  <a:pt x="1988136" y="3070891"/>
                  <a:pt x="1926407" y="3132619"/>
                </a:cubicBezTo>
                <a:lnTo>
                  <a:pt x="1479345" y="3579683"/>
                </a:lnTo>
                <a:cubicBezTo>
                  <a:pt x="1417616" y="3641411"/>
                  <a:pt x="1317535" y="3641411"/>
                  <a:pt x="1255807" y="3579683"/>
                </a:cubicBezTo>
                <a:lnTo>
                  <a:pt x="808743" y="3132619"/>
                </a:lnTo>
                <a:cubicBezTo>
                  <a:pt x="747015" y="3070891"/>
                  <a:pt x="747015" y="2970810"/>
                  <a:pt x="808744" y="2909082"/>
                </a:cubicBezTo>
                <a:lnTo>
                  <a:pt x="1255806" y="2462018"/>
                </a:lnTo>
                <a:cubicBezTo>
                  <a:pt x="1286670" y="2431154"/>
                  <a:pt x="1327124" y="2415722"/>
                  <a:pt x="1367575" y="2415723"/>
                </a:cubicBezTo>
                <a:close/>
                <a:moveTo>
                  <a:pt x="2965717" y="2415722"/>
                </a:moveTo>
                <a:cubicBezTo>
                  <a:pt x="3006169" y="2415722"/>
                  <a:pt x="3046622" y="2431154"/>
                  <a:pt x="3077486" y="2462018"/>
                </a:cubicBezTo>
                <a:lnTo>
                  <a:pt x="3524549" y="2909081"/>
                </a:lnTo>
                <a:cubicBezTo>
                  <a:pt x="3586277" y="2970810"/>
                  <a:pt x="3586277" y="3070891"/>
                  <a:pt x="3524549" y="3132619"/>
                </a:cubicBezTo>
                <a:lnTo>
                  <a:pt x="3077486" y="3579682"/>
                </a:lnTo>
                <a:cubicBezTo>
                  <a:pt x="3015758" y="3641411"/>
                  <a:pt x="2915677" y="3641411"/>
                  <a:pt x="2853948" y="3579682"/>
                </a:cubicBezTo>
                <a:lnTo>
                  <a:pt x="2406885" y="3132619"/>
                </a:lnTo>
                <a:cubicBezTo>
                  <a:pt x="2345157" y="3070891"/>
                  <a:pt x="2345156" y="2970810"/>
                  <a:pt x="2406885" y="2909081"/>
                </a:cubicBezTo>
                <a:lnTo>
                  <a:pt x="2853948" y="2462018"/>
                </a:lnTo>
                <a:cubicBezTo>
                  <a:pt x="2884812" y="2431154"/>
                  <a:pt x="2925265" y="2415722"/>
                  <a:pt x="2965717" y="2415722"/>
                </a:cubicBezTo>
                <a:close/>
                <a:moveTo>
                  <a:pt x="605129" y="1672147"/>
                </a:moveTo>
                <a:cubicBezTo>
                  <a:pt x="645581" y="1672147"/>
                  <a:pt x="686033" y="1687579"/>
                  <a:pt x="716897" y="1718442"/>
                </a:cubicBezTo>
                <a:lnTo>
                  <a:pt x="1163960" y="2165506"/>
                </a:lnTo>
                <a:cubicBezTo>
                  <a:pt x="1225689" y="2227234"/>
                  <a:pt x="1225689" y="2327315"/>
                  <a:pt x="1163960" y="2389043"/>
                </a:cubicBezTo>
                <a:lnTo>
                  <a:pt x="716897" y="2836107"/>
                </a:lnTo>
                <a:cubicBezTo>
                  <a:pt x="655169" y="2897835"/>
                  <a:pt x="555088" y="2897835"/>
                  <a:pt x="493359" y="2836107"/>
                </a:cubicBezTo>
                <a:lnTo>
                  <a:pt x="46296" y="2389043"/>
                </a:lnTo>
                <a:cubicBezTo>
                  <a:pt x="-15432" y="2327315"/>
                  <a:pt x="-15432" y="2227235"/>
                  <a:pt x="46296" y="2165506"/>
                </a:cubicBezTo>
                <a:lnTo>
                  <a:pt x="493359" y="1718442"/>
                </a:lnTo>
                <a:cubicBezTo>
                  <a:pt x="524224" y="1687579"/>
                  <a:pt x="564677" y="1672147"/>
                  <a:pt x="605129" y="1672147"/>
                </a:cubicBezTo>
                <a:close/>
                <a:moveTo>
                  <a:pt x="3752580" y="1672145"/>
                </a:moveTo>
                <a:cubicBezTo>
                  <a:pt x="3793032" y="1672145"/>
                  <a:pt x="3833485" y="1687578"/>
                  <a:pt x="3864349" y="1718442"/>
                </a:cubicBezTo>
                <a:lnTo>
                  <a:pt x="4311412" y="2165505"/>
                </a:lnTo>
                <a:cubicBezTo>
                  <a:pt x="4373140" y="2227233"/>
                  <a:pt x="4373140" y="2327314"/>
                  <a:pt x="4311412" y="2389043"/>
                </a:cubicBezTo>
                <a:lnTo>
                  <a:pt x="3864349" y="2836106"/>
                </a:lnTo>
                <a:cubicBezTo>
                  <a:pt x="3802620" y="2897834"/>
                  <a:pt x="3702539" y="2897834"/>
                  <a:pt x="3640811" y="2836106"/>
                </a:cubicBezTo>
                <a:lnTo>
                  <a:pt x="3193748" y="2389043"/>
                </a:lnTo>
                <a:cubicBezTo>
                  <a:pt x="3132019" y="2327314"/>
                  <a:pt x="3132019" y="2227233"/>
                  <a:pt x="3193748" y="2165505"/>
                </a:cubicBezTo>
                <a:lnTo>
                  <a:pt x="3640811" y="1718442"/>
                </a:lnTo>
                <a:cubicBezTo>
                  <a:pt x="3671675" y="1687577"/>
                  <a:pt x="3712128" y="1672145"/>
                  <a:pt x="3752580" y="1672145"/>
                </a:cubicBezTo>
                <a:close/>
                <a:moveTo>
                  <a:pt x="2178854" y="0"/>
                </a:moveTo>
                <a:cubicBezTo>
                  <a:pt x="2275136" y="0"/>
                  <a:pt x="2371417" y="36729"/>
                  <a:pt x="2444878" y="110190"/>
                </a:cubicBezTo>
                <a:lnTo>
                  <a:pt x="3508940" y="1174252"/>
                </a:lnTo>
                <a:cubicBezTo>
                  <a:pt x="3655860" y="1321173"/>
                  <a:pt x="3655860" y="1559379"/>
                  <a:pt x="3508940" y="1706299"/>
                </a:cubicBezTo>
                <a:lnTo>
                  <a:pt x="2444878" y="2770361"/>
                </a:lnTo>
                <a:cubicBezTo>
                  <a:pt x="2297957" y="2917282"/>
                  <a:pt x="2059751" y="2917282"/>
                  <a:pt x="1912831" y="2770361"/>
                </a:cubicBezTo>
                <a:lnTo>
                  <a:pt x="848769" y="1706299"/>
                </a:lnTo>
                <a:cubicBezTo>
                  <a:pt x="701848" y="1559379"/>
                  <a:pt x="701848" y="1321173"/>
                  <a:pt x="848769" y="1174252"/>
                </a:cubicBezTo>
                <a:lnTo>
                  <a:pt x="1912831" y="110190"/>
                </a:lnTo>
                <a:cubicBezTo>
                  <a:pt x="1986291" y="36730"/>
                  <a:pt x="2082572" y="0"/>
                  <a:pt x="2178854" y="0"/>
                </a:cubicBez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D09FB37B-951E-F24B-B6F7-14E4B1DCA72D}"/>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DA764279-D8AA-E049-802D-65EF788F3B6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115089565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34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48BF63C2-13D2-E54F-938A-77749F74B9F1}"/>
              </a:ext>
            </a:extLst>
          </p:cNvPr>
          <p:cNvSpPr>
            <a:spLocks noGrp="1"/>
          </p:cNvSpPr>
          <p:nvPr>
            <p:ph type="pic" sz="quarter" idx="12"/>
          </p:nvPr>
        </p:nvSpPr>
        <p:spPr>
          <a:xfrm>
            <a:off x="1590393" y="1959654"/>
            <a:ext cx="3001704" cy="3001704"/>
          </a:xfrm>
          <a:custGeom>
            <a:avLst/>
            <a:gdLst>
              <a:gd name="connsiteX0" fmla="*/ 750276 w 3001704"/>
              <a:gd name="connsiteY0" fmla="*/ 0 h 3001704"/>
              <a:gd name="connsiteX1" fmla="*/ 2251428 w 3001704"/>
              <a:gd name="connsiteY1" fmla="*/ 0 h 3001704"/>
              <a:gd name="connsiteX2" fmla="*/ 3001704 w 3001704"/>
              <a:gd name="connsiteY2" fmla="*/ 750276 h 3001704"/>
              <a:gd name="connsiteX3" fmla="*/ 3001704 w 3001704"/>
              <a:gd name="connsiteY3" fmla="*/ 2251428 h 3001704"/>
              <a:gd name="connsiteX4" fmla="*/ 2251428 w 3001704"/>
              <a:gd name="connsiteY4" fmla="*/ 3001704 h 3001704"/>
              <a:gd name="connsiteX5" fmla="*/ 750276 w 3001704"/>
              <a:gd name="connsiteY5" fmla="*/ 3001704 h 3001704"/>
              <a:gd name="connsiteX6" fmla="*/ 0 w 3001704"/>
              <a:gd name="connsiteY6" fmla="*/ 2251428 h 3001704"/>
              <a:gd name="connsiteX7" fmla="*/ 0 w 3001704"/>
              <a:gd name="connsiteY7" fmla="*/ 750276 h 3001704"/>
              <a:gd name="connsiteX8" fmla="*/ 750276 w 3001704"/>
              <a:gd name="connsiteY8" fmla="*/ 0 h 30017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01704" h="3001704">
                <a:moveTo>
                  <a:pt x="750276" y="0"/>
                </a:moveTo>
                <a:lnTo>
                  <a:pt x="2251428" y="0"/>
                </a:lnTo>
                <a:cubicBezTo>
                  <a:pt x="2665794" y="0"/>
                  <a:pt x="3001704" y="335910"/>
                  <a:pt x="3001704" y="750276"/>
                </a:cubicBezTo>
                <a:lnTo>
                  <a:pt x="3001704" y="2251428"/>
                </a:lnTo>
                <a:cubicBezTo>
                  <a:pt x="3001704" y="2665794"/>
                  <a:pt x="2665794" y="3001704"/>
                  <a:pt x="2251428" y="3001704"/>
                </a:cubicBezTo>
                <a:lnTo>
                  <a:pt x="750276" y="3001704"/>
                </a:lnTo>
                <a:cubicBezTo>
                  <a:pt x="335910" y="3001704"/>
                  <a:pt x="0" y="2665794"/>
                  <a:pt x="0" y="2251428"/>
                </a:cubicBezTo>
                <a:lnTo>
                  <a:pt x="0" y="750276"/>
                </a:lnTo>
                <a:cubicBezTo>
                  <a:pt x="0" y="335910"/>
                  <a:pt x="335910" y="0"/>
                  <a:pt x="750276" y="0"/>
                </a:cubicBezTo>
                <a:close/>
              </a:path>
            </a:pathLst>
          </a:custGeom>
          <a:noFill/>
          <a:effectLst>
            <a:outerShdw blurRad="50800" dist="38100" dir="2700000" algn="tl" rotWithShape="0">
              <a:prstClr val="black">
                <a:alpha val="15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A7AD30B7-9772-0042-9DE5-47E2BF7060AE}"/>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6DBD5B9D-0CA1-F041-BA26-77F83016FB53}"/>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33829495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3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0D4099DD-3D94-4F47-AF13-0BC319013B7F}"/>
              </a:ext>
            </a:extLst>
          </p:cNvPr>
          <p:cNvSpPr>
            <a:spLocks noGrp="1"/>
          </p:cNvSpPr>
          <p:nvPr>
            <p:ph type="pic" sz="quarter" idx="12"/>
          </p:nvPr>
        </p:nvSpPr>
        <p:spPr>
          <a:xfrm>
            <a:off x="1" y="1889090"/>
            <a:ext cx="8480807" cy="3778180"/>
          </a:xfrm>
          <a:custGeom>
            <a:avLst/>
            <a:gdLst>
              <a:gd name="connsiteX0" fmla="*/ 0 w 8078875"/>
              <a:gd name="connsiteY0" fmla="*/ 0 h 3778180"/>
              <a:gd name="connsiteX1" fmla="*/ 8078875 w 8078875"/>
              <a:gd name="connsiteY1" fmla="*/ 0 h 3778180"/>
              <a:gd name="connsiteX2" fmla="*/ 8078875 w 8078875"/>
              <a:gd name="connsiteY2" fmla="*/ 3778180 h 3778180"/>
              <a:gd name="connsiteX3" fmla="*/ 0 w 8078875"/>
              <a:gd name="connsiteY3" fmla="*/ 3778180 h 3778180"/>
            </a:gdLst>
            <a:ahLst/>
            <a:cxnLst>
              <a:cxn ang="0">
                <a:pos x="connsiteX0" y="connsiteY0"/>
              </a:cxn>
              <a:cxn ang="0">
                <a:pos x="connsiteX1" y="connsiteY1"/>
              </a:cxn>
              <a:cxn ang="0">
                <a:pos x="connsiteX2" y="connsiteY2"/>
              </a:cxn>
              <a:cxn ang="0">
                <a:pos x="connsiteX3" y="connsiteY3"/>
              </a:cxn>
            </a:cxnLst>
            <a:rect l="l" t="t" r="r" b="b"/>
            <a:pathLst>
              <a:path w="8078875" h="3778180">
                <a:moveTo>
                  <a:pt x="0" y="0"/>
                </a:moveTo>
                <a:lnTo>
                  <a:pt x="8078875" y="0"/>
                </a:lnTo>
                <a:lnTo>
                  <a:pt x="8078875" y="3778180"/>
                </a:lnTo>
                <a:lnTo>
                  <a:pt x="0" y="3778180"/>
                </a:ln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C701C192-71AD-6D4E-B6A4-DF17AF43077F}"/>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C20B331B-6D85-6C45-90E9-CD38AE5E695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57786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744D421-A203-4FAD-8685-04B5467643B6}"/>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2FF66EA8-A07B-4A59-BB78-938334DB2033}"/>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xmlns="" id="{C421F978-2C9D-43EB-8F0C-D7645D4D8298}"/>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xmlns="" id="{3176212C-33CD-43E8-B88F-A1F023AD1F89}"/>
              </a:ext>
            </a:extLst>
          </p:cNvPr>
          <p:cNvSpPr>
            <a:spLocks noGrp="1"/>
          </p:cNvSpPr>
          <p:nvPr>
            <p:ph type="dt" sz="half" idx="10"/>
          </p:nvPr>
        </p:nvSpPr>
        <p:spPr/>
        <p:txBody>
          <a:bodyPr/>
          <a:lstStyle/>
          <a:p>
            <a:fld id="{4AFDEE85-77D0-4AA5-967C-A847AB687C4D}" type="datetimeFigureOut">
              <a:rPr lang="fr-FR" smtClean="0"/>
              <a:pPr/>
              <a:t>29/09/2022</a:t>
            </a:fld>
            <a:endParaRPr lang="fr-FR"/>
          </a:p>
        </p:txBody>
      </p:sp>
      <p:sp>
        <p:nvSpPr>
          <p:cNvPr id="6" name="Espace réservé du pied de page 5">
            <a:extLst>
              <a:ext uri="{FF2B5EF4-FFF2-40B4-BE49-F238E27FC236}">
                <a16:creationId xmlns:a16="http://schemas.microsoft.com/office/drawing/2014/main" xmlns="" id="{9B4DAC5A-A998-469D-842D-7BBA21A5F4F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xmlns="" id="{6D008BAE-0C90-48D8-87DB-13126EAC453C}"/>
              </a:ext>
            </a:extLst>
          </p:cNvPr>
          <p:cNvSpPr>
            <a:spLocks noGrp="1"/>
          </p:cNvSpPr>
          <p:nvPr>
            <p:ph type="sldNum" sz="quarter" idx="12"/>
          </p:nvPr>
        </p:nvSpPr>
        <p:spPr/>
        <p:txBody>
          <a:body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272690264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32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E9FC0EB4-DB86-BE4E-A109-DCABA647EECF}"/>
              </a:ext>
            </a:extLst>
          </p:cNvPr>
          <p:cNvSpPr>
            <a:spLocks noGrp="1"/>
          </p:cNvSpPr>
          <p:nvPr>
            <p:ph type="pic" sz="quarter" idx="12"/>
          </p:nvPr>
        </p:nvSpPr>
        <p:spPr>
          <a:xfrm>
            <a:off x="0" y="1587641"/>
            <a:ext cx="12192000" cy="4029389"/>
          </a:xfrm>
          <a:custGeom>
            <a:avLst/>
            <a:gdLst>
              <a:gd name="connsiteX0" fmla="*/ 0 w 12192000"/>
              <a:gd name="connsiteY0" fmla="*/ 0 h 4029389"/>
              <a:gd name="connsiteX1" fmla="*/ 12192000 w 12192000"/>
              <a:gd name="connsiteY1" fmla="*/ 0 h 4029389"/>
              <a:gd name="connsiteX2" fmla="*/ 12192000 w 12192000"/>
              <a:gd name="connsiteY2" fmla="*/ 4029389 h 4029389"/>
              <a:gd name="connsiteX3" fmla="*/ 0 w 12192000"/>
              <a:gd name="connsiteY3" fmla="*/ 4029389 h 4029389"/>
            </a:gdLst>
            <a:ahLst/>
            <a:cxnLst>
              <a:cxn ang="0">
                <a:pos x="connsiteX0" y="connsiteY0"/>
              </a:cxn>
              <a:cxn ang="0">
                <a:pos x="connsiteX1" y="connsiteY1"/>
              </a:cxn>
              <a:cxn ang="0">
                <a:pos x="connsiteX2" y="connsiteY2"/>
              </a:cxn>
              <a:cxn ang="0">
                <a:pos x="connsiteX3" y="connsiteY3"/>
              </a:cxn>
            </a:cxnLst>
            <a:rect l="l" t="t" r="r" b="b"/>
            <a:pathLst>
              <a:path w="12192000" h="4029389">
                <a:moveTo>
                  <a:pt x="0" y="0"/>
                </a:moveTo>
                <a:lnTo>
                  <a:pt x="12192000" y="0"/>
                </a:lnTo>
                <a:lnTo>
                  <a:pt x="12192000" y="4029389"/>
                </a:lnTo>
                <a:lnTo>
                  <a:pt x="0" y="4029389"/>
                </a:ln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2D6C130D-B4D0-9A4F-BD51-268A9D122670}"/>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36BBB2C9-3C2F-1F49-ABC6-546D9C15AAA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9383796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31_Custom Layout">
    <p:spTree>
      <p:nvGrpSpPr>
        <p:cNvPr id="1" name=""/>
        <p:cNvGrpSpPr/>
        <p:nvPr/>
      </p:nvGrpSpPr>
      <p:grpSpPr>
        <a:xfrm>
          <a:off x="0" y="0"/>
          <a:ext cx="0" cy="0"/>
          <a:chOff x="0" y="0"/>
          <a:chExt cx="0" cy="0"/>
        </a:xfrm>
      </p:grpSpPr>
      <p:sp>
        <p:nvSpPr>
          <p:cNvPr id="16" name="Picture Placeholder 15">
            <a:extLst>
              <a:ext uri="{FF2B5EF4-FFF2-40B4-BE49-F238E27FC236}">
                <a16:creationId xmlns:a16="http://schemas.microsoft.com/office/drawing/2014/main" xmlns="" id="{FB2E52F4-BC6B-F940-9884-6BD1B9F348EC}"/>
              </a:ext>
            </a:extLst>
          </p:cNvPr>
          <p:cNvSpPr>
            <a:spLocks noGrp="1"/>
          </p:cNvSpPr>
          <p:nvPr>
            <p:ph type="pic" sz="quarter" idx="14"/>
          </p:nvPr>
        </p:nvSpPr>
        <p:spPr>
          <a:xfrm>
            <a:off x="9434173" y="1779009"/>
            <a:ext cx="1649991" cy="1649991"/>
          </a:xfrm>
          <a:custGeom>
            <a:avLst/>
            <a:gdLst>
              <a:gd name="connsiteX0" fmla="*/ 274889 w 1649991"/>
              <a:gd name="connsiteY0" fmla="*/ 0 h 1649991"/>
              <a:gd name="connsiteX1" fmla="*/ 1375102 w 1649991"/>
              <a:gd name="connsiteY1" fmla="*/ 0 h 1649991"/>
              <a:gd name="connsiteX2" fmla="*/ 1649991 w 1649991"/>
              <a:gd name="connsiteY2" fmla="*/ 274889 h 1649991"/>
              <a:gd name="connsiteX3" fmla="*/ 1649991 w 1649991"/>
              <a:gd name="connsiteY3" fmla="*/ 1375102 h 1649991"/>
              <a:gd name="connsiteX4" fmla="*/ 1375102 w 1649991"/>
              <a:gd name="connsiteY4" fmla="*/ 1649991 h 1649991"/>
              <a:gd name="connsiteX5" fmla="*/ 274889 w 1649991"/>
              <a:gd name="connsiteY5" fmla="*/ 1649991 h 1649991"/>
              <a:gd name="connsiteX6" fmla="*/ 0 w 1649991"/>
              <a:gd name="connsiteY6" fmla="*/ 1375102 h 1649991"/>
              <a:gd name="connsiteX7" fmla="*/ 0 w 1649991"/>
              <a:gd name="connsiteY7" fmla="*/ 274889 h 1649991"/>
              <a:gd name="connsiteX8" fmla="*/ 274889 w 1649991"/>
              <a:gd name="connsiteY8" fmla="*/ 0 h 164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991" h="1649991">
                <a:moveTo>
                  <a:pt x="274889" y="0"/>
                </a:moveTo>
                <a:lnTo>
                  <a:pt x="1375102" y="0"/>
                </a:lnTo>
                <a:cubicBezTo>
                  <a:pt x="1526919" y="0"/>
                  <a:pt x="1649991" y="123072"/>
                  <a:pt x="1649991" y="274889"/>
                </a:cubicBezTo>
                <a:lnTo>
                  <a:pt x="1649991" y="1375102"/>
                </a:lnTo>
                <a:cubicBezTo>
                  <a:pt x="1649991" y="1526919"/>
                  <a:pt x="1526919" y="1649991"/>
                  <a:pt x="1375102" y="1649991"/>
                </a:cubicBezTo>
                <a:lnTo>
                  <a:pt x="274889" y="1649991"/>
                </a:lnTo>
                <a:cubicBezTo>
                  <a:pt x="123072" y="1649991"/>
                  <a:pt x="0" y="1526919"/>
                  <a:pt x="0" y="1375102"/>
                </a:cubicBezTo>
                <a:lnTo>
                  <a:pt x="0" y="274889"/>
                </a:lnTo>
                <a:cubicBezTo>
                  <a:pt x="0" y="123072"/>
                  <a:pt x="123072" y="0"/>
                  <a:pt x="274889" y="0"/>
                </a:cubicBezTo>
                <a:close/>
              </a:path>
            </a:pathLst>
          </a:custGeom>
          <a:noFill/>
          <a:effectLst>
            <a:outerShdw blurRad="50800" dist="38100" dir="2700000" algn="tl" rotWithShape="0">
              <a:prstClr val="black">
                <a:alpha val="20000"/>
              </a:prstClr>
            </a:outerShdw>
          </a:effectLst>
        </p:spPr>
        <p:txBody>
          <a:bodyPr wrap="square">
            <a:noAutofit/>
          </a:bodyPr>
          <a:lstStyle>
            <a:lvl1pPr marL="0" indent="0">
              <a:buNone/>
              <a:defRPr sz="1600"/>
            </a:lvl1pPr>
          </a:lstStyle>
          <a:p>
            <a:endParaRPr lang="en-US"/>
          </a:p>
        </p:txBody>
      </p:sp>
      <p:sp>
        <p:nvSpPr>
          <p:cNvPr id="13" name="Picture Placeholder 12">
            <a:extLst>
              <a:ext uri="{FF2B5EF4-FFF2-40B4-BE49-F238E27FC236}">
                <a16:creationId xmlns:a16="http://schemas.microsoft.com/office/drawing/2014/main" xmlns="" id="{4E5BCD63-5D70-824F-B6DA-0B1C24C9E3BB}"/>
              </a:ext>
            </a:extLst>
          </p:cNvPr>
          <p:cNvSpPr>
            <a:spLocks noGrp="1"/>
          </p:cNvSpPr>
          <p:nvPr>
            <p:ph type="pic" sz="quarter" idx="13"/>
          </p:nvPr>
        </p:nvSpPr>
        <p:spPr>
          <a:xfrm>
            <a:off x="7123053" y="1779010"/>
            <a:ext cx="1649991" cy="1649991"/>
          </a:xfrm>
          <a:custGeom>
            <a:avLst/>
            <a:gdLst>
              <a:gd name="connsiteX0" fmla="*/ 274889 w 1649991"/>
              <a:gd name="connsiteY0" fmla="*/ 0 h 1649991"/>
              <a:gd name="connsiteX1" fmla="*/ 1375102 w 1649991"/>
              <a:gd name="connsiteY1" fmla="*/ 0 h 1649991"/>
              <a:gd name="connsiteX2" fmla="*/ 1649991 w 1649991"/>
              <a:gd name="connsiteY2" fmla="*/ 274889 h 1649991"/>
              <a:gd name="connsiteX3" fmla="*/ 1649991 w 1649991"/>
              <a:gd name="connsiteY3" fmla="*/ 1375102 h 1649991"/>
              <a:gd name="connsiteX4" fmla="*/ 1375102 w 1649991"/>
              <a:gd name="connsiteY4" fmla="*/ 1649991 h 1649991"/>
              <a:gd name="connsiteX5" fmla="*/ 274889 w 1649991"/>
              <a:gd name="connsiteY5" fmla="*/ 1649991 h 1649991"/>
              <a:gd name="connsiteX6" fmla="*/ 0 w 1649991"/>
              <a:gd name="connsiteY6" fmla="*/ 1375102 h 1649991"/>
              <a:gd name="connsiteX7" fmla="*/ 0 w 1649991"/>
              <a:gd name="connsiteY7" fmla="*/ 274889 h 1649991"/>
              <a:gd name="connsiteX8" fmla="*/ 274889 w 1649991"/>
              <a:gd name="connsiteY8" fmla="*/ 0 h 164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991" h="1649991">
                <a:moveTo>
                  <a:pt x="274889" y="0"/>
                </a:moveTo>
                <a:lnTo>
                  <a:pt x="1375102" y="0"/>
                </a:lnTo>
                <a:cubicBezTo>
                  <a:pt x="1526919" y="0"/>
                  <a:pt x="1649991" y="123072"/>
                  <a:pt x="1649991" y="274889"/>
                </a:cubicBezTo>
                <a:lnTo>
                  <a:pt x="1649991" y="1375102"/>
                </a:lnTo>
                <a:cubicBezTo>
                  <a:pt x="1649991" y="1526919"/>
                  <a:pt x="1526919" y="1649991"/>
                  <a:pt x="1375102" y="1649991"/>
                </a:cubicBezTo>
                <a:lnTo>
                  <a:pt x="274889" y="1649991"/>
                </a:lnTo>
                <a:cubicBezTo>
                  <a:pt x="123072" y="1649991"/>
                  <a:pt x="0" y="1526919"/>
                  <a:pt x="0" y="1375102"/>
                </a:cubicBezTo>
                <a:lnTo>
                  <a:pt x="0" y="274889"/>
                </a:lnTo>
                <a:cubicBezTo>
                  <a:pt x="0" y="123072"/>
                  <a:pt x="123072" y="0"/>
                  <a:pt x="274889" y="0"/>
                </a:cubicBezTo>
                <a:close/>
              </a:path>
            </a:pathLst>
          </a:custGeom>
          <a:noFill/>
          <a:effectLst>
            <a:outerShdw blurRad="50800" dist="38100" dir="2700000" algn="tl" rotWithShape="0">
              <a:prstClr val="black">
                <a:alpha val="20000"/>
              </a:prstClr>
            </a:outerShdw>
          </a:effectLst>
        </p:spPr>
        <p:txBody>
          <a:bodyPr wrap="square">
            <a:noAutofit/>
          </a:bodyPr>
          <a:lstStyle>
            <a:lvl1pPr marL="0" indent="0">
              <a:buNone/>
              <a:defRPr sz="1600"/>
            </a:lvl1pPr>
          </a:lstStyle>
          <a:p>
            <a:endParaRPr lang="en-US"/>
          </a:p>
        </p:txBody>
      </p:sp>
      <p:sp>
        <p:nvSpPr>
          <p:cNvPr id="10" name="Picture Placeholder 9">
            <a:extLst>
              <a:ext uri="{FF2B5EF4-FFF2-40B4-BE49-F238E27FC236}">
                <a16:creationId xmlns:a16="http://schemas.microsoft.com/office/drawing/2014/main" xmlns="" id="{52D50618-CD83-4B49-A226-61E6DE9D2919}"/>
              </a:ext>
            </a:extLst>
          </p:cNvPr>
          <p:cNvSpPr>
            <a:spLocks noGrp="1"/>
          </p:cNvSpPr>
          <p:nvPr>
            <p:ph type="pic" sz="quarter" idx="12"/>
          </p:nvPr>
        </p:nvSpPr>
        <p:spPr>
          <a:xfrm>
            <a:off x="4811932" y="1779010"/>
            <a:ext cx="1649991" cy="1649991"/>
          </a:xfrm>
          <a:custGeom>
            <a:avLst/>
            <a:gdLst>
              <a:gd name="connsiteX0" fmla="*/ 274889 w 1649991"/>
              <a:gd name="connsiteY0" fmla="*/ 0 h 1649991"/>
              <a:gd name="connsiteX1" fmla="*/ 1375102 w 1649991"/>
              <a:gd name="connsiteY1" fmla="*/ 0 h 1649991"/>
              <a:gd name="connsiteX2" fmla="*/ 1649991 w 1649991"/>
              <a:gd name="connsiteY2" fmla="*/ 274889 h 1649991"/>
              <a:gd name="connsiteX3" fmla="*/ 1649991 w 1649991"/>
              <a:gd name="connsiteY3" fmla="*/ 1375102 h 1649991"/>
              <a:gd name="connsiteX4" fmla="*/ 1375102 w 1649991"/>
              <a:gd name="connsiteY4" fmla="*/ 1649991 h 1649991"/>
              <a:gd name="connsiteX5" fmla="*/ 274889 w 1649991"/>
              <a:gd name="connsiteY5" fmla="*/ 1649991 h 1649991"/>
              <a:gd name="connsiteX6" fmla="*/ 0 w 1649991"/>
              <a:gd name="connsiteY6" fmla="*/ 1375102 h 1649991"/>
              <a:gd name="connsiteX7" fmla="*/ 0 w 1649991"/>
              <a:gd name="connsiteY7" fmla="*/ 274889 h 1649991"/>
              <a:gd name="connsiteX8" fmla="*/ 274889 w 1649991"/>
              <a:gd name="connsiteY8" fmla="*/ 0 h 1649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9991" h="1649991">
                <a:moveTo>
                  <a:pt x="274889" y="0"/>
                </a:moveTo>
                <a:lnTo>
                  <a:pt x="1375102" y="0"/>
                </a:lnTo>
                <a:cubicBezTo>
                  <a:pt x="1526919" y="0"/>
                  <a:pt x="1649991" y="123072"/>
                  <a:pt x="1649991" y="274889"/>
                </a:cubicBezTo>
                <a:lnTo>
                  <a:pt x="1649991" y="1375102"/>
                </a:lnTo>
                <a:cubicBezTo>
                  <a:pt x="1649991" y="1526919"/>
                  <a:pt x="1526919" y="1649991"/>
                  <a:pt x="1375102" y="1649991"/>
                </a:cubicBezTo>
                <a:lnTo>
                  <a:pt x="274889" y="1649991"/>
                </a:lnTo>
                <a:cubicBezTo>
                  <a:pt x="123072" y="1649991"/>
                  <a:pt x="0" y="1526919"/>
                  <a:pt x="0" y="1375102"/>
                </a:cubicBezTo>
                <a:lnTo>
                  <a:pt x="0" y="274889"/>
                </a:lnTo>
                <a:cubicBezTo>
                  <a:pt x="0" y="123072"/>
                  <a:pt x="123072" y="0"/>
                  <a:pt x="274889" y="0"/>
                </a:cubicBezTo>
                <a:close/>
              </a:path>
            </a:pathLst>
          </a:custGeom>
          <a:noFill/>
          <a:effectLst>
            <a:outerShdw blurRad="50800" dist="38100" dir="2700000" algn="tl" rotWithShape="0">
              <a:prstClr val="black">
                <a:alpha val="20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02EAE17B-21C3-AF4A-9EDD-1699AEB4DD04}"/>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6E8529B8-8554-3F49-999E-5E4514824AE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002987995"/>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30_Custom Layout">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xmlns="" id="{F9B733B1-8D51-A141-8D2D-C2EF2139AEBC}"/>
              </a:ext>
            </a:extLst>
          </p:cNvPr>
          <p:cNvSpPr>
            <a:spLocks noGrp="1"/>
          </p:cNvSpPr>
          <p:nvPr>
            <p:ph type="pic" sz="quarter" idx="12"/>
          </p:nvPr>
        </p:nvSpPr>
        <p:spPr>
          <a:xfrm>
            <a:off x="0" y="0"/>
            <a:ext cx="12192000" cy="2803490"/>
          </a:xfrm>
          <a:custGeom>
            <a:avLst/>
            <a:gdLst>
              <a:gd name="connsiteX0" fmla="*/ 0 w 12192000"/>
              <a:gd name="connsiteY0" fmla="*/ 0 h 2803490"/>
              <a:gd name="connsiteX1" fmla="*/ 12192000 w 12192000"/>
              <a:gd name="connsiteY1" fmla="*/ 0 h 2803490"/>
              <a:gd name="connsiteX2" fmla="*/ 12192000 w 12192000"/>
              <a:gd name="connsiteY2" fmla="*/ 2803490 h 2803490"/>
              <a:gd name="connsiteX3" fmla="*/ 0 w 12192000"/>
              <a:gd name="connsiteY3" fmla="*/ 2803490 h 2803490"/>
            </a:gdLst>
            <a:ahLst/>
            <a:cxnLst>
              <a:cxn ang="0">
                <a:pos x="connsiteX0" y="connsiteY0"/>
              </a:cxn>
              <a:cxn ang="0">
                <a:pos x="connsiteX1" y="connsiteY1"/>
              </a:cxn>
              <a:cxn ang="0">
                <a:pos x="connsiteX2" y="connsiteY2"/>
              </a:cxn>
              <a:cxn ang="0">
                <a:pos x="connsiteX3" y="connsiteY3"/>
              </a:cxn>
            </a:cxnLst>
            <a:rect l="l" t="t" r="r" b="b"/>
            <a:pathLst>
              <a:path w="12192000" h="2803490">
                <a:moveTo>
                  <a:pt x="0" y="0"/>
                </a:moveTo>
                <a:lnTo>
                  <a:pt x="12192000" y="0"/>
                </a:lnTo>
                <a:lnTo>
                  <a:pt x="12192000" y="2803490"/>
                </a:lnTo>
                <a:lnTo>
                  <a:pt x="0" y="2803490"/>
                </a:lnTo>
                <a:close/>
              </a:path>
            </a:pathLst>
          </a:custGeom>
          <a:noFill/>
          <a:effectLst>
            <a:outerShdw blurRad="38100" dist="38100" dir="5400000" algn="t" rotWithShape="0">
              <a:prstClr val="black">
                <a:alpha val="10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030A11D8-3988-2C4A-84A1-DA2F3409C546}"/>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330FA35D-D344-794A-B856-E3DB8F527F03}"/>
              </a:ext>
            </a:extLst>
          </p:cNvPr>
          <p:cNvSpPr>
            <a:spLocks noGrp="1"/>
          </p:cNvSpPr>
          <p:nvPr>
            <p:ph type="ftr" sz="quarter" idx="11"/>
          </p:nvPr>
        </p:nvSpPr>
        <p:spPr/>
        <p:txBody>
          <a:bodyPr/>
          <a:lstStyle/>
          <a:p>
            <a:endParaRPr lang="en-US" dirty="0"/>
          </a:p>
        </p:txBody>
      </p:sp>
      <p:sp>
        <p:nvSpPr>
          <p:cNvPr id="12" name="Picture Placeholder 11">
            <a:extLst>
              <a:ext uri="{FF2B5EF4-FFF2-40B4-BE49-F238E27FC236}">
                <a16:creationId xmlns:a16="http://schemas.microsoft.com/office/drawing/2014/main" xmlns="" id="{B933D7F5-1299-3342-BCD4-4BFB7645AF97}"/>
              </a:ext>
            </a:extLst>
          </p:cNvPr>
          <p:cNvSpPr>
            <a:spLocks noGrp="1"/>
          </p:cNvSpPr>
          <p:nvPr>
            <p:ph type="pic" sz="quarter" idx="13"/>
          </p:nvPr>
        </p:nvSpPr>
        <p:spPr>
          <a:xfrm>
            <a:off x="4951070" y="1965325"/>
            <a:ext cx="2289861" cy="2289861"/>
          </a:xfrm>
          <a:custGeom>
            <a:avLst/>
            <a:gdLst>
              <a:gd name="connsiteX0" fmla="*/ 1144931 w 2289861"/>
              <a:gd name="connsiteY0" fmla="*/ 0 h 2289861"/>
              <a:gd name="connsiteX1" fmla="*/ 1583340 w 2289861"/>
              <a:gd name="connsiteY1" fmla="*/ 181595 h 2289861"/>
              <a:gd name="connsiteX2" fmla="*/ 2108266 w 2289861"/>
              <a:gd name="connsiteY2" fmla="*/ 706521 h 2289861"/>
              <a:gd name="connsiteX3" fmla="*/ 2108266 w 2289861"/>
              <a:gd name="connsiteY3" fmla="*/ 1583340 h 2289861"/>
              <a:gd name="connsiteX4" fmla="*/ 1583340 w 2289861"/>
              <a:gd name="connsiteY4" fmla="*/ 2108266 h 2289861"/>
              <a:gd name="connsiteX5" fmla="*/ 706521 w 2289861"/>
              <a:gd name="connsiteY5" fmla="*/ 2108266 h 2289861"/>
              <a:gd name="connsiteX6" fmla="*/ 181595 w 2289861"/>
              <a:gd name="connsiteY6" fmla="*/ 1583340 h 2289861"/>
              <a:gd name="connsiteX7" fmla="*/ 181595 w 2289861"/>
              <a:gd name="connsiteY7" fmla="*/ 706521 h 2289861"/>
              <a:gd name="connsiteX8" fmla="*/ 706521 w 2289861"/>
              <a:gd name="connsiteY8" fmla="*/ 181595 h 2289861"/>
              <a:gd name="connsiteX9" fmla="*/ 1144931 w 2289861"/>
              <a:gd name="connsiteY9" fmla="*/ 0 h 2289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89861" h="2289861">
                <a:moveTo>
                  <a:pt x="1144931" y="0"/>
                </a:moveTo>
                <a:cubicBezTo>
                  <a:pt x="1303604" y="0"/>
                  <a:pt x="1462277" y="60532"/>
                  <a:pt x="1583340" y="181595"/>
                </a:cubicBezTo>
                <a:lnTo>
                  <a:pt x="2108266" y="706521"/>
                </a:lnTo>
                <a:cubicBezTo>
                  <a:pt x="2350393" y="948648"/>
                  <a:pt x="2350393" y="1341214"/>
                  <a:pt x="2108266" y="1583340"/>
                </a:cubicBezTo>
                <a:lnTo>
                  <a:pt x="1583340" y="2108266"/>
                </a:lnTo>
                <a:cubicBezTo>
                  <a:pt x="1341214" y="2350393"/>
                  <a:pt x="948648" y="2350393"/>
                  <a:pt x="706521" y="2108266"/>
                </a:cubicBezTo>
                <a:lnTo>
                  <a:pt x="181595" y="1583340"/>
                </a:lnTo>
                <a:cubicBezTo>
                  <a:pt x="-60531" y="1341214"/>
                  <a:pt x="-60531" y="948648"/>
                  <a:pt x="181595" y="706521"/>
                </a:cubicBezTo>
                <a:lnTo>
                  <a:pt x="706521" y="181595"/>
                </a:lnTo>
                <a:cubicBezTo>
                  <a:pt x="827585" y="60532"/>
                  <a:pt x="986258" y="0"/>
                  <a:pt x="1144931" y="0"/>
                </a:cubicBezTo>
                <a:close/>
              </a:path>
            </a:pathLst>
          </a:custGeom>
          <a:noFill/>
          <a:effectLst>
            <a:outerShdw blurRad="50800" dist="38100" dir="2700000" algn="tl" rotWithShape="0">
              <a:prstClr val="black">
                <a:alpha val="15000"/>
              </a:prstClr>
            </a:outerShdw>
          </a:effectLst>
        </p:spPr>
        <p:txBody>
          <a:bodyPr wrap="square">
            <a:noAutofit/>
          </a:bodyPr>
          <a:lstStyle>
            <a:lvl1pPr marL="0" indent="0">
              <a:buNone/>
              <a:defRPr sz="1600"/>
            </a:lvl1pPr>
          </a:lstStyle>
          <a:p>
            <a:endParaRPr lang="en-US"/>
          </a:p>
        </p:txBody>
      </p:sp>
    </p:spTree>
    <p:extLst>
      <p:ext uri="{BB962C8B-B14F-4D97-AF65-F5344CB8AC3E}">
        <p14:creationId xmlns:p14="http://schemas.microsoft.com/office/powerpoint/2010/main" xmlns="" val="11249124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29_Custom Layout">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xmlns="" id="{49CB1F77-D73A-1C4F-976F-CFB2D25A4D53}"/>
              </a:ext>
            </a:extLst>
          </p:cNvPr>
          <p:cNvSpPr>
            <a:spLocks noGrp="1"/>
          </p:cNvSpPr>
          <p:nvPr>
            <p:ph type="pic" sz="quarter" idx="17"/>
          </p:nvPr>
        </p:nvSpPr>
        <p:spPr>
          <a:xfrm>
            <a:off x="7058136" y="4784226"/>
            <a:ext cx="1336348" cy="1336348"/>
          </a:xfrm>
          <a:custGeom>
            <a:avLst/>
            <a:gdLst>
              <a:gd name="connsiteX0" fmla="*/ 163315 w 1336348"/>
              <a:gd name="connsiteY0" fmla="*/ 0 h 1336348"/>
              <a:gd name="connsiteX1" fmla="*/ 1173033 w 1336348"/>
              <a:gd name="connsiteY1" fmla="*/ 0 h 1336348"/>
              <a:gd name="connsiteX2" fmla="*/ 1336348 w 1336348"/>
              <a:gd name="connsiteY2" fmla="*/ 163315 h 1336348"/>
              <a:gd name="connsiteX3" fmla="*/ 1336348 w 1336348"/>
              <a:gd name="connsiteY3" fmla="*/ 1173033 h 1336348"/>
              <a:gd name="connsiteX4" fmla="*/ 1173033 w 1336348"/>
              <a:gd name="connsiteY4" fmla="*/ 1336348 h 1336348"/>
              <a:gd name="connsiteX5" fmla="*/ 163315 w 1336348"/>
              <a:gd name="connsiteY5" fmla="*/ 1336348 h 1336348"/>
              <a:gd name="connsiteX6" fmla="*/ 0 w 1336348"/>
              <a:gd name="connsiteY6" fmla="*/ 1173033 h 1336348"/>
              <a:gd name="connsiteX7" fmla="*/ 0 w 1336348"/>
              <a:gd name="connsiteY7" fmla="*/ 163315 h 1336348"/>
              <a:gd name="connsiteX8" fmla="*/ 163315 w 1336348"/>
              <a:gd name="connsiteY8" fmla="*/ 0 h 133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348" h="1336348">
                <a:moveTo>
                  <a:pt x="163315" y="0"/>
                </a:moveTo>
                <a:lnTo>
                  <a:pt x="1173033" y="0"/>
                </a:lnTo>
                <a:cubicBezTo>
                  <a:pt x="1263229" y="0"/>
                  <a:pt x="1336348" y="73119"/>
                  <a:pt x="1336348" y="163315"/>
                </a:cubicBezTo>
                <a:lnTo>
                  <a:pt x="1336348" y="1173033"/>
                </a:lnTo>
                <a:cubicBezTo>
                  <a:pt x="1336348" y="1263229"/>
                  <a:pt x="1263229" y="1336348"/>
                  <a:pt x="1173033" y="1336348"/>
                </a:cubicBezTo>
                <a:lnTo>
                  <a:pt x="163315" y="1336348"/>
                </a:lnTo>
                <a:cubicBezTo>
                  <a:pt x="73119" y="1336348"/>
                  <a:pt x="0" y="1263229"/>
                  <a:pt x="0" y="1173033"/>
                </a:cubicBezTo>
                <a:lnTo>
                  <a:pt x="0" y="163315"/>
                </a:lnTo>
                <a:cubicBezTo>
                  <a:pt x="0" y="73119"/>
                  <a:pt x="73119" y="0"/>
                  <a:pt x="163315" y="0"/>
                </a:cubicBezTo>
                <a:close/>
              </a:path>
            </a:pathLst>
          </a:custGeom>
        </p:spPr>
        <p:txBody>
          <a:bodyPr wrap="square">
            <a:noAutofit/>
          </a:bodyPr>
          <a:lstStyle>
            <a:lvl1pPr marL="0" indent="0">
              <a:buNone/>
              <a:defRPr sz="1400"/>
            </a:lvl1pPr>
          </a:lstStyle>
          <a:p>
            <a:endParaRPr lang="en-US"/>
          </a:p>
        </p:txBody>
      </p:sp>
      <p:sp>
        <p:nvSpPr>
          <p:cNvPr id="25" name="Picture Placeholder 24">
            <a:extLst>
              <a:ext uri="{FF2B5EF4-FFF2-40B4-BE49-F238E27FC236}">
                <a16:creationId xmlns:a16="http://schemas.microsoft.com/office/drawing/2014/main" xmlns="" id="{75963916-03EC-944F-964A-9CD52901E9BD}"/>
              </a:ext>
            </a:extLst>
          </p:cNvPr>
          <p:cNvSpPr>
            <a:spLocks noGrp="1"/>
          </p:cNvSpPr>
          <p:nvPr>
            <p:ph type="pic" sz="quarter" idx="16"/>
          </p:nvPr>
        </p:nvSpPr>
        <p:spPr>
          <a:xfrm>
            <a:off x="7058136" y="3195135"/>
            <a:ext cx="1336348" cy="1336348"/>
          </a:xfrm>
          <a:custGeom>
            <a:avLst/>
            <a:gdLst>
              <a:gd name="connsiteX0" fmla="*/ 163315 w 1336348"/>
              <a:gd name="connsiteY0" fmla="*/ 0 h 1336348"/>
              <a:gd name="connsiteX1" fmla="*/ 1173033 w 1336348"/>
              <a:gd name="connsiteY1" fmla="*/ 0 h 1336348"/>
              <a:gd name="connsiteX2" fmla="*/ 1336348 w 1336348"/>
              <a:gd name="connsiteY2" fmla="*/ 163315 h 1336348"/>
              <a:gd name="connsiteX3" fmla="*/ 1336348 w 1336348"/>
              <a:gd name="connsiteY3" fmla="*/ 1173033 h 1336348"/>
              <a:gd name="connsiteX4" fmla="*/ 1173033 w 1336348"/>
              <a:gd name="connsiteY4" fmla="*/ 1336348 h 1336348"/>
              <a:gd name="connsiteX5" fmla="*/ 163315 w 1336348"/>
              <a:gd name="connsiteY5" fmla="*/ 1336348 h 1336348"/>
              <a:gd name="connsiteX6" fmla="*/ 0 w 1336348"/>
              <a:gd name="connsiteY6" fmla="*/ 1173033 h 1336348"/>
              <a:gd name="connsiteX7" fmla="*/ 0 w 1336348"/>
              <a:gd name="connsiteY7" fmla="*/ 163315 h 1336348"/>
              <a:gd name="connsiteX8" fmla="*/ 163315 w 1336348"/>
              <a:gd name="connsiteY8" fmla="*/ 0 h 133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348" h="1336348">
                <a:moveTo>
                  <a:pt x="163315" y="0"/>
                </a:moveTo>
                <a:lnTo>
                  <a:pt x="1173033" y="0"/>
                </a:lnTo>
                <a:cubicBezTo>
                  <a:pt x="1263229" y="0"/>
                  <a:pt x="1336348" y="73119"/>
                  <a:pt x="1336348" y="163315"/>
                </a:cubicBezTo>
                <a:lnTo>
                  <a:pt x="1336348" y="1173033"/>
                </a:lnTo>
                <a:cubicBezTo>
                  <a:pt x="1336348" y="1263229"/>
                  <a:pt x="1263229" y="1336348"/>
                  <a:pt x="1173033" y="1336348"/>
                </a:cubicBezTo>
                <a:lnTo>
                  <a:pt x="163315" y="1336348"/>
                </a:lnTo>
                <a:cubicBezTo>
                  <a:pt x="73119" y="1336348"/>
                  <a:pt x="0" y="1263229"/>
                  <a:pt x="0" y="1173033"/>
                </a:cubicBezTo>
                <a:lnTo>
                  <a:pt x="0" y="163315"/>
                </a:lnTo>
                <a:cubicBezTo>
                  <a:pt x="0" y="73119"/>
                  <a:pt x="73119" y="0"/>
                  <a:pt x="163315" y="0"/>
                </a:cubicBezTo>
                <a:close/>
              </a:path>
            </a:pathLst>
          </a:custGeom>
        </p:spPr>
        <p:txBody>
          <a:bodyPr wrap="square">
            <a:noAutofit/>
          </a:bodyPr>
          <a:lstStyle>
            <a:lvl1pPr marL="0" indent="0">
              <a:buNone/>
              <a:defRPr sz="1400"/>
            </a:lvl1pPr>
          </a:lstStyle>
          <a:p>
            <a:endParaRPr lang="en-US"/>
          </a:p>
        </p:txBody>
      </p:sp>
      <p:sp>
        <p:nvSpPr>
          <p:cNvPr id="22" name="Picture Placeholder 21">
            <a:extLst>
              <a:ext uri="{FF2B5EF4-FFF2-40B4-BE49-F238E27FC236}">
                <a16:creationId xmlns:a16="http://schemas.microsoft.com/office/drawing/2014/main" xmlns="" id="{DD0D5DBE-7E14-F249-9BD3-613B399FEDAB}"/>
              </a:ext>
            </a:extLst>
          </p:cNvPr>
          <p:cNvSpPr>
            <a:spLocks noGrp="1"/>
          </p:cNvSpPr>
          <p:nvPr>
            <p:ph type="pic" sz="quarter" idx="15"/>
          </p:nvPr>
        </p:nvSpPr>
        <p:spPr>
          <a:xfrm>
            <a:off x="7030781" y="1606044"/>
            <a:ext cx="1336348" cy="1336348"/>
          </a:xfrm>
          <a:custGeom>
            <a:avLst/>
            <a:gdLst>
              <a:gd name="connsiteX0" fmla="*/ 163315 w 1336348"/>
              <a:gd name="connsiteY0" fmla="*/ 0 h 1336348"/>
              <a:gd name="connsiteX1" fmla="*/ 1173033 w 1336348"/>
              <a:gd name="connsiteY1" fmla="*/ 0 h 1336348"/>
              <a:gd name="connsiteX2" fmla="*/ 1336348 w 1336348"/>
              <a:gd name="connsiteY2" fmla="*/ 163315 h 1336348"/>
              <a:gd name="connsiteX3" fmla="*/ 1336348 w 1336348"/>
              <a:gd name="connsiteY3" fmla="*/ 1173033 h 1336348"/>
              <a:gd name="connsiteX4" fmla="*/ 1173033 w 1336348"/>
              <a:gd name="connsiteY4" fmla="*/ 1336348 h 1336348"/>
              <a:gd name="connsiteX5" fmla="*/ 163315 w 1336348"/>
              <a:gd name="connsiteY5" fmla="*/ 1336348 h 1336348"/>
              <a:gd name="connsiteX6" fmla="*/ 0 w 1336348"/>
              <a:gd name="connsiteY6" fmla="*/ 1173033 h 1336348"/>
              <a:gd name="connsiteX7" fmla="*/ 0 w 1336348"/>
              <a:gd name="connsiteY7" fmla="*/ 163315 h 1336348"/>
              <a:gd name="connsiteX8" fmla="*/ 163315 w 1336348"/>
              <a:gd name="connsiteY8" fmla="*/ 0 h 133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348" h="1336348">
                <a:moveTo>
                  <a:pt x="163315" y="0"/>
                </a:moveTo>
                <a:lnTo>
                  <a:pt x="1173033" y="0"/>
                </a:lnTo>
                <a:cubicBezTo>
                  <a:pt x="1263229" y="0"/>
                  <a:pt x="1336348" y="73119"/>
                  <a:pt x="1336348" y="163315"/>
                </a:cubicBezTo>
                <a:lnTo>
                  <a:pt x="1336348" y="1173033"/>
                </a:lnTo>
                <a:cubicBezTo>
                  <a:pt x="1336348" y="1263229"/>
                  <a:pt x="1263229" y="1336348"/>
                  <a:pt x="1173033" y="1336348"/>
                </a:cubicBezTo>
                <a:lnTo>
                  <a:pt x="163315" y="1336348"/>
                </a:lnTo>
                <a:cubicBezTo>
                  <a:pt x="73119" y="1336348"/>
                  <a:pt x="0" y="1263229"/>
                  <a:pt x="0" y="1173033"/>
                </a:cubicBezTo>
                <a:lnTo>
                  <a:pt x="0" y="163315"/>
                </a:lnTo>
                <a:cubicBezTo>
                  <a:pt x="0" y="73119"/>
                  <a:pt x="73119" y="0"/>
                  <a:pt x="163315" y="0"/>
                </a:cubicBezTo>
                <a:close/>
              </a:path>
            </a:pathLst>
          </a:custGeom>
        </p:spPr>
        <p:txBody>
          <a:bodyPr wrap="square">
            <a:noAutofit/>
          </a:bodyPr>
          <a:lstStyle>
            <a:lvl1pPr marL="0" indent="0">
              <a:buNone/>
              <a:defRPr sz="1400"/>
            </a:lvl1pPr>
          </a:lstStyle>
          <a:p>
            <a:endParaRPr lang="en-US"/>
          </a:p>
        </p:txBody>
      </p:sp>
      <p:sp>
        <p:nvSpPr>
          <p:cNvPr id="19" name="Picture Placeholder 18">
            <a:extLst>
              <a:ext uri="{FF2B5EF4-FFF2-40B4-BE49-F238E27FC236}">
                <a16:creationId xmlns:a16="http://schemas.microsoft.com/office/drawing/2014/main" xmlns="" id="{E244DF1D-BB94-134D-8B49-C0EAE96A918A}"/>
              </a:ext>
            </a:extLst>
          </p:cNvPr>
          <p:cNvSpPr>
            <a:spLocks noGrp="1"/>
          </p:cNvSpPr>
          <p:nvPr>
            <p:ph type="pic" sz="quarter" idx="14"/>
          </p:nvPr>
        </p:nvSpPr>
        <p:spPr>
          <a:xfrm>
            <a:off x="1573794" y="4784226"/>
            <a:ext cx="1336348" cy="1336348"/>
          </a:xfrm>
          <a:custGeom>
            <a:avLst/>
            <a:gdLst>
              <a:gd name="connsiteX0" fmla="*/ 163315 w 1336348"/>
              <a:gd name="connsiteY0" fmla="*/ 0 h 1336348"/>
              <a:gd name="connsiteX1" fmla="*/ 1173033 w 1336348"/>
              <a:gd name="connsiteY1" fmla="*/ 0 h 1336348"/>
              <a:gd name="connsiteX2" fmla="*/ 1336348 w 1336348"/>
              <a:gd name="connsiteY2" fmla="*/ 163315 h 1336348"/>
              <a:gd name="connsiteX3" fmla="*/ 1336348 w 1336348"/>
              <a:gd name="connsiteY3" fmla="*/ 1173033 h 1336348"/>
              <a:gd name="connsiteX4" fmla="*/ 1173033 w 1336348"/>
              <a:gd name="connsiteY4" fmla="*/ 1336348 h 1336348"/>
              <a:gd name="connsiteX5" fmla="*/ 163315 w 1336348"/>
              <a:gd name="connsiteY5" fmla="*/ 1336348 h 1336348"/>
              <a:gd name="connsiteX6" fmla="*/ 0 w 1336348"/>
              <a:gd name="connsiteY6" fmla="*/ 1173033 h 1336348"/>
              <a:gd name="connsiteX7" fmla="*/ 0 w 1336348"/>
              <a:gd name="connsiteY7" fmla="*/ 163315 h 1336348"/>
              <a:gd name="connsiteX8" fmla="*/ 163315 w 1336348"/>
              <a:gd name="connsiteY8" fmla="*/ 0 h 133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348" h="1336348">
                <a:moveTo>
                  <a:pt x="163315" y="0"/>
                </a:moveTo>
                <a:lnTo>
                  <a:pt x="1173033" y="0"/>
                </a:lnTo>
                <a:cubicBezTo>
                  <a:pt x="1263229" y="0"/>
                  <a:pt x="1336348" y="73119"/>
                  <a:pt x="1336348" y="163315"/>
                </a:cubicBezTo>
                <a:lnTo>
                  <a:pt x="1336348" y="1173033"/>
                </a:lnTo>
                <a:cubicBezTo>
                  <a:pt x="1336348" y="1263229"/>
                  <a:pt x="1263229" y="1336348"/>
                  <a:pt x="1173033" y="1336348"/>
                </a:cubicBezTo>
                <a:lnTo>
                  <a:pt x="163315" y="1336348"/>
                </a:lnTo>
                <a:cubicBezTo>
                  <a:pt x="73119" y="1336348"/>
                  <a:pt x="0" y="1263229"/>
                  <a:pt x="0" y="1173033"/>
                </a:cubicBezTo>
                <a:lnTo>
                  <a:pt x="0" y="163315"/>
                </a:lnTo>
                <a:cubicBezTo>
                  <a:pt x="0" y="73119"/>
                  <a:pt x="73119" y="0"/>
                  <a:pt x="163315" y="0"/>
                </a:cubicBezTo>
                <a:close/>
              </a:path>
            </a:pathLst>
          </a:custGeom>
        </p:spPr>
        <p:txBody>
          <a:bodyPr wrap="square">
            <a:noAutofit/>
          </a:bodyPr>
          <a:lstStyle>
            <a:lvl1pPr marL="0" indent="0">
              <a:buNone/>
              <a:defRPr sz="1400"/>
            </a:lvl1pPr>
          </a:lstStyle>
          <a:p>
            <a:endParaRPr lang="en-US"/>
          </a:p>
        </p:txBody>
      </p:sp>
      <p:sp>
        <p:nvSpPr>
          <p:cNvPr id="16" name="Picture Placeholder 15">
            <a:extLst>
              <a:ext uri="{FF2B5EF4-FFF2-40B4-BE49-F238E27FC236}">
                <a16:creationId xmlns:a16="http://schemas.microsoft.com/office/drawing/2014/main" xmlns="" id="{B046D4D5-9907-D746-B39E-77992F9C638B}"/>
              </a:ext>
            </a:extLst>
          </p:cNvPr>
          <p:cNvSpPr>
            <a:spLocks noGrp="1"/>
          </p:cNvSpPr>
          <p:nvPr>
            <p:ph type="pic" sz="quarter" idx="13"/>
          </p:nvPr>
        </p:nvSpPr>
        <p:spPr>
          <a:xfrm>
            <a:off x="1573794" y="3195135"/>
            <a:ext cx="1336348" cy="1336348"/>
          </a:xfrm>
          <a:custGeom>
            <a:avLst/>
            <a:gdLst>
              <a:gd name="connsiteX0" fmla="*/ 163315 w 1336348"/>
              <a:gd name="connsiteY0" fmla="*/ 0 h 1336348"/>
              <a:gd name="connsiteX1" fmla="*/ 1173033 w 1336348"/>
              <a:gd name="connsiteY1" fmla="*/ 0 h 1336348"/>
              <a:gd name="connsiteX2" fmla="*/ 1336348 w 1336348"/>
              <a:gd name="connsiteY2" fmla="*/ 163315 h 1336348"/>
              <a:gd name="connsiteX3" fmla="*/ 1336348 w 1336348"/>
              <a:gd name="connsiteY3" fmla="*/ 1173033 h 1336348"/>
              <a:gd name="connsiteX4" fmla="*/ 1173033 w 1336348"/>
              <a:gd name="connsiteY4" fmla="*/ 1336348 h 1336348"/>
              <a:gd name="connsiteX5" fmla="*/ 163315 w 1336348"/>
              <a:gd name="connsiteY5" fmla="*/ 1336348 h 1336348"/>
              <a:gd name="connsiteX6" fmla="*/ 0 w 1336348"/>
              <a:gd name="connsiteY6" fmla="*/ 1173033 h 1336348"/>
              <a:gd name="connsiteX7" fmla="*/ 0 w 1336348"/>
              <a:gd name="connsiteY7" fmla="*/ 163315 h 1336348"/>
              <a:gd name="connsiteX8" fmla="*/ 163315 w 1336348"/>
              <a:gd name="connsiteY8" fmla="*/ 0 h 133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348" h="1336348">
                <a:moveTo>
                  <a:pt x="163315" y="0"/>
                </a:moveTo>
                <a:lnTo>
                  <a:pt x="1173033" y="0"/>
                </a:lnTo>
                <a:cubicBezTo>
                  <a:pt x="1263229" y="0"/>
                  <a:pt x="1336348" y="73119"/>
                  <a:pt x="1336348" y="163315"/>
                </a:cubicBezTo>
                <a:lnTo>
                  <a:pt x="1336348" y="1173033"/>
                </a:lnTo>
                <a:cubicBezTo>
                  <a:pt x="1336348" y="1263229"/>
                  <a:pt x="1263229" y="1336348"/>
                  <a:pt x="1173033" y="1336348"/>
                </a:cubicBezTo>
                <a:lnTo>
                  <a:pt x="163315" y="1336348"/>
                </a:lnTo>
                <a:cubicBezTo>
                  <a:pt x="73119" y="1336348"/>
                  <a:pt x="0" y="1263229"/>
                  <a:pt x="0" y="1173033"/>
                </a:cubicBezTo>
                <a:lnTo>
                  <a:pt x="0" y="163315"/>
                </a:lnTo>
                <a:cubicBezTo>
                  <a:pt x="0" y="73119"/>
                  <a:pt x="73119" y="0"/>
                  <a:pt x="163315" y="0"/>
                </a:cubicBezTo>
                <a:close/>
              </a:path>
            </a:pathLst>
          </a:custGeom>
        </p:spPr>
        <p:txBody>
          <a:bodyPr wrap="square">
            <a:noAutofit/>
          </a:bodyPr>
          <a:lstStyle>
            <a:lvl1pPr marL="0" indent="0">
              <a:buNone/>
              <a:defRPr sz="1400"/>
            </a:lvl1pPr>
          </a:lstStyle>
          <a:p>
            <a:endParaRPr lang="en-US"/>
          </a:p>
        </p:txBody>
      </p:sp>
      <p:sp>
        <p:nvSpPr>
          <p:cNvPr id="13" name="Picture Placeholder 12">
            <a:extLst>
              <a:ext uri="{FF2B5EF4-FFF2-40B4-BE49-F238E27FC236}">
                <a16:creationId xmlns:a16="http://schemas.microsoft.com/office/drawing/2014/main" xmlns="" id="{2F3BEFEC-3072-CC47-A5A9-969AFF09EA77}"/>
              </a:ext>
            </a:extLst>
          </p:cNvPr>
          <p:cNvSpPr>
            <a:spLocks noGrp="1"/>
          </p:cNvSpPr>
          <p:nvPr>
            <p:ph type="pic" sz="quarter" idx="12"/>
          </p:nvPr>
        </p:nvSpPr>
        <p:spPr>
          <a:xfrm>
            <a:off x="1546439" y="1606044"/>
            <a:ext cx="1336348" cy="1336348"/>
          </a:xfrm>
          <a:custGeom>
            <a:avLst/>
            <a:gdLst>
              <a:gd name="connsiteX0" fmla="*/ 163315 w 1336348"/>
              <a:gd name="connsiteY0" fmla="*/ 0 h 1336348"/>
              <a:gd name="connsiteX1" fmla="*/ 1173033 w 1336348"/>
              <a:gd name="connsiteY1" fmla="*/ 0 h 1336348"/>
              <a:gd name="connsiteX2" fmla="*/ 1336348 w 1336348"/>
              <a:gd name="connsiteY2" fmla="*/ 163315 h 1336348"/>
              <a:gd name="connsiteX3" fmla="*/ 1336348 w 1336348"/>
              <a:gd name="connsiteY3" fmla="*/ 1173033 h 1336348"/>
              <a:gd name="connsiteX4" fmla="*/ 1173033 w 1336348"/>
              <a:gd name="connsiteY4" fmla="*/ 1336348 h 1336348"/>
              <a:gd name="connsiteX5" fmla="*/ 163315 w 1336348"/>
              <a:gd name="connsiteY5" fmla="*/ 1336348 h 1336348"/>
              <a:gd name="connsiteX6" fmla="*/ 0 w 1336348"/>
              <a:gd name="connsiteY6" fmla="*/ 1173033 h 1336348"/>
              <a:gd name="connsiteX7" fmla="*/ 0 w 1336348"/>
              <a:gd name="connsiteY7" fmla="*/ 163315 h 1336348"/>
              <a:gd name="connsiteX8" fmla="*/ 163315 w 1336348"/>
              <a:gd name="connsiteY8" fmla="*/ 0 h 133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348" h="1336348">
                <a:moveTo>
                  <a:pt x="163315" y="0"/>
                </a:moveTo>
                <a:lnTo>
                  <a:pt x="1173033" y="0"/>
                </a:lnTo>
                <a:cubicBezTo>
                  <a:pt x="1263229" y="0"/>
                  <a:pt x="1336348" y="73119"/>
                  <a:pt x="1336348" y="163315"/>
                </a:cubicBezTo>
                <a:lnTo>
                  <a:pt x="1336348" y="1173033"/>
                </a:lnTo>
                <a:cubicBezTo>
                  <a:pt x="1336348" y="1263229"/>
                  <a:pt x="1263229" y="1336348"/>
                  <a:pt x="1173033" y="1336348"/>
                </a:cubicBezTo>
                <a:lnTo>
                  <a:pt x="163315" y="1336348"/>
                </a:lnTo>
                <a:cubicBezTo>
                  <a:pt x="73119" y="1336348"/>
                  <a:pt x="0" y="1263229"/>
                  <a:pt x="0" y="1173033"/>
                </a:cubicBezTo>
                <a:lnTo>
                  <a:pt x="0" y="163315"/>
                </a:lnTo>
                <a:cubicBezTo>
                  <a:pt x="0" y="73119"/>
                  <a:pt x="73119" y="0"/>
                  <a:pt x="163315" y="0"/>
                </a:cubicBezTo>
                <a:close/>
              </a:path>
            </a:pathLst>
          </a:custGeom>
        </p:spPr>
        <p:txBody>
          <a:bodyPr wrap="square">
            <a:noAutofit/>
          </a:bodyPr>
          <a:lstStyle>
            <a:lvl1pPr marL="0" indent="0">
              <a:buNone/>
              <a:defRPr sz="1400"/>
            </a:lvl1pPr>
          </a:lstStyle>
          <a:p>
            <a:endParaRPr lang="en-US"/>
          </a:p>
        </p:txBody>
      </p:sp>
      <p:sp>
        <p:nvSpPr>
          <p:cNvPr id="3" name="Date Placeholder 2">
            <a:extLst>
              <a:ext uri="{FF2B5EF4-FFF2-40B4-BE49-F238E27FC236}">
                <a16:creationId xmlns:a16="http://schemas.microsoft.com/office/drawing/2014/main" xmlns="" id="{8ABE6D89-A428-8C46-805E-30B5F6DB33C4}"/>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FC9B1324-8E40-234E-A977-5125417AE23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185498766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28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7DB598E2-38EB-0F45-852B-03FFB1827EAB}"/>
              </a:ext>
            </a:extLst>
          </p:cNvPr>
          <p:cNvSpPr>
            <a:spLocks noGrp="1"/>
          </p:cNvSpPr>
          <p:nvPr>
            <p:ph type="pic" sz="quarter" idx="13"/>
          </p:nvPr>
        </p:nvSpPr>
        <p:spPr>
          <a:xfrm>
            <a:off x="7695582" y="1585311"/>
            <a:ext cx="2590235" cy="2590235"/>
          </a:xfrm>
          <a:custGeom>
            <a:avLst/>
            <a:gdLst>
              <a:gd name="connsiteX0" fmla="*/ 1295118 w 2590235"/>
              <a:gd name="connsiteY0" fmla="*/ 0 h 2590235"/>
              <a:gd name="connsiteX1" fmla="*/ 1791036 w 2590235"/>
              <a:gd name="connsiteY1" fmla="*/ 205417 h 2590235"/>
              <a:gd name="connsiteX2" fmla="*/ 2384819 w 2590235"/>
              <a:gd name="connsiteY2" fmla="*/ 799199 h 2590235"/>
              <a:gd name="connsiteX3" fmla="*/ 2384819 w 2590235"/>
              <a:gd name="connsiteY3" fmla="*/ 1791036 h 2590235"/>
              <a:gd name="connsiteX4" fmla="*/ 1791036 w 2590235"/>
              <a:gd name="connsiteY4" fmla="*/ 2384819 h 2590235"/>
              <a:gd name="connsiteX5" fmla="*/ 799199 w 2590235"/>
              <a:gd name="connsiteY5" fmla="*/ 2384819 h 2590235"/>
              <a:gd name="connsiteX6" fmla="*/ 205417 w 2590235"/>
              <a:gd name="connsiteY6" fmla="*/ 1791036 h 2590235"/>
              <a:gd name="connsiteX7" fmla="*/ 205417 w 2590235"/>
              <a:gd name="connsiteY7" fmla="*/ 799199 h 2590235"/>
              <a:gd name="connsiteX8" fmla="*/ 799199 w 2590235"/>
              <a:gd name="connsiteY8" fmla="*/ 205417 h 2590235"/>
              <a:gd name="connsiteX9" fmla="*/ 1295118 w 2590235"/>
              <a:gd name="connsiteY9" fmla="*/ 0 h 259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0235" h="2590235">
                <a:moveTo>
                  <a:pt x="1295118" y="0"/>
                </a:moveTo>
                <a:cubicBezTo>
                  <a:pt x="1474605" y="0"/>
                  <a:pt x="1654092" y="68472"/>
                  <a:pt x="1791036" y="205417"/>
                </a:cubicBezTo>
                <a:lnTo>
                  <a:pt x="2384819" y="799199"/>
                </a:lnTo>
                <a:cubicBezTo>
                  <a:pt x="2658707" y="1073088"/>
                  <a:pt x="2658707" y="1517148"/>
                  <a:pt x="2384819" y="1791036"/>
                </a:cubicBezTo>
                <a:lnTo>
                  <a:pt x="1791036" y="2384819"/>
                </a:lnTo>
                <a:cubicBezTo>
                  <a:pt x="1517148" y="2658707"/>
                  <a:pt x="1073087" y="2658707"/>
                  <a:pt x="799199" y="2384819"/>
                </a:cubicBezTo>
                <a:lnTo>
                  <a:pt x="205417" y="1791036"/>
                </a:lnTo>
                <a:cubicBezTo>
                  <a:pt x="-68472" y="1517148"/>
                  <a:pt x="-68472" y="1073088"/>
                  <a:pt x="205417" y="799199"/>
                </a:cubicBezTo>
                <a:lnTo>
                  <a:pt x="799199" y="205417"/>
                </a:lnTo>
                <a:cubicBezTo>
                  <a:pt x="936143" y="68472"/>
                  <a:pt x="1115630" y="0"/>
                  <a:pt x="1295118" y="0"/>
                </a:cubicBezTo>
                <a:close/>
              </a:path>
            </a:pathLst>
          </a:custGeom>
          <a:noFill/>
          <a:effectLst>
            <a:outerShdw blurRad="50800" dist="38100" dir="2700000" algn="tl" rotWithShape="0">
              <a:prstClr val="black">
                <a:alpha val="10000"/>
              </a:prstClr>
            </a:outerShdw>
          </a:effectLst>
        </p:spPr>
        <p:txBody>
          <a:bodyPr wrap="square">
            <a:noAutofit/>
          </a:bodyPr>
          <a:lstStyle>
            <a:lvl1pPr marL="0" indent="0">
              <a:buNone/>
              <a:defRPr sz="1600"/>
            </a:lvl1pPr>
          </a:lstStyle>
          <a:p>
            <a:endParaRPr lang="en-US"/>
          </a:p>
        </p:txBody>
      </p:sp>
      <p:sp>
        <p:nvSpPr>
          <p:cNvPr id="9" name="Picture Placeholder 8">
            <a:extLst>
              <a:ext uri="{FF2B5EF4-FFF2-40B4-BE49-F238E27FC236}">
                <a16:creationId xmlns:a16="http://schemas.microsoft.com/office/drawing/2014/main" xmlns="" id="{15E0D096-F242-1B42-B7A0-773630E251CB}"/>
              </a:ext>
            </a:extLst>
          </p:cNvPr>
          <p:cNvSpPr>
            <a:spLocks noGrp="1"/>
          </p:cNvSpPr>
          <p:nvPr>
            <p:ph type="pic" sz="quarter" idx="12"/>
          </p:nvPr>
        </p:nvSpPr>
        <p:spPr>
          <a:xfrm>
            <a:off x="1906184" y="1585311"/>
            <a:ext cx="2590235" cy="2590235"/>
          </a:xfrm>
          <a:custGeom>
            <a:avLst/>
            <a:gdLst>
              <a:gd name="connsiteX0" fmla="*/ 1295118 w 2590235"/>
              <a:gd name="connsiteY0" fmla="*/ 0 h 2590235"/>
              <a:gd name="connsiteX1" fmla="*/ 1791036 w 2590235"/>
              <a:gd name="connsiteY1" fmla="*/ 205417 h 2590235"/>
              <a:gd name="connsiteX2" fmla="*/ 2384819 w 2590235"/>
              <a:gd name="connsiteY2" fmla="*/ 799199 h 2590235"/>
              <a:gd name="connsiteX3" fmla="*/ 2384819 w 2590235"/>
              <a:gd name="connsiteY3" fmla="*/ 1791036 h 2590235"/>
              <a:gd name="connsiteX4" fmla="*/ 1791036 w 2590235"/>
              <a:gd name="connsiteY4" fmla="*/ 2384819 h 2590235"/>
              <a:gd name="connsiteX5" fmla="*/ 799199 w 2590235"/>
              <a:gd name="connsiteY5" fmla="*/ 2384819 h 2590235"/>
              <a:gd name="connsiteX6" fmla="*/ 205417 w 2590235"/>
              <a:gd name="connsiteY6" fmla="*/ 1791036 h 2590235"/>
              <a:gd name="connsiteX7" fmla="*/ 205417 w 2590235"/>
              <a:gd name="connsiteY7" fmla="*/ 799199 h 2590235"/>
              <a:gd name="connsiteX8" fmla="*/ 799199 w 2590235"/>
              <a:gd name="connsiteY8" fmla="*/ 205417 h 2590235"/>
              <a:gd name="connsiteX9" fmla="*/ 1295118 w 2590235"/>
              <a:gd name="connsiteY9" fmla="*/ 0 h 25902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90235" h="2590235">
                <a:moveTo>
                  <a:pt x="1295118" y="0"/>
                </a:moveTo>
                <a:cubicBezTo>
                  <a:pt x="1474605" y="0"/>
                  <a:pt x="1654092" y="68472"/>
                  <a:pt x="1791036" y="205417"/>
                </a:cubicBezTo>
                <a:lnTo>
                  <a:pt x="2384819" y="799199"/>
                </a:lnTo>
                <a:cubicBezTo>
                  <a:pt x="2658707" y="1073088"/>
                  <a:pt x="2658707" y="1517148"/>
                  <a:pt x="2384819" y="1791036"/>
                </a:cubicBezTo>
                <a:lnTo>
                  <a:pt x="1791036" y="2384819"/>
                </a:lnTo>
                <a:cubicBezTo>
                  <a:pt x="1517148" y="2658707"/>
                  <a:pt x="1073088" y="2658707"/>
                  <a:pt x="799199" y="2384819"/>
                </a:cubicBezTo>
                <a:lnTo>
                  <a:pt x="205417" y="1791036"/>
                </a:lnTo>
                <a:cubicBezTo>
                  <a:pt x="-68472" y="1517148"/>
                  <a:pt x="-68472" y="1073088"/>
                  <a:pt x="205417" y="799199"/>
                </a:cubicBezTo>
                <a:lnTo>
                  <a:pt x="799199" y="205417"/>
                </a:lnTo>
                <a:cubicBezTo>
                  <a:pt x="936143" y="68472"/>
                  <a:pt x="1115630" y="0"/>
                  <a:pt x="1295118" y="0"/>
                </a:cubicBezTo>
                <a:close/>
              </a:path>
            </a:pathLst>
          </a:custGeom>
          <a:noFill/>
          <a:effectLst>
            <a:outerShdw blurRad="50800" dist="38100" dir="2700000" algn="tl" rotWithShape="0">
              <a:prstClr val="black">
                <a:alpha val="10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2772B8E9-9F22-7347-B15D-3376C6865AA6}"/>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62FC6C58-A84F-A243-AA54-9283DF2F96B7}"/>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78425310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7_Custom Layout">
    <p:spTree>
      <p:nvGrpSpPr>
        <p:cNvPr id="1" name=""/>
        <p:cNvGrpSpPr/>
        <p:nvPr/>
      </p:nvGrpSpPr>
      <p:grpSpPr>
        <a:xfrm>
          <a:off x="0" y="0"/>
          <a:ext cx="0" cy="0"/>
          <a:chOff x="0" y="0"/>
          <a:chExt cx="0" cy="0"/>
        </a:xfrm>
      </p:grpSpPr>
      <p:sp>
        <p:nvSpPr>
          <p:cNvPr id="20" name="Picture Placeholder 19">
            <a:extLst>
              <a:ext uri="{FF2B5EF4-FFF2-40B4-BE49-F238E27FC236}">
                <a16:creationId xmlns:a16="http://schemas.microsoft.com/office/drawing/2014/main" xmlns="" id="{E9EA3983-00E6-8D42-900E-1FC7E9F70EAE}"/>
              </a:ext>
            </a:extLst>
          </p:cNvPr>
          <p:cNvSpPr>
            <a:spLocks noGrp="1"/>
          </p:cNvSpPr>
          <p:nvPr>
            <p:ph type="pic" sz="quarter" idx="15"/>
          </p:nvPr>
        </p:nvSpPr>
        <p:spPr>
          <a:xfrm>
            <a:off x="6457767" y="4026325"/>
            <a:ext cx="1683871" cy="1683871"/>
          </a:xfrm>
          <a:custGeom>
            <a:avLst/>
            <a:gdLst>
              <a:gd name="connsiteX0" fmla="*/ 841936 w 1683871"/>
              <a:gd name="connsiteY0" fmla="*/ 0 h 1683871"/>
              <a:gd name="connsiteX1" fmla="*/ 1164324 w 1683871"/>
              <a:gd name="connsiteY1" fmla="*/ 133538 h 1683871"/>
              <a:gd name="connsiteX2" fmla="*/ 1550334 w 1683871"/>
              <a:gd name="connsiteY2" fmla="*/ 519548 h 1683871"/>
              <a:gd name="connsiteX3" fmla="*/ 1550334 w 1683871"/>
              <a:gd name="connsiteY3" fmla="*/ 1164324 h 1683871"/>
              <a:gd name="connsiteX4" fmla="*/ 1164325 w 1683871"/>
              <a:gd name="connsiteY4" fmla="*/ 1550333 h 1683871"/>
              <a:gd name="connsiteX5" fmla="*/ 519548 w 1683871"/>
              <a:gd name="connsiteY5" fmla="*/ 1550333 h 1683871"/>
              <a:gd name="connsiteX6" fmla="*/ 133539 w 1683871"/>
              <a:gd name="connsiteY6" fmla="*/ 1164324 h 1683871"/>
              <a:gd name="connsiteX7" fmla="*/ 133539 w 1683871"/>
              <a:gd name="connsiteY7" fmla="*/ 519547 h 1683871"/>
              <a:gd name="connsiteX8" fmla="*/ 519548 w 1683871"/>
              <a:gd name="connsiteY8" fmla="*/ 133538 h 1683871"/>
              <a:gd name="connsiteX9" fmla="*/ 841936 w 1683871"/>
              <a:gd name="connsiteY9" fmla="*/ 0 h 168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3871" h="1683871">
                <a:moveTo>
                  <a:pt x="841936" y="0"/>
                </a:moveTo>
                <a:cubicBezTo>
                  <a:pt x="958618" y="0"/>
                  <a:pt x="1075299" y="44513"/>
                  <a:pt x="1164324" y="133538"/>
                </a:cubicBezTo>
                <a:lnTo>
                  <a:pt x="1550334" y="519548"/>
                </a:lnTo>
                <a:cubicBezTo>
                  <a:pt x="1728384" y="697598"/>
                  <a:pt x="1728384" y="986274"/>
                  <a:pt x="1550334" y="1164324"/>
                </a:cubicBezTo>
                <a:lnTo>
                  <a:pt x="1164325" y="1550333"/>
                </a:lnTo>
                <a:cubicBezTo>
                  <a:pt x="986275" y="1728384"/>
                  <a:pt x="697598" y="1728384"/>
                  <a:pt x="519548" y="1550333"/>
                </a:cubicBezTo>
                <a:lnTo>
                  <a:pt x="133539" y="1164324"/>
                </a:lnTo>
                <a:cubicBezTo>
                  <a:pt x="-44512" y="986274"/>
                  <a:pt x="-44512" y="697597"/>
                  <a:pt x="133539" y="519547"/>
                </a:cubicBezTo>
                <a:lnTo>
                  <a:pt x="519548" y="133538"/>
                </a:lnTo>
                <a:cubicBezTo>
                  <a:pt x="608573" y="44513"/>
                  <a:pt x="725254" y="0"/>
                  <a:pt x="841936" y="0"/>
                </a:cubicBezTo>
                <a:close/>
              </a:path>
            </a:pathLst>
          </a:custGeom>
        </p:spPr>
        <p:txBody>
          <a:bodyPr wrap="square">
            <a:noAutofit/>
          </a:bodyPr>
          <a:lstStyle>
            <a:lvl1pPr marL="0" indent="0">
              <a:buNone/>
              <a:defRPr sz="1600"/>
            </a:lvl1pPr>
          </a:lstStyle>
          <a:p>
            <a:endParaRPr lang="en-US"/>
          </a:p>
        </p:txBody>
      </p:sp>
      <p:sp>
        <p:nvSpPr>
          <p:cNvPr id="17" name="Picture Placeholder 16">
            <a:extLst>
              <a:ext uri="{FF2B5EF4-FFF2-40B4-BE49-F238E27FC236}">
                <a16:creationId xmlns:a16="http://schemas.microsoft.com/office/drawing/2014/main" xmlns="" id="{62529180-47D1-4B4B-8994-6F5C853671EE}"/>
              </a:ext>
            </a:extLst>
          </p:cNvPr>
          <p:cNvSpPr>
            <a:spLocks noGrp="1"/>
          </p:cNvSpPr>
          <p:nvPr>
            <p:ph type="pic" sz="quarter" idx="14"/>
          </p:nvPr>
        </p:nvSpPr>
        <p:spPr>
          <a:xfrm>
            <a:off x="1508333" y="4026324"/>
            <a:ext cx="1683871" cy="1683871"/>
          </a:xfrm>
          <a:custGeom>
            <a:avLst/>
            <a:gdLst>
              <a:gd name="connsiteX0" fmla="*/ 841936 w 1683871"/>
              <a:gd name="connsiteY0" fmla="*/ 0 h 1683871"/>
              <a:gd name="connsiteX1" fmla="*/ 1164324 w 1683871"/>
              <a:gd name="connsiteY1" fmla="*/ 133538 h 1683871"/>
              <a:gd name="connsiteX2" fmla="*/ 1550334 w 1683871"/>
              <a:gd name="connsiteY2" fmla="*/ 519548 h 1683871"/>
              <a:gd name="connsiteX3" fmla="*/ 1550334 w 1683871"/>
              <a:gd name="connsiteY3" fmla="*/ 1164324 h 1683871"/>
              <a:gd name="connsiteX4" fmla="*/ 1164325 w 1683871"/>
              <a:gd name="connsiteY4" fmla="*/ 1550333 h 1683871"/>
              <a:gd name="connsiteX5" fmla="*/ 519548 w 1683871"/>
              <a:gd name="connsiteY5" fmla="*/ 1550333 h 1683871"/>
              <a:gd name="connsiteX6" fmla="*/ 133538 w 1683871"/>
              <a:gd name="connsiteY6" fmla="*/ 1164324 h 1683871"/>
              <a:gd name="connsiteX7" fmla="*/ 133538 w 1683871"/>
              <a:gd name="connsiteY7" fmla="*/ 519547 h 1683871"/>
              <a:gd name="connsiteX8" fmla="*/ 519547 w 1683871"/>
              <a:gd name="connsiteY8" fmla="*/ 133538 h 1683871"/>
              <a:gd name="connsiteX9" fmla="*/ 841936 w 1683871"/>
              <a:gd name="connsiteY9" fmla="*/ 0 h 1683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3871" h="1683871">
                <a:moveTo>
                  <a:pt x="841936" y="0"/>
                </a:moveTo>
                <a:cubicBezTo>
                  <a:pt x="958617" y="0"/>
                  <a:pt x="1075299" y="44513"/>
                  <a:pt x="1164324" y="133538"/>
                </a:cubicBezTo>
                <a:lnTo>
                  <a:pt x="1550334" y="519548"/>
                </a:lnTo>
                <a:cubicBezTo>
                  <a:pt x="1728384" y="697598"/>
                  <a:pt x="1728384" y="986274"/>
                  <a:pt x="1550334" y="1164324"/>
                </a:cubicBezTo>
                <a:lnTo>
                  <a:pt x="1164325" y="1550333"/>
                </a:lnTo>
                <a:cubicBezTo>
                  <a:pt x="986275" y="1728384"/>
                  <a:pt x="697598" y="1728384"/>
                  <a:pt x="519548" y="1550333"/>
                </a:cubicBezTo>
                <a:lnTo>
                  <a:pt x="133538" y="1164324"/>
                </a:lnTo>
                <a:cubicBezTo>
                  <a:pt x="-44512" y="986274"/>
                  <a:pt x="-44512" y="697597"/>
                  <a:pt x="133538" y="519547"/>
                </a:cubicBezTo>
                <a:lnTo>
                  <a:pt x="519547" y="133538"/>
                </a:lnTo>
                <a:cubicBezTo>
                  <a:pt x="608573" y="44513"/>
                  <a:pt x="725254" y="0"/>
                  <a:pt x="841936" y="0"/>
                </a:cubicBezTo>
                <a:close/>
              </a:path>
            </a:pathLst>
          </a:custGeom>
        </p:spPr>
        <p:txBody>
          <a:bodyPr wrap="square">
            <a:noAutofit/>
          </a:bodyPr>
          <a:lstStyle>
            <a:lvl1pPr marL="0" indent="0">
              <a:buNone/>
              <a:defRPr sz="1600"/>
            </a:lvl1pPr>
          </a:lstStyle>
          <a:p>
            <a:endParaRPr lang="en-US"/>
          </a:p>
        </p:txBody>
      </p:sp>
      <p:sp>
        <p:nvSpPr>
          <p:cNvPr id="14" name="Picture Placeholder 13">
            <a:extLst>
              <a:ext uri="{FF2B5EF4-FFF2-40B4-BE49-F238E27FC236}">
                <a16:creationId xmlns:a16="http://schemas.microsoft.com/office/drawing/2014/main" xmlns="" id="{AC5FCEA5-1A07-604F-99B2-06AD3FEE0AFF}"/>
              </a:ext>
            </a:extLst>
          </p:cNvPr>
          <p:cNvSpPr>
            <a:spLocks noGrp="1"/>
          </p:cNvSpPr>
          <p:nvPr>
            <p:ph type="pic" sz="quarter" idx="13"/>
          </p:nvPr>
        </p:nvSpPr>
        <p:spPr>
          <a:xfrm>
            <a:off x="6457767" y="1775826"/>
            <a:ext cx="1683871" cy="1683870"/>
          </a:xfrm>
          <a:custGeom>
            <a:avLst/>
            <a:gdLst>
              <a:gd name="connsiteX0" fmla="*/ 841936 w 1683871"/>
              <a:gd name="connsiteY0" fmla="*/ 0 h 1683870"/>
              <a:gd name="connsiteX1" fmla="*/ 1164324 w 1683871"/>
              <a:gd name="connsiteY1" fmla="*/ 133538 h 1683870"/>
              <a:gd name="connsiteX2" fmla="*/ 1550334 w 1683871"/>
              <a:gd name="connsiteY2" fmla="*/ 519548 h 1683870"/>
              <a:gd name="connsiteX3" fmla="*/ 1550334 w 1683871"/>
              <a:gd name="connsiteY3" fmla="*/ 1164324 h 1683870"/>
              <a:gd name="connsiteX4" fmla="*/ 1164325 w 1683871"/>
              <a:gd name="connsiteY4" fmla="*/ 1550333 h 1683870"/>
              <a:gd name="connsiteX5" fmla="*/ 519548 w 1683871"/>
              <a:gd name="connsiteY5" fmla="*/ 1550333 h 1683870"/>
              <a:gd name="connsiteX6" fmla="*/ 133539 w 1683871"/>
              <a:gd name="connsiteY6" fmla="*/ 1164324 h 1683870"/>
              <a:gd name="connsiteX7" fmla="*/ 133539 w 1683871"/>
              <a:gd name="connsiteY7" fmla="*/ 519547 h 1683870"/>
              <a:gd name="connsiteX8" fmla="*/ 519548 w 1683871"/>
              <a:gd name="connsiteY8" fmla="*/ 133538 h 1683870"/>
              <a:gd name="connsiteX9" fmla="*/ 841936 w 1683871"/>
              <a:gd name="connsiteY9" fmla="*/ 0 h 168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3871" h="1683870">
                <a:moveTo>
                  <a:pt x="841936" y="0"/>
                </a:moveTo>
                <a:cubicBezTo>
                  <a:pt x="958618" y="0"/>
                  <a:pt x="1075299" y="44513"/>
                  <a:pt x="1164324" y="133538"/>
                </a:cubicBezTo>
                <a:lnTo>
                  <a:pt x="1550334" y="519548"/>
                </a:lnTo>
                <a:cubicBezTo>
                  <a:pt x="1728384" y="697598"/>
                  <a:pt x="1728384" y="986274"/>
                  <a:pt x="1550334" y="1164324"/>
                </a:cubicBezTo>
                <a:lnTo>
                  <a:pt x="1164325" y="1550333"/>
                </a:lnTo>
                <a:cubicBezTo>
                  <a:pt x="986275" y="1728383"/>
                  <a:pt x="697598" y="1728383"/>
                  <a:pt x="519548" y="1550333"/>
                </a:cubicBezTo>
                <a:lnTo>
                  <a:pt x="133539" y="1164324"/>
                </a:lnTo>
                <a:cubicBezTo>
                  <a:pt x="-44512" y="986273"/>
                  <a:pt x="-44512" y="697597"/>
                  <a:pt x="133539" y="519547"/>
                </a:cubicBezTo>
                <a:lnTo>
                  <a:pt x="519548" y="133538"/>
                </a:lnTo>
                <a:cubicBezTo>
                  <a:pt x="608573" y="44513"/>
                  <a:pt x="725254" y="0"/>
                  <a:pt x="841936" y="0"/>
                </a:cubicBezTo>
                <a:close/>
              </a:path>
            </a:pathLst>
          </a:custGeom>
        </p:spPr>
        <p:txBody>
          <a:bodyPr wrap="square">
            <a:noAutofit/>
          </a:bodyPr>
          <a:lstStyle>
            <a:lvl1pPr marL="0" indent="0">
              <a:buNone/>
              <a:defRPr sz="1600"/>
            </a:lvl1pPr>
          </a:lstStyle>
          <a:p>
            <a:endParaRPr lang="en-US"/>
          </a:p>
        </p:txBody>
      </p:sp>
      <p:sp>
        <p:nvSpPr>
          <p:cNvPr id="11" name="Picture Placeholder 10">
            <a:extLst>
              <a:ext uri="{FF2B5EF4-FFF2-40B4-BE49-F238E27FC236}">
                <a16:creationId xmlns:a16="http://schemas.microsoft.com/office/drawing/2014/main" xmlns="" id="{A4652651-A31C-6542-BA19-A8AB6821CA39}"/>
              </a:ext>
            </a:extLst>
          </p:cNvPr>
          <p:cNvSpPr>
            <a:spLocks noGrp="1"/>
          </p:cNvSpPr>
          <p:nvPr>
            <p:ph type="pic" sz="quarter" idx="12"/>
          </p:nvPr>
        </p:nvSpPr>
        <p:spPr>
          <a:xfrm>
            <a:off x="1508333" y="1775826"/>
            <a:ext cx="1683871" cy="1683870"/>
          </a:xfrm>
          <a:custGeom>
            <a:avLst/>
            <a:gdLst>
              <a:gd name="connsiteX0" fmla="*/ 841936 w 1683871"/>
              <a:gd name="connsiteY0" fmla="*/ 0 h 1683870"/>
              <a:gd name="connsiteX1" fmla="*/ 1164324 w 1683871"/>
              <a:gd name="connsiteY1" fmla="*/ 133538 h 1683870"/>
              <a:gd name="connsiteX2" fmla="*/ 1550334 w 1683871"/>
              <a:gd name="connsiteY2" fmla="*/ 519548 h 1683870"/>
              <a:gd name="connsiteX3" fmla="*/ 1550334 w 1683871"/>
              <a:gd name="connsiteY3" fmla="*/ 1164324 h 1683870"/>
              <a:gd name="connsiteX4" fmla="*/ 1164325 w 1683871"/>
              <a:gd name="connsiteY4" fmla="*/ 1550333 h 1683870"/>
              <a:gd name="connsiteX5" fmla="*/ 519548 w 1683871"/>
              <a:gd name="connsiteY5" fmla="*/ 1550333 h 1683870"/>
              <a:gd name="connsiteX6" fmla="*/ 133538 w 1683871"/>
              <a:gd name="connsiteY6" fmla="*/ 1164324 h 1683870"/>
              <a:gd name="connsiteX7" fmla="*/ 133538 w 1683871"/>
              <a:gd name="connsiteY7" fmla="*/ 519547 h 1683870"/>
              <a:gd name="connsiteX8" fmla="*/ 519547 w 1683871"/>
              <a:gd name="connsiteY8" fmla="*/ 133538 h 1683870"/>
              <a:gd name="connsiteX9" fmla="*/ 841936 w 1683871"/>
              <a:gd name="connsiteY9" fmla="*/ 0 h 16838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683871" h="1683870">
                <a:moveTo>
                  <a:pt x="841936" y="0"/>
                </a:moveTo>
                <a:cubicBezTo>
                  <a:pt x="958617" y="0"/>
                  <a:pt x="1075299" y="44513"/>
                  <a:pt x="1164324" y="133538"/>
                </a:cubicBezTo>
                <a:lnTo>
                  <a:pt x="1550334" y="519548"/>
                </a:lnTo>
                <a:cubicBezTo>
                  <a:pt x="1728384" y="697598"/>
                  <a:pt x="1728384" y="986274"/>
                  <a:pt x="1550334" y="1164324"/>
                </a:cubicBezTo>
                <a:lnTo>
                  <a:pt x="1164325" y="1550333"/>
                </a:lnTo>
                <a:cubicBezTo>
                  <a:pt x="986275" y="1728383"/>
                  <a:pt x="697598" y="1728383"/>
                  <a:pt x="519548" y="1550333"/>
                </a:cubicBezTo>
                <a:lnTo>
                  <a:pt x="133538" y="1164324"/>
                </a:lnTo>
                <a:cubicBezTo>
                  <a:pt x="-44512" y="986273"/>
                  <a:pt x="-44512" y="697597"/>
                  <a:pt x="133538" y="519547"/>
                </a:cubicBezTo>
                <a:lnTo>
                  <a:pt x="519547" y="133538"/>
                </a:lnTo>
                <a:cubicBezTo>
                  <a:pt x="608573" y="44513"/>
                  <a:pt x="725254" y="0"/>
                  <a:pt x="841936" y="0"/>
                </a:cubicBez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C46B89A5-2D5D-484B-8FF2-A8B4B6ECA059}"/>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760ED76A-2A4B-EB48-BAAC-546D99F9039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340152139"/>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26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xmlns="" id="{462F4962-D1CC-BC4D-8A0D-318991C1F1F7}"/>
              </a:ext>
            </a:extLst>
          </p:cNvPr>
          <p:cNvSpPr>
            <a:spLocks noGrp="1"/>
          </p:cNvSpPr>
          <p:nvPr>
            <p:ph type="pic" sz="quarter" idx="12"/>
          </p:nvPr>
        </p:nvSpPr>
        <p:spPr>
          <a:xfrm>
            <a:off x="207471" y="277433"/>
            <a:ext cx="4488654" cy="6303135"/>
          </a:xfrm>
          <a:custGeom>
            <a:avLst/>
            <a:gdLst>
              <a:gd name="connsiteX0" fmla="*/ 3818053 w 4488654"/>
              <a:gd name="connsiteY0" fmla="*/ 3220429 h 6303135"/>
              <a:gd name="connsiteX1" fmla="*/ 4488654 w 4488654"/>
              <a:gd name="connsiteY1" fmla="*/ 3891029 h 6303135"/>
              <a:gd name="connsiteX2" fmla="*/ 3818053 w 4488654"/>
              <a:gd name="connsiteY2" fmla="*/ 4561631 h 6303135"/>
              <a:gd name="connsiteX3" fmla="*/ 3147452 w 4488654"/>
              <a:gd name="connsiteY3" fmla="*/ 3891029 h 6303135"/>
              <a:gd name="connsiteX4" fmla="*/ 670601 w 4488654"/>
              <a:gd name="connsiteY4" fmla="*/ 3220428 h 6303135"/>
              <a:gd name="connsiteX5" fmla="*/ 1341203 w 4488654"/>
              <a:gd name="connsiteY5" fmla="*/ 3891029 h 6303135"/>
              <a:gd name="connsiteX6" fmla="*/ 670601 w 4488654"/>
              <a:gd name="connsiteY6" fmla="*/ 4561630 h 6303135"/>
              <a:gd name="connsiteX7" fmla="*/ 0 w 4488654"/>
              <a:gd name="connsiteY7" fmla="*/ 3891029 h 6303135"/>
              <a:gd name="connsiteX8" fmla="*/ 2244326 w 4488654"/>
              <a:gd name="connsiteY8" fmla="*/ 3155682 h 6303135"/>
              <a:gd name="connsiteX9" fmla="*/ 3818052 w 4488654"/>
              <a:gd name="connsiteY9" fmla="*/ 4729409 h 6303135"/>
              <a:gd name="connsiteX10" fmla="*/ 2244326 w 4488654"/>
              <a:gd name="connsiteY10" fmla="*/ 6303135 h 6303135"/>
              <a:gd name="connsiteX11" fmla="*/ 670599 w 4488654"/>
              <a:gd name="connsiteY11" fmla="*/ 4729409 h 6303135"/>
              <a:gd name="connsiteX12" fmla="*/ 3031190 w 4488654"/>
              <a:gd name="connsiteY12" fmla="*/ 2476851 h 6303135"/>
              <a:gd name="connsiteX13" fmla="*/ 3701791 w 4488654"/>
              <a:gd name="connsiteY13" fmla="*/ 3147452 h 6303135"/>
              <a:gd name="connsiteX14" fmla="*/ 3031190 w 4488654"/>
              <a:gd name="connsiteY14" fmla="*/ 3818053 h 6303135"/>
              <a:gd name="connsiteX15" fmla="*/ 2360588 w 4488654"/>
              <a:gd name="connsiteY15" fmla="*/ 3147452 h 6303135"/>
              <a:gd name="connsiteX16" fmla="*/ 1433048 w 4488654"/>
              <a:gd name="connsiteY16" fmla="*/ 2476851 h 6303135"/>
              <a:gd name="connsiteX17" fmla="*/ 2103648 w 4488654"/>
              <a:gd name="connsiteY17" fmla="*/ 3147452 h 6303135"/>
              <a:gd name="connsiteX18" fmla="*/ 1433048 w 4488654"/>
              <a:gd name="connsiteY18" fmla="*/ 3818053 h 6303135"/>
              <a:gd name="connsiteX19" fmla="*/ 762447 w 4488654"/>
              <a:gd name="connsiteY19" fmla="*/ 3147452 h 6303135"/>
              <a:gd name="connsiteX20" fmla="*/ 670601 w 4488654"/>
              <a:gd name="connsiteY20" fmla="*/ 1733276 h 6303135"/>
              <a:gd name="connsiteX21" fmla="*/ 1341202 w 4488654"/>
              <a:gd name="connsiteY21" fmla="*/ 2403877 h 6303135"/>
              <a:gd name="connsiteX22" fmla="*/ 670601 w 4488654"/>
              <a:gd name="connsiteY22" fmla="*/ 3074477 h 6303135"/>
              <a:gd name="connsiteX23" fmla="*/ 0 w 4488654"/>
              <a:gd name="connsiteY23" fmla="*/ 2403877 h 6303135"/>
              <a:gd name="connsiteX24" fmla="*/ 3818053 w 4488654"/>
              <a:gd name="connsiteY24" fmla="*/ 1733274 h 6303135"/>
              <a:gd name="connsiteX25" fmla="*/ 4488654 w 4488654"/>
              <a:gd name="connsiteY25" fmla="*/ 2403876 h 6303135"/>
              <a:gd name="connsiteX26" fmla="*/ 3818053 w 4488654"/>
              <a:gd name="connsiteY26" fmla="*/ 3074475 h 6303135"/>
              <a:gd name="connsiteX27" fmla="*/ 3147452 w 4488654"/>
              <a:gd name="connsiteY27" fmla="*/ 2403876 h 6303135"/>
              <a:gd name="connsiteX28" fmla="*/ 2244326 w 4488654"/>
              <a:gd name="connsiteY28" fmla="*/ 0 h 6303135"/>
              <a:gd name="connsiteX29" fmla="*/ 3818052 w 4488654"/>
              <a:gd name="connsiteY29" fmla="*/ 1573727 h 6303135"/>
              <a:gd name="connsiteX30" fmla="*/ 2244326 w 4488654"/>
              <a:gd name="connsiteY30" fmla="*/ 3147453 h 6303135"/>
              <a:gd name="connsiteX31" fmla="*/ 670600 w 4488654"/>
              <a:gd name="connsiteY31" fmla="*/ 1573727 h 63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88654" h="6303135">
                <a:moveTo>
                  <a:pt x="3818053" y="3220429"/>
                </a:moveTo>
                <a:lnTo>
                  <a:pt x="4488654" y="3891029"/>
                </a:lnTo>
                <a:lnTo>
                  <a:pt x="3818053" y="4561631"/>
                </a:lnTo>
                <a:lnTo>
                  <a:pt x="3147452" y="3891029"/>
                </a:lnTo>
                <a:close/>
                <a:moveTo>
                  <a:pt x="670601" y="3220428"/>
                </a:moveTo>
                <a:lnTo>
                  <a:pt x="1341203" y="3891029"/>
                </a:lnTo>
                <a:lnTo>
                  <a:pt x="670601" y="4561630"/>
                </a:lnTo>
                <a:lnTo>
                  <a:pt x="0" y="3891029"/>
                </a:lnTo>
                <a:close/>
                <a:moveTo>
                  <a:pt x="2244326" y="3155682"/>
                </a:moveTo>
                <a:lnTo>
                  <a:pt x="3818052" y="4729409"/>
                </a:lnTo>
                <a:lnTo>
                  <a:pt x="2244326" y="6303135"/>
                </a:lnTo>
                <a:lnTo>
                  <a:pt x="670599" y="4729409"/>
                </a:lnTo>
                <a:close/>
                <a:moveTo>
                  <a:pt x="3031190" y="2476851"/>
                </a:moveTo>
                <a:lnTo>
                  <a:pt x="3701791" y="3147452"/>
                </a:lnTo>
                <a:lnTo>
                  <a:pt x="3031190" y="3818053"/>
                </a:lnTo>
                <a:lnTo>
                  <a:pt x="2360588" y="3147452"/>
                </a:lnTo>
                <a:close/>
                <a:moveTo>
                  <a:pt x="1433048" y="2476851"/>
                </a:moveTo>
                <a:lnTo>
                  <a:pt x="2103648" y="3147452"/>
                </a:lnTo>
                <a:lnTo>
                  <a:pt x="1433048" y="3818053"/>
                </a:lnTo>
                <a:lnTo>
                  <a:pt x="762447" y="3147452"/>
                </a:lnTo>
                <a:close/>
                <a:moveTo>
                  <a:pt x="670601" y="1733276"/>
                </a:moveTo>
                <a:lnTo>
                  <a:pt x="1341202" y="2403877"/>
                </a:lnTo>
                <a:lnTo>
                  <a:pt x="670601" y="3074477"/>
                </a:lnTo>
                <a:lnTo>
                  <a:pt x="0" y="2403877"/>
                </a:lnTo>
                <a:close/>
                <a:moveTo>
                  <a:pt x="3818053" y="1733274"/>
                </a:moveTo>
                <a:lnTo>
                  <a:pt x="4488654" y="2403876"/>
                </a:lnTo>
                <a:lnTo>
                  <a:pt x="3818053" y="3074475"/>
                </a:lnTo>
                <a:lnTo>
                  <a:pt x="3147452" y="2403876"/>
                </a:lnTo>
                <a:close/>
                <a:moveTo>
                  <a:pt x="2244326" y="0"/>
                </a:moveTo>
                <a:lnTo>
                  <a:pt x="3818052" y="1573727"/>
                </a:lnTo>
                <a:lnTo>
                  <a:pt x="2244326" y="3147453"/>
                </a:lnTo>
                <a:lnTo>
                  <a:pt x="670600" y="1573727"/>
                </a:lnTo>
                <a:close/>
              </a:path>
            </a:pathLst>
          </a:custGeom>
          <a:noFill/>
          <a:effectLst>
            <a:outerShdw blurRad="63500" dist="38100" dir="2700000" algn="tl" rotWithShape="0">
              <a:prstClr val="black">
                <a:alpha val="15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928C1720-57D3-A84E-AF33-163F0C400025}"/>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E9974CC4-2E87-E44A-947E-94DE421C5E3A}"/>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02052179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25_Custom Layout">
    <p:spTree>
      <p:nvGrpSpPr>
        <p:cNvPr id="1" name=""/>
        <p:cNvGrpSpPr/>
        <p:nvPr/>
      </p:nvGrpSpPr>
      <p:grpSpPr>
        <a:xfrm>
          <a:off x="0" y="0"/>
          <a:ext cx="0" cy="0"/>
          <a:chOff x="0" y="0"/>
          <a:chExt cx="0" cy="0"/>
        </a:xfrm>
      </p:grpSpPr>
      <p:sp>
        <p:nvSpPr>
          <p:cNvPr id="22" name="Picture Placeholder 21">
            <a:extLst>
              <a:ext uri="{FF2B5EF4-FFF2-40B4-BE49-F238E27FC236}">
                <a16:creationId xmlns:a16="http://schemas.microsoft.com/office/drawing/2014/main" xmlns="" id="{2534B2A1-0A13-2D43-8CC2-33C10BAB868E}"/>
              </a:ext>
            </a:extLst>
          </p:cNvPr>
          <p:cNvSpPr>
            <a:spLocks noGrp="1"/>
          </p:cNvSpPr>
          <p:nvPr>
            <p:ph type="pic" sz="quarter" idx="12"/>
          </p:nvPr>
        </p:nvSpPr>
        <p:spPr>
          <a:xfrm>
            <a:off x="-5978" y="-10031"/>
            <a:ext cx="12197978" cy="3884986"/>
          </a:xfrm>
          <a:custGeom>
            <a:avLst/>
            <a:gdLst>
              <a:gd name="connsiteX0" fmla="*/ 12197977 w 12197978"/>
              <a:gd name="connsiteY0" fmla="*/ 19566 h 3884986"/>
              <a:gd name="connsiteX1" fmla="*/ 12197978 w 12197978"/>
              <a:gd name="connsiteY1" fmla="*/ 1515059 h 3884986"/>
              <a:gd name="connsiteX2" fmla="*/ 11331897 w 12197978"/>
              <a:gd name="connsiteY2" fmla="*/ 3015152 h 3884986"/>
              <a:gd name="connsiteX3" fmla="*/ 10741552 w 12197978"/>
              <a:gd name="connsiteY3" fmla="*/ 3173335 h 3884986"/>
              <a:gd name="connsiteX4" fmla="*/ 10741553 w 12197978"/>
              <a:gd name="connsiteY4" fmla="*/ 3173335 h 3884986"/>
              <a:gd name="connsiteX5" fmla="*/ 10583371 w 12197978"/>
              <a:gd name="connsiteY5" fmla="*/ 2582989 h 3884986"/>
              <a:gd name="connsiteX6" fmla="*/ 11949863 w 12197978"/>
              <a:gd name="connsiteY6" fmla="*/ 216156 h 3884986"/>
              <a:gd name="connsiteX7" fmla="*/ 12192378 w 12197978"/>
              <a:gd name="connsiteY7" fmla="*/ 20643 h 3884986"/>
              <a:gd name="connsiteX8" fmla="*/ 7909654 w 12197978"/>
              <a:gd name="connsiteY8" fmla="*/ 1081 h 3884986"/>
              <a:gd name="connsiteX9" fmla="*/ 8155812 w 12197978"/>
              <a:gd name="connsiteY9" fmla="*/ 57975 h 3884986"/>
              <a:gd name="connsiteX10" fmla="*/ 8313994 w 12197978"/>
              <a:gd name="connsiteY10" fmla="*/ 648320 h 3884986"/>
              <a:gd name="connsiteX11" fmla="*/ 6987810 w 12197978"/>
              <a:gd name="connsiteY11" fmla="*/ 2945337 h 3884986"/>
              <a:gd name="connsiteX12" fmla="*/ 6397464 w 12197978"/>
              <a:gd name="connsiteY12" fmla="*/ 3103520 h 3884986"/>
              <a:gd name="connsiteX13" fmla="*/ 6397466 w 12197978"/>
              <a:gd name="connsiteY13" fmla="*/ 3103519 h 3884986"/>
              <a:gd name="connsiteX14" fmla="*/ 6239284 w 12197978"/>
              <a:gd name="connsiteY14" fmla="*/ 2513173 h 3884986"/>
              <a:gd name="connsiteX15" fmla="*/ 7565466 w 12197978"/>
              <a:gd name="connsiteY15" fmla="*/ 216157 h 3884986"/>
              <a:gd name="connsiteX16" fmla="*/ 7909654 w 12197978"/>
              <a:gd name="connsiteY16" fmla="*/ 1081 h 3884986"/>
              <a:gd name="connsiteX17" fmla="*/ 4707301 w 12197978"/>
              <a:gd name="connsiteY17" fmla="*/ 1080 h 3884986"/>
              <a:gd name="connsiteX18" fmla="*/ 4953456 w 12197978"/>
              <a:gd name="connsiteY18" fmla="*/ 57973 h 3884986"/>
              <a:gd name="connsiteX19" fmla="*/ 5111639 w 12197978"/>
              <a:gd name="connsiteY19" fmla="*/ 648320 h 3884986"/>
              <a:gd name="connsiteX20" fmla="*/ 4108671 w 12197978"/>
              <a:gd name="connsiteY20" fmla="*/ 2385511 h 3884986"/>
              <a:gd name="connsiteX21" fmla="*/ 3518325 w 12197978"/>
              <a:gd name="connsiteY21" fmla="*/ 2543694 h 3884986"/>
              <a:gd name="connsiteX22" fmla="*/ 3518326 w 12197978"/>
              <a:gd name="connsiteY22" fmla="*/ 2543694 h 3884986"/>
              <a:gd name="connsiteX23" fmla="*/ 3360143 w 12197978"/>
              <a:gd name="connsiteY23" fmla="*/ 1953348 h 3884986"/>
              <a:gd name="connsiteX24" fmla="*/ 4363110 w 12197978"/>
              <a:gd name="connsiteY24" fmla="*/ 216156 h 3884986"/>
              <a:gd name="connsiteX25" fmla="*/ 4707301 w 12197978"/>
              <a:gd name="connsiteY25" fmla="*/ 1080 h 3884986"/>
              <a:gd name="connsiteX26" fmla="*/ 6849534 w 12197978"/>
              <a:gd name="connsiteY26" fmla="*/ 1079 h 3884986"/>
              <a:gd name="connsiteX27" fmla="*/ 7095692 w 12197978"/>
              <a:gd name="connsiteY27" fmla="*/ 57973 h 3884986"/>
              <a:gd name="connsiteX28" fmla="*/ 7253874 w 12197978"/>
              <a:gd name="connsiteY28" fmla="*/ 648319 h 3884986"/>
              <a:gd name="connsiteX29" fmla="*/ 5887381 w 12197978"/>
              <a:gd name="connsiteY29" fmla="*/ 3015153 h 3884986"/>
              <a:gd name="connsiteX30" fmla="*/ 5297035 w 12197978"/>
              <a:gd name="connsiteY30" fmla="*/ 3173336 h 3884986"/>
              <a:gd name="connsiteX31" fmla="*/ 5297037 w 12197978"/>
              <a:gd name="connsiteY31" fmla="*/ 3173334 h 3884986"/>
              <a:gd name="connsiteX32" fmla="*/ 5138854 w 12197978"/>
              <a:gd name="connsiteY32" fmla="*/ 2582989 h 3884986"/>
              <a:gd name="connsiteX33" fmla="*/ 6505346 w 12197978"/>
              <a:gd name="connsiteY33" fmla="*/ 216156 h 3884986"/>
              <a:gd name="connsiteX34" fmla="*/ 6849534 w 12197978"/>
              <a:gd name="connsiteY34" fmla="*/ 1079 h 3884986"/>
              <a:gd name="connsiteX35" fmla="*/ 1482711 w 12197978"/>
              <a:gd name="connsiteY35" fmla="*/ 1079 h 3884986"/>
              <a:gd name="connsiteX36" fmla="*/ 1728868 w 12197978"/>
              <a:gd name="connsiteY36" fmla="*/ 57973 h 3884986"/>
              <a:gd name="connsiteX37" fmla="*/ 1887051 w 12197978"/>
              <a:gd name="connsiteY37" fmla="*/ 648319 h 3884986"/>
              <a:gd name="connsiteX38" fmla="*/ 806499 w 12197978"/>
              <a:gd name="connsiteY38" fmla="*/ 2519888 h 3884986"/>
              <a:gd name="connsiteX39" fmla="*/ 216153 w 12197978"/>
              <a:gd name="connsiteY39" fmla="*/ 2678071 h 3884986"/>
              <a:gd name="connsiteX40" fmla="*/ 216155 w 12197978"/>
              <a:gd name="connsiteY40" fmla="*/ 2678070 h 3884986"/>
              <a:gd name="connsiteX41" fmla="*/ 57972 w 12197978"/>
              <a:gd name="connsiteY41" fmla="*/ 2087725 h 3884986"/>
              <a:gd name="connsiteX42" fmla="*/ 1138523 w 12197978"/>
              <a:gd name="connsiteY42" fmla="*/ 216156 h 3884986"/>
              <a:gd name="connsiteX43" fmla="*/ 1482711 w 12197978"/>
              <a:gd name="connsiteY43" fmla="*/ 1079 h 3884986"/>
              <a:gd name="connsiteX44" fmla="*/ 3632128 w 12197978"/>
              <a:gd name="connsiteY44" fmla="*/ 1078 h 3884986"/>
              <a:gd name="connsiteX45" fmla="*/ 3878288 w 12197978"/>
              <a:gd name="connsiteY45" fmla="*/ 57973 h 3884986"/>
              <a:gd name="connsiteX46" fmla="*/ 4036470 w 12197978"/>
              <a:gd name="connsiteY46" fmla="*/ 648319 h 3884986"/>
              <a:gd name="connsiteX47" fmla="*/ 2526788 w 12197978"/>
              <a:gd name="connsiteY47" fmla="*/ 3263162 h 3884986"/>
              <a:gd name="connsiteX48" fmla="*/ 2016259 w 12197978"/>
              <a:gd name="connsiteY48" fmla="*/ 3457289 h 3884986"/>
              <a:gd name="connsiteX49" fmla="*/ 1936443 w 12197978"/>
              <a:gd name="connsiteY49" fmla="*/ 3421346 h 3884986"/>
              <a:gd name="connsiteX50" fmla="*/ 1865406 w 12197978"/>
              <a:gd name="connsiteY50" fmla="*/ 3370194 h 3884986"/>
              <a:gd name="connsiteX51" fmla="*/ 1778261 w 12197978"/>
              <a:gd name="connsiteY51" fmla="*/ 2830999 h 3884986"/>
              <a:gd name="connsiteX52" fmla="*/ 3287941 w 12197978"/>
              <a:gd name="connsiteY52" fmla="*/ 216156 h 3884986"/>
              <a:gd name="connsiteX53" fmla="*/ 3632128 w 12197978"/>
              <a:gd name="connsiteY53" fmla="*/ 1078 h 3884986"/>
              <a:gd name="connsiteX54" fmla="*/ 2563960 w 12197978"/>
              <a:gd name="connsiteY54" fmla="*/ 1078 h 3884986"/>
              <a:gd name="connsiteX55" fmla="*/ 2810119 w 12197978"/>
              <a:gd name="connsiteY55" fmla="*/ 57973 h 3884986"/>
              <a:gd name="connsiteX56" fmla="*/ 2968300 w 12197978"/>
              <a:gd name="connsiteY56" fmla="*/ 648319 h 3884986"/>
              <a:gd name="connsiteX57" fmla="*/ 1935841 w 12197978"/>
              <a:gd name="connsiteY57" fmla="*/ 2436589 h 3884986"/>
              <a:gd name="connsiteX58" fmla="*/ 1425312 w 12197978"/>
              <a:gd name="connsiteY58" fmla="*/ 2630716 h 3884986"/>
              <a:gd name="connsiteX59" fmla="*/ 1345496 w 12197978"/>
              <a:gd name="connsiteY59" fmla="*/ 2594772 h 3884986"/>
              <a:gd name="connsiteX60" fmla="*/ 1274459 w 12197978"/>
              <a:gd name="connsiteY60" fmla="*/ 2543620 h 3884986"/>
              <a:gd name="connsiteX61" fmla="*/ 1187314 w 12197978"/>
              <a:gd name="connsiteY61" fmla="*/ 2004426 h 3884986"/>
              <a:gd name="connsiteX62" fmla="*/ 2219772 w 12197978"/>
              <a:gd name="connsiteY62" fmla="*/ 216156 h 3884986"/>
              <a:gd name="connsiteX63" fmla="*/ 2563960 w 12197978"/>
              <a:gd name="connsiteY63" fmla="*/ 1078 h 3884986"/>
              <a:gd name="connsiteX64" fmla="*/ 9009759 w 12197978"/>
              <a:gd name="connsiteY64" fmla="*/ 1078 h 3884986"/>
              <a:gd name="connsiteX65" fmla="*/ 9255916 w 12197978"/>
              <a:gd name="connsiteY65" fmla="*/ 57973 h 3884986"/>
              <a:gd name="connsiteX66" fmla="*/ 9414099 w 12197978"/>
              <a:gd name="connsiteY66" fmla="*/ 648319 h 3884986"/>
              <a:gd name="connsiteX67" fmla="*/ 7707120 w 12197978"/>
              <a:gd name="connsiteY67" fmla="*/ 3604892 h 3884986"/>
              <a:gd name="connsiteX68" fmla="*/ 7196592 w 12197978"/>
              <a:gd name="connsiteY68" fmla="*/ 3799019 h 3884986"/>
              <a:gd name="connsiteX69" fmla="*/ 7116775 w 12197978"/>
              <a:gd name="connsiteY69" fmla="*/ 3763075 h 3884986"/>
              <a:gd name="connsiteX70" fmla="*/ 7045738 w 12197978"/>
              <a:gd name="connsiteY70" fmla="*/ 3711923 h 3884986"/>
              <a:gd name="connsiteX71" fmla="*/ 6958593 w 12197978"/>
              <a:gd name="connsiteY71" fmla="*/ 3172729 h 3884986"/>
              <a:gd name="connsiteX72" fmla="*/ 8665571 w 12197978"/>
              <a:gd name="connsiteY72" fmla="*/ 216156 h 3884986"/>
              <a:gd name="connsiteX73" fmla="*/ 9009759 w 12197978"/>
              <a:gd name="connsiteY73" fmla="*/ 1078 h 3884986"/>
              <a:gd name="connsiteX74" fmla="*/ 11202099 w 12197978"/>
              <a:gd name="connsiteY74" fmla="*/ 1078 h 3884986"/>
              <a:gd name="connsiteX75" fmla="*/ 11448256 w 12197978"/>
              <a:gd name="connsiteY75" fmla="*/ 57973 h 3884986"/>
              <a:gd name="connsiteX76" fmla="*/ 11606440 w 12197978"/>
              <a:gd name="connsiteY76" fmla="*/ 648319 h 3884986"/>
              <a:gd name="connsiteX77" fmla="*/ 10239947 w 12197978"/>
              <a:gd name="connsiteY77" fmla="*/ 3015152 h 3884986"/>
              <a:gd name="connsiteX78" fmla="*/ 9649601 w 12197978"/>
              <a:gd name="connsiteY78" fmla="*/ 3173336 h 3884986"/>
              <a:gd name="connsiteX79" fmla="*/ 9649601 w 12197978"/>
              <a:gd name="connsiteY79" fmla="*/ 3173335 h 3884986"/>
              <a:gd name="connsiteX80" fmla="*/ 9491420 w 12197978"/>
              <a:gd name="connsiteY80" fmla="*/ 2582989 h 3884986"/>
              <a:gd name="connsiteX81" fmla="*/ 10857912 w 12197978"/>
              <a:gd name="connsiteY81" fmla="*/ 216155 h 3884986"/>
              <a:gd name="connsiteX82" fmla="*/ 11202099 w 12197978"/>
              <a:gd name="connsiteY82" fmla="*/ 1078 h 3884986"/>
              <a:gd name="connsiteX83" fmla="*/ 5771821 w 12197978"/>
              <a:gd name="connsiteY83" fmla="*/ 1078 h 3884986"/>
              <a:gd name="connsiteX84" fmla="*/ 6017979 w 12197978"/>
              <a:gd name="connsiteY84" fmla="*/ 57973 h 3884986"/>
              <a:gd name="connsiteX85" fmla="*/ 6176161 w 12197978"/>
              <a:gd name="connsiteY85" fmla="*/ 648318 h 3884986"/>
              <a:gd name="connsiteX86" fmla="*/ 4499509 w 12197978"/>
              <a:gd name="connsiteY86" fmla="*/ 3552365 h 3884986"/>
              <a:gd name="connsiteX87" fmla="*/ 3909163 w 12197978"/>
              <a:gd name="connsiteY87" fmla="*/ 3710548 h 3884986"/>
              <a:gd name="connsiteX88" fmla="*/ 3909165 w 12197978"/>
              <a:gd name="connsiteY88" fmla="*/ 3710547 h 3884986"/>
              <a:gd name="connsiteX89" fmla="*/ 3750983 w 12197978"/>
              <a:gd name="connsiteY89" fmla="*/ 3120202 h 3884986"/>
              <a:gd name="connsiteX90" fmla="*/ 5427633 w 12197978"/>
              <a:gd name="connsiteY90" fmla="*/ 216155 h 3884986"/>
              <a:gd name="connsiteX91" fmla="*/ 5771821 w 12197978"/>
              <a:gd name="connsiteY91" fmla="*/ 1078 h 3884986"/>
              <a:gd name="connsiteX92" fmla="*/ 10104291 w 12197978"/>
              <a:gd name="connsiteY92" fmla="*/ 1077 h 3884986"/>
              <a:gd name="connsiteX93" fmla="*/ 10350450 w 12197978"/>
              <a:gd name="connsiteY93" fmla="*/ 57972 h 3884986"/>
              <a:gd name="connsiteX94" fmla="*/ 10508633 w 12197978"/>
              <a:gd name="connsiteY94" fmla="*/ 648317 h 3884986"/>
              <a:gd name="connsiteX95" fmla="*/ 8764736 w 12197978"/>
              <a:gd name="connsiteY95" fmla="*/ 3668833 h 3884986"/>
              <a:gd name="connsiteX96" fmla="*/ 8174390 w 12197978"/>
              <a:gd name="connsiteY96" fmla="*/ 3827016 h 3884986"/>
              <a:gd name="connsiteX97" fmla="*/ 8174392 w 12197978"/>
              <a:gd name="connsiteY97" fmla="*/ 3827015 h 3884986"/>
              <a:gd name="connsiteX98" fmla="*/ 8016209 w 12197978"/>
              <a:gd name="connsiteY98" fmla="*/ 3236670 h 3884986"/>
              <a:gd name="connsiteX99" fmla="*/ 9760104 w 12197978"/>
              <a:gd name="connsiteY99" fmla="*/ 216154 h 3884986"/>
              <a:gd name="connsiteX100" fmla="*/ 10104291 w 12197978"/>
              <a:gd name="connsiteY100" fmla="*/ 1077 h 38849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12197978" h="3884986">
                <a:moveTo>
                  <a:pt x="12197977" y="19566"/>
                </a:moveTo>
                <a:lnTo>
                  <a:pt x="12197978" y="1515059"/>
                </a:lnTo>
                <a:lnTo>
                  <a:pt x="11331897" y="3015152"/>
                </a:lnTo>
                <a:cubicBezTo>
                  <a:pt x="11212559" y="3221853"/>
                  <a:pt x="10948252" y="3292674"/>
                  <a:pt x="10741552" y="3173335"/>
                </a:cubicBezTo>
                <a:lnTo>
                  <a:pt x="10741553" y="3173335"/>
                </a:lnTo>
                <a:cubicBezTo>
                  <a:pt x="10534853" y="3053996"/>
                  <a:pt x="10464032" y="2789689"/>
                  <a:pt x="10583371" y="2582989"/>
                </a:cubicBezTo>
                <a:lnTo>
                  <a:pt x="11949863" y="216156"/>
                </a:lnTo>
                <a:cubicBezTo>
                  <a:pt x="12005802" y="119265"/>
                  <a:pt x="12093595" y="52231"/>
                  <a:pt x="12192378" y="20643"/>
                </a:cubicBezTo>
                <a:close/>
                <a:moveTo>
                  <a:pt x="7909654" y="1081"/>
                </a:moveTo>
                <a:cubicBezTo>
                  <a:pt x="7992685" y="-4788"/>
                  <a:pt x="8078300" y="13223"/>
                  <a:pt x="8155812" y="57975"/>
                </a:cubicBezTo>
                <a:cubicBezTo>
                  <a:pt x="8362512" y="177313"/>
                  <a:pt x="8433333" y="441620"/>
                  <a:pt x="8313994" y="648320"/>
                </a:cubicBezTo>
                <a:cubicBezTo>
                  <a:pt x="7871933" y="1413993"/>
                  <a:pt x="7429871" y="2179665"/>
                  <a:pt x="6987810" y="2945337"/>
                </a:cubicBezTo>
                <a:cubicBezTo>
                  <a:pt x="6868472" y="3152037"/>
                  <a:pt x="6604165" y="3222858"/>
                  <a:pt x="6397464" y="3103520"/>
                </a:cubicBezTo>
                <a:lnTo>
                  <a:pt x="6397466" y="3103519"/>
                </a:lnTo>
                <a:cubicBezTo>
                  <a:pt x="6190767" y="2984181"/>
                  <a:pt x="6119945" y="2719874"/>
                  <a:pt x="6239284" y="2513173"/>
                </a:cubicBezTo>
                <a:lnTo>
                  <a:pt x="7565466" y="216157"/>
                </a:lnTo>
                <a:cubicBezTo>
                  <a:pt x="7640053" y="86970"/>
                  <a:pt x="7771268" y="10860"/>
                  <a:pt x="7909654" y="1081"/>
                </a:cubicBezTo>
                <a:close/>
                <a:moveTo>
                  <a:pt x="4707301" y="1080"/>
                </a:moveTo>
                <a:cubicBezTo>
                  <a:pt x="4790330" y="-4789"/>
                  <a:pt x="4875944" y="13222"/>
                  <a:pt x="4953456" y="57973"/>
                </a:cubicBezTo>
                <a:cubicBezTo>
                  <a:pt x="5160157" y="177312"/>
                  <a:pt x="5230978" y="441618"/>
                  <a:pt x="5111639" y="648320"/>
                </a:cubicBezTo>
                <a:cubicBezTo>
                  <a:pt x="4777316" y="1227384"/>
                  <a:pt x="4442993" y="1806447"/>
                  <a:pt x="4108671" y="2385511"/>
                </a:cubicBezTo>
                <a:cubicBezTo>
                  <a:pt x="3989332" y="2592212"/>
                  <a:pt x="3725025" y="2663033"/>
                  <a:pt x="3518325" y="2543694"/>
                </a:cubicBezTo>
                <a:lnTo>
                  <a:pt x="3518326" y="2543694"/>
                </a:lnTo>
                <a:cubicBezTo>
                  <a:pt x="3311625" y="2424355"/>
                  <a:pt x="3240805" y="2160049"/>
                  <a:pt x="3360143" y="1953348"/>
                </a:cubicBezTo>
                <a:lnTo>
                  <a:pt x="4363110" y="216156"/>
                </a:lnTo>
                <a:cubicBezTo>
                  <a:pt x="4437698" y="86968"/>
                  <a:pt x="4568911" y="10858"/>
                  <a:pt x="4707301" y="1080"/>
                </a:cubicBezTo>
                <a:close/>
                <a:moveTo>
                  <a:pt x="6849534" y="1079"/>
                </a:moveTo>
                <a:cubicBezTo>
                  <a:pt x="6932568" y="-4789"/>
                  <a:pt x="7018179" y="13222"/>
                  <a:pt x="7095692" y="57973"/>
                </a:cubicBezTo>
                <a:cubicBezTo>
                  <a:pt x="7302392" y="177312"/>
                  <a:pt x="7373212" y="441619"/>
                  <a:pt x="7253874" y="648319"/>
                </a:cubicBezTo>
                <a:cubicBezTo>
                  <a:pt x="6798378" y="1437264"/>
                  <a:pt x="6342879" y="2226207"/>
                  <a:pt x="5887381" y="3015153"/>
                </a:cubicBezTo>
                <a:cubicBezTo>
                  <a:pt x="5768043" y="3221852"/>
                  <a:pt x="5503738" y="3292674"/>
                  <a:pt x="5297035" y="3173336"/>
                </a:cubicBezTo>
                <a:lnTo>
                  <a:pt x="5297037" y="3173334"/>
                </a:lnTo>
                <a:cubicBezTo>
                  <a:pt x="5090337" y="3053996"/>
                  <a:pt x="5019517" y="2789690"/>
                  <a:pt x="5138854" y="2582989"/>
                </a:cubicBezTo>
                <a:lnTo>
                  <a:pt x="6505346" y="216156"/>
                </a:lnTo>
                <a:cubicBezTo>
                  <a:pt x="6579933" y="86969"/>
                  <a:pt x="6711149" y="10859"/>
                  <a:pt x="6849534" y="1079"/>
                </a:cubicBezTo>
                <a:close/>
                <a:moveTo>
                  <a:pt x="1482711" y="1079"/>
                </a:moveTo>
                <a:cubicBezTo>
                  <a:pt x="1565742" y="-4790"/>
                  <a:pt x="1651356" y="13221"/>
                  <a:pt x="1728868" y="57973"/>
                </a:cubicBezTo>
                <a:cubicBezTo>
                  <a:pt x="1935569" y="177311"/>
                  <a:pt x="2006390" y="441618"/>
                  <a:pt x="1887051" y="648319"/>
                </a:cubicBezTo>
                <a:cubicBezTo>
                  <a:pt x="1526867" y="1272176"/>
                  <a:pt x="1166683" y="1896031"/>
                  <a:pt x="806499" y="2519888"/>
                </a:cubicBezTo>
                <a:cubicBezTo>
                  <a:pt x="687160" y="2726589"/>
                  <a:pt x="422854" y="2797409"/>
                  <a:pt x="216153" y="2678071"/>
                </a:cubicBezTo>
                <a:lnTo>
                  <a:pt x="216155" y="2678070"/>
                </a:lnTo>
                <a:cubicBezTo>
                  <a:pt x="9454" y="2558732"/>
                  <a:pt x="-61367" y="2294425"/>
                  <a:pt x="57972" y="2087725"/>
                </a:cubicBezTo>
                <a:lnTo>
                  <a:pt x="1138523" y="216156"/>
                </a:lnTo>
                <a:cubicBezTo>
                  <a:pt x="1213109" y="86968"/>
                  <a:pt x="1344324" y="10858"/>
                  <a:pt x="1482711" y="1079"/>
                </a:cubicBezTo>
                <a:close/>
                <a:moveTo>
                  <a:pt x="3632128" y="1078"/>
                </a:moveTo>
                <a:cubicBezTo>
                  <a:pt x="3715162" y="-4790"/>
                  <a:pt x="3800774" y="13221"/>
                  <a:pt x="3878288" y="57973"/>
                </a:cubicBezTo>
                <a:cubicBezTo>
                  <a:pt x="4084987" y="177312"/>
                  <a:pt x="4155808" y="441618"/>
                  <a:pt x="4036470" y="648319"/>
                </a:cubicBezTo>
                <a:cubicBezTo>
                  <a:pt x="3533243" y="1519934"/>
                  <a:pt x="3030015" y="2391548"/>
                  <a:pt x="2526788" y="3263162"/>
                </a:cubicBezTo>
                <a:cubicBezTo>
                  <a:pt x="2422367" y="3444025"/>
                  <a:pt x="2206955" y="3520855"/>
                  <a:pt x="2016259" y="3457289"/>
                </a:cubicBezTo>
                <a:lnTo>
                  <a:pt x="1936443" y="3421346"/>
                </a:lnTo>
                <a:lnTo>
                  <a:pt x="1865406" y="3370194"/>
                </a:lnTo>
                <a:cubicBezTo>
                  <a:pt x="1715009" y="3236830"/>
                  <a:pt x="1673839" y="3011862"/>
                  <a:pt x="1778261" y="2830999"/>
                </a:cubicBezTo>
                <a:lnTo>
                  <a:pt x="3287941" y="216156"/>
                </a:lnTo>
                <a:cubicBezTo>
                  <a:pt x="3362528" y="86967"/>
                  <a:pt x="3493743" y="10858"/>
                  <a:pt x="3632128" y="1078"/>
                </a:cubicBezTo>
                <a:close/>
                <a:moveTo>
                  <a:pt x="2563960" y="1078"/>
                </a:moveTo>
                <a:cubicBezTo>
                  <a:pt x="2646992" y="-4789"/>
                  <a:pt x="2732605" y="13221"/>
                  <a:pt x="2810119" y="57973"/>
                </a:cubicBezTo>
                <a:cubicBezTo>
                  <a:pt x="3016819" y="177311"/>
                  <a:pt x="3087639" y="441619"/>
                  <a:pt x="2968300" y="648319"/>
                </a:cubicBezTo>
                <a:cubicBezTo>
                  <a:pt x="2624148" y="1244410"/>
                  <a:pt x="2279994" y="1840499"/>
                  <a:pt x="1935841" y="2436589"/>
                </a:cubicBezTo>
                <a:cubicBezTo>
                  <a:pt x="1831420" y="2617452"/>
                  <a:pt x="1616007" y="2694281"/>
                  <a:pt x="1425312" y="2630716"/>
                </a:cubicBezTo>
                <a:lnTo>
                  <a:pt x="1345496" y="2594772"/>
                </a:lnTo>
                <a:lnTo>
                  <a:pt x="1274459" y="2543620"/>
                </a:lnTo>
                <a:cubicBezTo>
                  <a:pt x="1124062" y="2410256"/>
                  <a:pt x="1082893" y="2185288"/>
                  <a:pt x="1187314" y="2004426"/>
                </a:cubicBezTo>
                <a:lnTo>
                  <a:pt x="2219772" y="216156"/>
                </a:lnTo>
                <a:cubicBezTo>
                  <a:pt x="2294360" y="86968"/>
                  <a:pt x="2425574" y="10858"/>
                  <a:pt x="2563960" y="1078"/>
                </a:cubicBezTo>
                <a:close/>
                <a:moveTo>
                  <a:pt x="9009759" y="1078"/>
                </a:moveTo>
                <a:cubicBezTo>
                  <a:pt x="9092791" y="-4791"/>
                  <a:pt x="9178404" y="13221"/>
                  <a:pt x="9255916" y="57973"/>
                </a:cubicBezTo>
                <a:cubicBezTo>
                  <a:pt x="9462617" y="177311"/>
                  <a:pt x="9533438" y="441618"/>
                  <a:pt x="9414099" y="648319"/>
                </a:cubicBezTo>
                <a:cubicBezTo>
                  <a:pt x="8845106" y="1633844"/>
                  <a:pt x="8276113" y="2619367"/>
                  <a:pt x="7707120" y="3604892"/>
                </a:cubicBezTo>
                <a:cubicBezTo>
                  <a:pt x="7602698" y="3785755"/>
                  <a:pt x="7387286" y="3862585"/>
                  <a:pt x="7196592" y="3799019"/>
                </a:cubicBezTo>
                <a:lnTo>
                  <a:pt x="7116775" y="3763075"/>
                </a:lnTo>
                <a:lnTo>
                  <a:pt x="7045738" y="3711923"/>
                </a:lnTo>
                <a:cubicBezTo>
                  <a:pt x="6895342" y="3578559"/>
                  <a:pt x="6854173" y="3353591"/>
                  <a:pt x="6958593" y="3172729"/>
                </a:cubicBezTo>
                <a:lnTo>
                  <a:pt x="8665571" y="216156"/>
                </a:lnTo>
                <a:cubicBezTo>
                  <a:pt x="8740158" y="86967"/>
                  <a:pt x="8871373" y="10858"/>
                  <a:pt x="9009759" y="1078"/>
                </a:cubicBezTo>
                <a:close/>
                <a:moveTo>
                  <a:pt x="11202099" y="1078"/>
                </a:moveTo>
                <a:cubicBezTo>
                  <a:pt x="11285131" y="-4789"/>
                  <a:pt x="11370745" y="13221"/>
                  <a:pt x="11448256" y="57973"/>
                </a:cubicBezTo>
                <a:cubicBezTo>
                  <a:pt x="11654958" y="177311"/>
                  <a:pt x="11725779" y="441618"/>
                  <a:pt x="11606440" y="648319"/>
                </a:cubicBezTo>
                <a:cubicBezTo>
                  <a:pt x="11150943" y="1437263"/>
                  <a:pt x="10695443" y="2226208"/>
                  <a:pt x="10239947" y="3015152"/>
                </a:cubicBezTo>
                <a:cubicBezTo>
                  <a:pt x="10120608" y="3221853"/>
                  <a:pt x="9856300" y="3292674"/>
                  <a:pt x="9649601" y="3173336"/>
                </a:cubicBezTo>
                <a:lnTo>
                  <a:pt x="9649601" y="3173335"/>
                </a:lnTo>
                <a:cubicBezTo>
                  <a:pt x="9442902" y="3053997"/>
                  <a:pt x="9372080" y="2789690"/>
                  <a:pt x="9491420" y="2582989"/>
                </a:cubicBezTo>
                <a:lnTo>
                  <a:pt x="10857912" y="216155"/>
                </a:lnTo>
                <a:cubicBezTo>
                  <a:pt x="10932497" y="86968"/>
                  <a:pt x="11063713" y="10858"/>
                  <a:pt x="11202099" y="1078"/>
                </a:cubicBezTo>
                <a:close/>
                <a:moveTo>
                  <a:pt x="5771821" y="1078"/>
                </a:moveTo>
                <a:cubicBezTo>
                  <a:pt x="5854853" y="-4789"/>
                  <a:pt x="5940466" y="13221"/>
                  <a:pt x="6017979" y="57973"/>
                </a:cubicBezTo>
                <a:cubicBezTo>
                  <a:pt x="6224680" y="177312"/>
                  <a:pt x="6295501" y="441619"/>
                  <a:pt x="6176161" y="648318"/>
                </a:cubicBezTo>
                <a:cubicBezTo>
                  <a:pt x="5617277" y="1616334"/>
                  <a:pt x="5058392" y="2584350"/>
                  <a:pt x="4499509" y="3552365"/>
                </a:cubicBezTo>
                <a:cubicBezTo>
                  <a:pt x="4380169" y="3759066"/>
                  <a:pt x="4115865" y="3829887"/>
                  <a:pt x="3909163" y="3710548"/>
                </a:cubicBezTo>
                <a:lnTo>
                  <a:pt x="3909165" y="3710547"/>
                </a:lnTo>
                <a:cubicBezTo>
                  <a:pt x="3702464" y="3591209"/>
                  <a:pt x="3631644" y="3326902"/>
                  <a:pt x="3750983" y="3120202"/>
                </a:cubicBezTo>
                <a:lnTo>
                  <a:pt x="5427633" y="216155"/>
                </a:lnTo>
                <a:cubicBezTo>
                  <a:pt x="5502221" y="86968"/>
                  <a:pt x="5633435" y="10858"/>
                  <a:pt x="5771821" y="1078"/>
                </a:cubicBezTo>
                <a:close/>
                <a:moveTo>
                  <a:pt x="10104291" y="1077"/>
                </a:moveTo>
                <a:cubicBezTo>
                  <a:pt x="10187324" y="-4791"/>
                  <a:pt x="10272938" y="13220"/>
                  <a:pt x="10350450" y="57972"/>
                </a:cubicBezTo>
                <a:cubicBezTo>
                  <a:pt x="10557150" y="177310"/>
                  <a:pt x="10627971" y="441617"/>
                  <a:pt x="10508633" y="648317"/>
                </a:cubicBezTo>
                <a:cubicBezTo>
                  <a:pt x="9927334" y="1655156"/>
                  <a:pt x="9346034" y="2661995"/>
                  <a:pt x="8764736" y="3668833"/>
                </a:cubicBezTo>
                <a:cubicBezTo>
                  <a:pt x="8645397" y="3875534"/>
                  <a:pt x="8381091" y="3946354"/>
                  <a:pt x="8174390" y="3827016"/>
                </a:cubicBezTo>
                <a:lnTo>
                  <a:pt x="8174392" y="3827015"/>
                </a:lnTo>
                <a:cubicBezTo>
                  <a:pt x="7967691" y="3707677"/>
                  <a:pt x="7896871" y="3443370"/>
                  <a:pt x="8016209" y="3236670"/>
                </a:cubicBezTo>
                <a:lnTo>
                  <a:pt x="9760104" y="216154"/>
                </a:lnTo>
                <a:cubicBezTo>
                  <a:pt x="9834691" y="86967"/>
                  <a:pt x="9965906" y="10857"/>
                  <a:pt x="10104291" y="1077"/>
                </a:cubicBez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A6E61385-6BBB-1A49-BFC4-4FABC29A4BF9}"/>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28C5B24A-8759-6540-A0FA-35EE00219D6D}"/>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84748057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24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E4F73B01-83BE-F84F-9377-40EEF77EA93D}"/>
              </a:ext>
            </a:extLst>
          </p:cNvPr>
          <p:cNvSpPr>
            <a:spLocks noGrp="1"/>
          </p:cNvSpPr>
          <p:nvPr>
            <p:ph type="pic" sz="quarter" idx="12"/>
          </p:nvPr>
        </p:nvSpPr>
        <p:spPr>
          <a:xfrm>
            <a:off x="155681" y="580633"/>
            <a:ext cx="5611900" cy="5595227"/>
          </a:xfrm>
          <a:custGeom>
            <a:avLst/>
            <a:gdLst>
              <a:gd name="connsiteX0" fmla="*/ 2069115 w 5611900"/>
              <a:gd name="connsiteY0" fmla="*/ 4855078 h 5595227"/>
              <a:gd name="connsiteX1" fmla="*/ 2288058 w 5611900"/>
              <a:gd name="connsiteY1" fmla="*/ 5074021 h 5595227"/>
              <a:gd name="connsiteX2" fmla="*/ 2069115 w 5611900"/>
              <a:gd name="connsiteY2" fmla="*/ 5292964 h 5595227"/>
              <a:gd name="connsiteX3" fmla="*/ 1850172 w 5611900"/>
              <a:gd name="connsiteY3" fmla="*/ 5074021 h 5595227"/>
              <a:gd name="connsiteX4" fmla="*/ 2069115 w 5611900"/>
              <a:gd name="connsiteY4" fmla="*/ 4855078 h 5595227"/>
              <a:gd name="connsiteX5" fmla="*/ 744932 w 5611900"/>
              <a:gd name="connsiteY5" fmla="*/ 3569558 h 5595227"/>
              <a:gd name="connsiteX6" fmla="*/ 881159 w 5611900"/>
              <a:gd name="connsiteY6" fmla="*/ 3625985 h 5595227"/>
              <a:gd name="connsiteX7" fmla="*/ 1824396 w 5611900"/>
              <a:gd name="connsiteY7" fmla="*/ 4569222 h 5595227"/>
              <a:gd name="connsiteX8" fmla="*/ 1824396 w 5611900"/>
              <a:gd name="connsiteY8" fmla="*/ 4841676 h 5595227"/>
              <a:gd name="connsiteX9" fmla="*/ 1551942 w 5611900"/>
              <a:gd name="connsiteY9" fmla="*/ 4841676 h 5595227"/>
              <a:gd name="connsiteX10" fmla="*/ 608705 w 5611900"/>
              <a:gd name="connsiteY10" fmla="*/ 3898439 h 5595227"/>
              <a:gd name="connsiteX11" fmla="*/ 608705 w 5611900"/>
              <a:gd name="connsiteY11" fmla="*/ 3625985 h 5595227"/>
              <a:gd name="connsiteX12" fmla="*/ 744932 w 5611900"/>
              <a:gd name="connsiteY12" fmla="*/ 3569558 h 5595227"/>
              <a:gd name="connsiteX13" fmla="*/ 3810574 w 5611900"/>
              <a:gd name="connsiteY13" fmla="*/ 640492 h 5595227"/>
              <a:gd name="connsiteX14" fmla="*/ 3949764 w 5611900"/>
              <a:gd name="connsiteY14" fmla="*/ 698146 h 5595227"/>
              <a:gd name="connsiteX15" fmla="*/ 4908313 w 5611900"/>
              <a:gd name="connsiteY15" fmla="*/ 1656694 h 5595227"/>
              <a:gd name="connsiteX16" fmla="*/ 4908313 w 5611900"/>
              <a:gd name="connsiteY16" fmla="*/ 1935075 h 5595227"/>
              <a:gd name="connsiteX17" fmla="*/ 4908314 w 5611900"/>
              <a:gd name="connsiteY17" fmla="*/ 1935075 h 5595227"/>
              <a:gd name="connsiteX18" fmla="*/ 4629933 w 5611900"/>
              <a:gd name="connsiteY18" fmla="*/ 1935075 h 5595227"/>
              <a:gd name="connsiteX19" fmla="*/ 3671383 w 5611900"/>
              <a:gd name="connsiteY19" fmla="*/ 976527 h 5595227"/>
              <a:gd name="connsiteX20" fmla="*/ 3671383 w 5611900"/>
              <a:gd name="connsiteY20" fmla="*/ 698146 h 5595227"/>
              <a:gd name="connsiteX21" fmla="*/ 3810574 w 5611900"/>
              <a:gd name="connsiteY21" fmla="*/ 640492 h 5595227"/>
              <a:gd name="connsiteX22" fmla="*/ 196845 w 5611900"/>
              <a:gd name="connsiteY22" fmla="*/ 558428 h 5595227"/>
              <a:gd name="connsiteX23" fmla="*/ 336036 w 5611900"/>
              <a:gd name="connsiteY23" fmla="*/ 616082 h 5595227"/>
              <a:gd name="connsiteX24" fmla="*/ 897511 w 5611900"/>
              <a:gd name="connsiteY24" fmla="*/ 1177558 h 5595227"/>
              <a:gd name="connsiteX25" fmla="*/ 897511 w 5611900"/>
              <a:gd name="connsiteY25" fmla="*/ 1455938 h 5595227"/>
              <a:gd name="connsiteX26" fmla="*/ 897512 w 5611900"/>
              <a:gd name="connsiteY26" fmla="*/ 1455938 h 5595227"/>
              <a:gd name="connsiteX27" fmla="*/ 619132 w 5611900"/>
              <a:gd name="connsiteY27" fmla="*/ 1455938 h 5595227"/>
              <a:gd name="connsiteX28" fmla="*/ 57655 w 5611900"/>
              <a:gd name="connsiteY28" fmla="*/ 894463 h 5595227"/>
              <a:gd name="connsiteX29" fmla="*/ 57655 w 5611900"/>
              <a:gd name="connsiteY29" fmla="*/ 616082 h 5595227"/>
              <a:gd name="connsiteX30" fmla="*/ 196845 w 5611900"/>
              <a:gd name="connsiteY30" fmla="*/ 558428 h 5595227"/>
              <a:gd name="connsiteX31" fmla="*/ 2213680 w 5611900"/>
              <a:gd name="connsiteY31" fmla="*/ 362921 h 5595227"/>
              <a:gd name="connsiteX32" fmla="*/ 2360431 w 5611900"/>
              <a:gd name="connsiteY32" fmla="*/ 413014 h 5595227"/>
              <a:gd name="connsiteX33" fmla="*/ 2703975 w 5611900"/>
              <a:gd name="connsiteY33" fmla="*/ 756558 h 5595227"/>
              <a:gd name="connsiteX34" fmla="*/ 2715080 w 5611900"/>
              <a:gd name="connsiteY34" fmla="*/ 719090 h 5595227"/>
              <a:gd name="connsiteX35" fmla="*/ 2766340 w 5611900"/>
              <a:gd name="connsiteY35" fmla="*/ 641896 h 5595227"/>
              <a:gd name="connsiteX36" fmla="*/ 2931343 w 5611900"/>
              <a:gd name="connsiteY36" fmla="*/ 573550 h 5595227"/>
              <a:gd name="connsiteX37" fmla="*/ 3096346 w 5611900"/>
              <a:gd name="connsiteY37" fmla="*/ 641896 h 5595227"/>
              <a:gd name="connsiteX38" fmla="*/ 5543553 w 5611900"/>
              <a:gd name="connsiteY38" fmla="*/ 3089103 h 5595227"/>
              <a:gd name="connsiteX39" fmla="*/ 5543553 w 5611900"/>
              <a:gd name="connsiteY39" fmla="*/ 3419110 h 5595227"/>
              <a:gd name="connsiteX40" fmla="*/ 5213547 w 5611900"/>
              <a:gd name="connsiteY40" fmla="*/ 3419110 h 5595227"/>
              <a:gd name="connsiteX41" fmla="*/ 4972863 w 5611900"/>
              <a:gd name="connsiteY41" fmla="*/ 3178426 h 5595227"/>
              <a:gd name="connsiteX42" fmla="*/ 4952398 w 5611900"/>
              <a:gd name="connsiteY42" fmla="*/ 3184052 h 5595227"/>
              <a:gd name="connsiteX43" fmla="*/ 4877233 w 5611900"/>
              <a:gd name="connsiteY43" fmla="*/ 3237340 h 5595227"/>
              <a:gd name="connsiteX44" fmla="*/ 4808750 w 5611900"/>
              <a:gd name="connsiteY44" fmla="*/ 3353366 h 5595227"/>
              <a:gd name="connsiteX45" fmla="*/ 4807411 w 5611900"/>
              <a:gd name="connsiteY45" fmla="*/ 3360836 h 5595227"/>
              <a:gd name="connsiteX46" fmla="*/ 5290127 w 5611900"/>
              <a:gd name="connsiteY46" fmla="*/ 3843552 h 5595227"/>
              <a:gd name="connsiteX47" fmla="*/ 5290127 w 5611900"/>
              <a:gd name="connsiteY47" fmla="*/ 4173559 h 5595227"/>
              <a:gd name="connsiteX48" fmla="*/ 4960120 w 5611900"/>
              <a:gd name="connsiteY48" fmla="*/ 4173559 h 5595227"/>
              <a:gd name="connsiteX49" fmla="*/ 4555052 w 5611900"/>
              <a:gd name="connsiteY49" fmla="*/ 3768492 h 5595227"/>
              <a:gd name="connsiteX50" fmla="*/ 4534375 w 5611900"/>
              <a:gd name="connsiteY50" fmla="*/ 3754761 h 5595227"/>
              <a:gd name="connsiteX51" fmla="*/ 4321113 w 5611900"/>
              <a:gd name="connsiteY51" fmla="*/ 3798001 h 5595227"/>
              <a:gd name="connsiteX52" fmla="*/ 4277871 w 5611900"/>
              <a:gd name="connsiteY52" fmla="*/ 4011265 h 5595227"/>
              <a:gd name="connsiteX53" fmla="*/ 4307013 w 5611900"/>
              <a:gd name="connsiteY53" fmla="*/ 4055149 h 5595227"/>
              <a:gd name="connsiteX54" fmla="*/ 4295226 w 5611900"/>
              <a:gd name="connsiteY54" fmla="*/ 4047323 h 5595227"/>
              <a:gd name="connsiteX55" fmla="*/ 5292556 w 5611900"/>
              <a:gd name="connsiteY55" fmla="*/ 5044653 h 5595227"/>
              <a:gd name="connsiteX56" fmla="*/ 5292556 w 5611900"/>
              <a:gd name="connsiteY56" fmla="*/ 5323034 h 5595227"/>
              <a:gd name="connsiteX57" fmla="*/ 5292557 w 5611900"/>
              <a:gd name="connsiteY57" fmla="*/ 5323034 h 5595227"/>
              <a:gd name="connsiteX58" fmla="*/ 5014176 w 5611900"/>
              <a:gd name="connsiteY58" fmla="*/ 5323034 h 5595227"/>
              <a:gd name="connsiteX59" fmla="*/ 4180543 w 5611900"/>
              <a:gd name="connsiteY59" fmla="*/ 4489400 h 5595227"/>
              <a:gd name="connsiteX60" fmla="*/ 4194249 w 5611900"/>
              <a:gd name="connsiteY60" fmla="*/ 4559836 h 5595227"/>
              <a:gd name="connsiteX61" fmla="*/ 4136595 w 5611900"/>
              <a:gd name="connsiteY61" fmla="*/ 4699026 h 5595227"/>
              <a:gd name="connsiteX62" fmla="*/ 4136596 w 5611900"/>
              <a:gd name="connsiteY62" fmla="*/ 4699026 h 5595227"/>
              <a:gd name="connsiteX63" fmla="*/ 3923332 w 5611900"/>
              <a:gd name="connsiteY63" fmla="*/ 4742267 h 5595227"/>
              <a:gd name="connsiteX64" fmla="*/ 3876466 w 5611900"/>
              <a:gd name="connsiteY64" fmla="*/ 4711146 h 5595227"/>
              <a:gd name="connsiteX65" fmla="*/ 3917357 w 5611900"/>
              <a:gd name="connsiteY65" fmla="*/ 4752037 h 5595227"/>
              <a:gd name="connsiteX66" fmla="*/ 3917357 w 5611900"/>
              <a:gd name="connsiteY66" fmla="*/ 5030418 h 5595227"/>
              <a:gd name="connsiteX67" fmla="*/ 3917358 w 5611900"/>
              <a:gd name="connsiteY67" fmla="*/ 5030418 h 5595227"/>
              <a:gd name="connsiteX68" fmla="*/ 3704095 w 5611900"/>
              <a:gd name="connsiteY68" fmla="*/ 5073659 h 5595227"/>
              <a:gd name="connsiteX69" fmla="*/ 3667691 w 5611900"/>
              <a:gd name="connsiteY69" fmla="*/ 5049485 h 5595227"/>
              <a:gd name="connsiteX70" fmla="*/ 3670715 w 5611900"/>
              <a:gd name="connsiteY70" fmla="*/ 5053271 h 5595227"/>
              <a:gd name="connsiteX71" fmla="*/ 3657506 w 5611900"/>
              <a:gd name="connsiteY71" fmla="*/ 5042722 h 5595227"/>
              <a:gd name="connsiteX72" fmla="*/ 3638978 w 5611900"/>
              <a:gd name="connsiteY72" fmla="*/ 5030418 h 5595227"/>
              <a:gd name="connsiteX73" fmla="*/ 3626590 w 5611900"/>
              <a:gd name="connsiteY73" fmla="*/ 5018031 h 5595227"/>
              <a:gd name="connsiteX74" fmla="*/ 3591175 w 5611900"/>
              <a:gd name="connsiteY74" fmla="*/ 4989746 h 5595227"/>
              <a:gd name="connsiteX75" fmla="*/ 3309597 w 5611900"/>
              <a:gd name="connsiteY75" fmla="*/ 4964671 h 5595227"/>
              <a:gd name="connsiteX76" fmla="*/ 3293548 w 5611900"/>
              <a:gd name="connsiteY76" fmla="*/ 5163434 h 5595227"/>
              <a:gd name="connsiteX77" fmla="*/ 3331785 w 5611900"/>
              <a:gd name="connsiteY77" fmla="*/ 5240438 h 5595227"/>
              <a:gd name="connsiteX78" fmla="*/ 3350539 w 5611900"/>
              <a:gd name="connsiteY78" fmla="*/ 5259192 h 5595227"/>
              <a:gd name="connsiteX79" fmla="*/ 3377827 w 5611900"/>
              <a:gd name="connsiteY79" fmla="*/ 5300285 h 5595227"/>
              <a:gd name="connsiteX80" fmla="*/ 3393154 w 5611900"/>
              <a:gd name="connsiteY80" fmla="*/ 5319476 h 5595227"/>
              <a:gd name="connsiteX81" fmla="*/ 3387654 w 5611900"/>
              <a:gd name="connsiteY81" fmla="*/ 5315083 h 5595227"/>
              <a:gd name="connsiteX82" fmla="*/ 3393780 w 5611900"/>
              <a:gd name="connsiteY82" fmla="*/ 5324309 h 5595227"/>
              <a:gd name="connsiteX83" fmla="*/ 3350539 w 5611900"/>
              <a:gd name="connsiteY83" fmla="*/ 5537573 h 5595227"/>
              <a:gd name="connsiteX84" fmla="*/ 3350541 w 5611900"/>
              <a:gd name="connsiteY84" fmla="*/ 5537573 h 5595227"/>
              <a:gd name="connsiteX85" fmla="*/ 3072160 w 5611900"/>
              <a:gd name="connsiteY85" fmla="*/ 5537573 h 5595227"/>
              <a:gd name="connsiteX86" fmla="*/ 480677 w 5611900"/>
              <a:gd name="connsiteY86" fmla="*/ 2946091 h 5595227"/>
              <a:gd name="connsiteX87" fmla="*/ 480677 w 5611900"/>
              <a:gd name="connsiteY87" fmla="*/ 2667710 h 5595227"/>
              <a:gd name="connsiteX88" fmla="*/ 759058 w 5611900"/>
              <a:gd name="connsiteY88" fmla="*/ 2667710 h 5595227"/>
              <a:gd name="connsiteX89" fmla="*/ 825128 w 5611900"/>
              <a:gd name="connsiteY89" fmla="*/ 2733781 h 5595227"/>
              <a:gd name="connsiteX90" fmla="*/ 879179 w 5611900"/>
              <a:gd name="connsiteY90" fmla="*/ 2776949 h 5595227"/>
              <a:gd name="connsiteX91" fmla="*/ 1160759 w 5611900"/>
              <a:gd name="connsiteY91" fmla="*/ 2802024 h 5595227"/>
              <a:gd name="connsiteX92" fmla="*/ 1160757 w 5611900"/>
              <a:gd name="connsiteY92" fmla="*/ 2802024 h 5595227"/>
              <a:gd name="connsiteX93" fmla="*/ 1176805 w 5611900"/>
              <a:gd name="connsiteY93" fmla="*/ 2603260 h 5595227"/>
              <a:gd name="connsiteX94" fmla="*/ 1142269 w 5611900"/>
              <a:gd name="connsiteY94" fmla="*/ 2533711 h 5595227"/>
              <a:gd name="connsiteX95" fmla="*/ 658925 w 5611900"/>
              <a:gd name="connsiteY95" fmla="*/ 2050367 h 5595227"/>
              <a:gd name="connsiteX96" fmla="*/ 658925 w 5611900"/>
              <a:gd name="connsiteY96" fmla="*/ 1771986 h 5595227"/>
              <a:gd name="connsiteX97" fmla="*/ 937306 w 5611900"/>
              <a:gd name="connsiteY97" fmla="*/ 1771986 h 5595227"/>
              <a:gd name="connsiteX98" fmla="*/ 1163770 w 5611900"/>
              <a:gd name="connsiteY98" fmla="*/ 1998450 h 5595227"/>
              <a:gd name="connsiteX99" fmla="*/ 1132651 w 5611900"/>
              <a:gd name="connsiteY99" fmla="*/ 1951587 h 5595227"/>
              <a:gd name="connsiteX100" fmla="*/ 1175892 w 5611900"/>
              <a:gd name="connsiteY100" fmla="*/ 1738324 h 5595227"/>
              <a:gd name="connsiteX101" fmla="*/ 1454272 w 5611900"/>
              <a:gd name="connsiteY101" fmla="*/ 1738324 h 5595227"/>
              <a:gd name="connsiteX102" fmla="*/ 2287905 w 5611900"/>
              <a:gd name="connsiteY102" fmla="*/ 2571957 h 5595227"/>
              <a:gd name="connsiteX103" fmla="*/ 2274199 w 5611900"/>
              <a:gd name="connsiteY103" fmla="*/ 2501521 h 5595227"/>
              <a:gd name="connsiteX104" fmla="*/ 2331854 w 5611900"/>
              <a:gd name="connsiteY104" fmla="*/ 2362331 h 5595227"/>
              <a:gd name="connsiteX105" fmla="*/ 2610235 w 5611900"/>
              <a:gd name="connsiteY105" fmla="*/ 2362331 h 5595227"/>
              <a:gd name="connsiteX106" fmla="*/ 2891323 w 5611900"/>
              <a:gd name="connsiteY106" fmla="*/ 2643419 h 5595227"/>
              <a:gd name="connsiteX107" fmla="*/ 2863954 w 5611900"/>
              <a:gd name="connsiteY107" fmla="*/ 2602203 h 5595227"/>
              <a:gd name="connsiteX108" fmla="*/ 2919512 w 5611900"/>
              <a:gd name="connsiteY108" fmla="*/ 2639097 h 5595227"/>
              <a:gd name="connsiteX109" fmla="*/ 3132777 w 5611900"/>
              <a:gd name="connsiteY109" fmla="*/ 2595856 h 5595227"/>
              <a:gd name="connsiteX110" fmla="*/ 3132775 w 5611900"/>
              <a:gd name="connsiteY110" fmla="*/ 2595856 h 5595227"/>
              <a:gd name="connsiteX111" fmla="*/ 3189528 w 5611900"/>
              <a:gd name="connsiteY111" fmla="*/ 2437798 h 5595227"/>
              <a:gd name="connsiteX112" fmla="*/ 3178239 w 5611900"/>
              <a:gd name="connsiteY112" fmla="*/ 2391678 h 5595227"/>
              <a:gd name="connsiteX113" fmla="*/ 2304281 w 5611900"/>
              <a:gd name="connsiteY113" fmla="*/ 1517720 h 5595227"/>
              <a:gd name="connsiteX114" fmla="*/ 2304281 w 5611900"/>
              <a:gd name="connsiteY114" fmla="*/ 1187714 h 5595227"/>
              <a:gd name="connsiteX115" fmla="*/ 2381474 w 5611900"/>
              <a:gd name="connsiteY115" fmla="*/ 1136453 h 5595227"/>
              <a:gd name="connsiteX116" fmla="*/ 2416952 w 5611900"/>
              <a:gd name="connsiteY116" fmla="*/ 1129550 h 5595227"/>
              <a:gd name="connsiteX117" fmla="*/ 2030424 w 5611900"/>
              <a:gd name="connsiteY117" fmla="*/ 743022 h 5595227"/>
              <a:gd name="connsiteX118" fmla="*/ 2056237 w 5611900"/>
              <a:gd name="connsiteY118" fmla="*/ 438828 h 5595227"/>
              <a:gd name="connsiteX119" fmla="*/ 2213680 w 5611900"/>
              <a:gd name="connsiteY119" fmla="*/ 362921 h 5595227"/>
              <a:gd name="connsiteX120" fmla="*/ 856266 w 5611900"/>
              <a:gd name="connsiteY120" fmla="*/ 355359 h 5595227"/>
              <a:gd name="connsiteX121" fmla="*/ 995456 w 5611900"/>
              <a:gd name="connsiteY121" fmla="*/ 413014 h 5595227"/>
              <a:gd name="connsiteX122" fmla="*/ 2216778 w 5611900"/>
              <a:gd name="connsiteY122" fmla="*/ 1634335 h 5595227"/>
              <a:gd name="connsiteX123" fmla="*/ 2216778 w 5611900"/>
              <a:gd name="connsiteY123" fmla="*/ 1912716 h 5595227"/>
              <a:gd name="connsiteX124" fmla="*/ 2216780 w 5611900"/>
              <a:gd name="connsiteY124" fmla="*/ 1912716 h 5595227"/>
              <a:gd name="connsiteX125" fmla="*/ 1938399 w 5611900"/>
              <a:gd name="connsiteY125" fmla="*/ 1912716 h 5595227"/>
              <a:gd name="connsiteX126" fmla="*/ 717076 w 5611900"/>
              <a:gd name="connsiteY126" fmla="*/ 691395 h 5595227"/>
              <a:gd name="connsiteX127" fmla="*/ 717076 w 5611900"/>
              <a:gd name="connsiteY127" fmla="*/ 413014 h 5595227"/>
              <a:gd name="connsiteX128" fmla="*/ 856266 w 5611900"/>
              <a:gd name="connsiteY128" fmla="*/ 355359 h 5595227"/>
              <a:gd name="connsiteX129" fmla="*/ 1820394 w 5611900"/>
              <a:gd name="connsiteY129" fmla="*/ 9054 h 5595227"/>
              <a:gd name="connsiteX130" fmla="*/ 2034810 w 5611900"/>
              <a:gd name="connsiteY130" fmla="*/ 223470 h 5595227"/>
              <a:gd name="connsiteX131" fmla="*/ 1820394 w 5611900"/>
              <a:gd name="connsiteY131" fmla="*/ 437886 h 5595227"/>
              <a:gd name="connsiteX132" fmla="*/ 1605978 w 5611900"/>
              <a:gd name="connsiteY132" fmla="*/ 223470 h 5595227"/>
              <a:gd name="connsiteX133" fmla="*/ 1820394 w 5611900"/>
              <a:gd name="connsiteY133" fmla="*/ 9054 h 5595227"/>
              <a:gd name="connsiteX134" fmla="*/ 494464 w 5611900"/>
              <a:gd name="connsiteY134" fmla="*/ 0 h 5595227"/>
              <a:gd name="connsiteX135" fmla="*/ 713407 w 5611900"/>
              <a:gd name="connsiteY135" fmla="*/ 218943 h 5595227"/>
              <a:gd name="connsiteX136" fmla="*/ 494464 w 5611900"/>
              <a:gd name="connsiteY136" fmla="*/ 437886 h 5595227"/>
              <a:gd name="connsiteX137" fmla="*/ 275521 w 5611900"/>
              <a:gd name="connsiteY137" fmla="*/ 218943 h 5595227"/>
              <a:gd name="connsiteX138" fmla="*/ 494464 w 5611900"/>
              <a:gd name="connsiteY138" fmla="*/ 0 h 55952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611900" h="5595227">
                <a:moveTo>
                  <a:pt x="2069115" y="4855078"/>
                </a:moveTo>
                <a:cubicBezTo>
                  <a:pt x="2190034" y="4855078"/>
                  <a:pt x="2288058" y="4953102"/>
                  <a:pt x="2288058" y="5074021"/>
                </a:cubicBezTo>
                <a:cubicBezTo>
                  <a:pt x="2288058" y="5194940"/>
                  <a:pt x="2190034" y="5292964"/>
                  <a:pt x="2069115" y="5292964"/>
                </a:cubicBezTo>
                <a:cubicBezTo>
                  <a:pt x="1948196" y="5292964"/>
                  <a:pt x="1850172" y="5194940"/>
                  <a:pt x="1850172" y="5074021"/>
                </a:cubicBezTo>
                <a:cubicBezTo>
                  <a:pt x="1850172" y="4953102"/>
                  <a:pt x="1948196" y="4855078"/>
                  <a:pt x="2069115" y="4855078"/>
                </a:cubicBezTo>
                <a:close/>
                <a:moveTo>
                  <a:pt x="744932" y="3569558"/>
                </a:moveTo>
                <a:cubicBezTo>
                  <a:pt x="794237" y="3569558"/>
                  <a:pt x="843541" y="3588367"/>
                  <a:pt x="881159" y="3625985"/>
                </a:cubicBezTo>
                <a:lnTo>
                  <a:pt x="1824396" y="4569222"/>
                </a:lnTo>
                <a:cubicBezTo>
                  <a:pt x="1899632" y="4644458"/>
                  <a:pt x="1899632" y="4766440"/>
                  <a:pt x="1824396" y="4841676"/>
                </a:cubicBezTo>
                <a:cubicBezTo>
                  <a:pt x="1749160" y="4916913"/>
                  <a:pt x="1627178" y="4916913"/>
                  <a:pt x="1551942" y="4841676"/>
                </a:cubicBezTo>
                <a:lnTo>
                  <a:pt x="608705" y="3898439"/>
                </a:lnTo>
                <a:cubicBezTo>
                  <a:pt x="533469" y="3823203"/>
                  <a:pt x="533469" y="3701222"/>
                  <a:pt x="608705" y="3625985"/>
                </a:cubicBezTo>
                <a:cubicBezTo>
                  <a:pt x="646323" y="3588367"/>
                  <a:pt x="695628" y="3569558"/>
                  <a:pt x="744932" y="3569558"/>
                </a:cubicBezTo>
                <a:close/>
                <a:moveTo>
                  <a:pt x="3810574" y="640492"/>
                </a:moveTo>
                <a:cubicBezTo>
                  <a:pt x="3860951" y="640492"/>
                  <a:pt x="3911328" y="659709"/>
                  <a:pt x="3949764" y="698146"/>
                </a:cubicBezTo>
                <a:lnTo>
                  <a:pt x="4908313" y="1656694"/>
                </a:lnTo>
                <a:cubicBezTo>
                  <a:pt x="4985185" y="1733566"/>
                  <a:pt x="4985185" y="1858202"/>
                  <a:pt x="4908313" y="1935075"/>
                </a:cubicBezTo>
                <a:lnTo>
                  <a:pt x="4908314" y="1935075"/>
                </a:lnTo>
                <a:cubicBezTo>
                  <a:pt x="4831441" y="2011947"/>
                  <a:pt x="4706805" y="2011947"/>
                  <a:pt x="4629933" y="1935075"/>
                </a:cubicBezTo>
                <a:cubicBezTo>
                  <a:pt x="4310416" y="1615558"/>
                  <a:pt x="3990900" y="1296044"/>
                  <a:pt x="3671383" y="976527"/>
                </a:cubicBezTo>
                <a:cubicBezTo>
                  <a:pt x="3594511" y="899654"/>
                  <a:pt x="3594511" y="775018"/>
                  <a:pt x="3671383" y="698146"/>
                </a:cubicBezTo>
                <a:cubicBezTo>
                  <a:pt x="3709819" y="659709"/>
                  <a:pt x="3760197" y="640492"/>
                  <a:pt x="3810574" y="640492"/>
                </a:cubicBezTo>
                <a:close/>
                <a:moveTo>
                  <a:pt x="196845" y="558428"/>
                </a:moveTo>
                <a:cubicBezTo>
                  <a:pt x="247222" y="558427"/>
                  <a:pt x="297599" y="577646"/>
                  <a:pt x="336036" y="616082"/>
                </a:cubicBezTo>
                <a:lnTo>
                  <a:pt x="897511" y="1177558"/>
                </a:lnTo>
                <a:cubicBezTo>
                  <a:pt x="974383" y="1254430"/>
                  <a:pt x="974383" y="1379066"/>
                  <a:pt x="897511" y="1455938"/>
                </a:cubicBezTo>
                <a:lnTo>
                  <a:pt x="897512" y="1455938"/>
                </a:lnTo>
                <a:cubicBezTo>
                  <a:pt x="820640" y="1532810"/>
                  <a:pt x="696004" y="1532810"/>
                  <a:pt x="619132" y="1455938"/>
                </a:cubicBezTo>
                <a:cubicBezTo>
                  <a:pt x="431973" y="1268780"/>
                  <a:pt x="244813" y="1081622"/>
                  <a:pt x="57655" y="894463"/>
                </a:cubicBezTo>
                <a:cubicBezTo>
                  <a:pt x="-19218" y="817590"/>
                  <a:pt x="-19218" y="692955"/>
                  <a:pt x="57655" y="616082"/>
                </a:cubicBezTo>
                <a:cubicBezTo>
                  <a:pt x="96091" y="577646"/>
                  <a:pt x="146468" y="558427"/>
                  <a:pt x="196845" y="558428"/>
                </a:cubicBezTo>
                <a:close/>
                <a:moveTo>
                  <a:pt x="2213680" y="362921"/>
                </a:moveTo>
                <a:cubicBezTo>
                  <a:pt x="2268729" y="358250"/>
                  <a:pt x="2321995" y="374578"/>
                  <a:pt x="2360431" y="413014"/>
                </a:cubicBezTo>
                <a:lnTo>
                  <a:pt x="2703975" y="756558"/>
                </a:lnTo>
                <a:lnTo>
                  <a:pt x="2715080" y="719090"/>
                </a:lnTo>
                <a:cubicBezTo>
                  <a:pt x="2726471" y="691000"/>
                  <a:pt x="2743557" y="664678"/>
                  <a:pt x="2766340" y="641896"/>
                </a:cubicBezTo>
                <a:cubicBezTo>
                  <a:pt x="2811904" y="596332"/>
                  <a:pt x="2871624" y="573550"/>
                  <a:pt x="2931343" y="573550"/>
                </a:cubicBezTo>
                <a:cubicBezTo>
                  <a:pt x="2991063" y="573550"/>
                  <a:pt x="3050782" y="596332"/>
                  <a:pt x="3096346" y="641896"/>
                </a:cubicBezTo>
                <a:lnTo>
                  <a:pt x="5543553" y="3089103"/>
                </a:lnTo>
                <a:cubicBezTo>
                  <a:pt x="5634683" y="3180232"/>
                  <a:pt x="5634683" y="3327981"/>
                  <a:pt x="5543553" y="3419110"/>
                </a:cubicBezTo>
                <a:cubicBezTo>
                  <a:pt x="5452424" y="3510239"/>
                  <a:pt x="5304676" y="3510239"/>
                  <a:pt x="5213547" y="3419110"/>
                </a:cubicBezTo>
                <a:lnTo>
                  <a:pt x="4972863" y="3178426"/>
                </a:lnTo>
                <a:lnTo>
                  <a:pt x="4952398" y="3184052"/>
                </a:lnTo>
                <a:cubicBezTo>
                  <a:pt x="4925614" y="3196749"/>
                  <a:pt x="4900015" y="3214558"/>
                  <a:pt x="4877233" y="3237340"/>
                </a:cubicBezTo>
                <a:cubicBezTo>
                  <a:pt x="4843060" y="3271513"/>
                  <a:pt x="4820076" y="3312023"/>
                  <a:pt x="4808750" y="3353366"/>
                </a:cubicBezTo>
                <a:lnTo>
                  <a:pt x="4807411" y="3360836"/>
                </a:lnTo>
                <a:lnTo>
                  <a:pt x="5290127" y="3843552"/>
                </a:lnTo>
                <a:cubicBezTo>
                  <a:pt x="5381256" y="3934681"/>
                  <a:pt x="5381256" y="4082430"/>
                  <a:pt x="5290127" y="4173559"/>
                </a:cubicBezTo>
                <a:cubicBezTo>
                  <a:pt x="5198997" y="4264688"/>
                  <a:pt x="5051249" y="4264688"/>
                  <a:pt x="4960120" y="4173559"/>
                </a:cubicBezTo>
                <a:lnTo>
                  <a:pt x="4555052" y="3768492"/>
                </a:lnTo>
                <a:lnTo>
                  <a:pt x="4534375" y="3754761"/>
                </a:lnTo>
                <a:cubicBezTo>
                  <a:pt x="4463288" y="3725934"/>
                  <a:pt x="4378767" y="3740348"/>
                  <a:pt x="4321113" y="3798001"/>
                </a:cubicBezTo>
                <a:cubicBezTo>
                  <a:pt x="4263459" y="3855656"/>
                  <a:pt x="4249046" y="3940177"/>
                  <a:pt x="4277871" y="4011265"/>
                </a:cubicBezTo>
                <a:lnTo>
                  <a:pt x="4307013" y="4055149"/>
                </a:lnTo>
                <a:lnTo>
                  <a:pt x="4295226" y="4047323"/>
                </a:lnTo>
                <a:lnTo>
                  <a:pt x="5292556" y="5044653"/>
                </a:lnTo>
                <a:cubicBezTo>
                  <a:pt x="5369428" y="5121526"/>
                  <a:pt x="5369428" y="5246162"/>
                  <a:pt x="5292556" y="5323034"/>
                </a:cubicBezTo>
                <a:lnTo>
                  <a:pt x="5292557" y="5323034"/>
                </a:lnTo>
                <a:cubicBezTo>
                  <a:pt x="5215685" y="5399906"/>
                  <a:pt x="5091049" y="5399906"/>
                  <a:pt x="5014176" y="5323034"/>
                </a:cubicBezTo>
                <a:lnTo>
                  <a:pt x="4180543" y="4489400"/>
                </a:lnTo>
                <a:lnTo>
                  <a:pt x="4194249" y="4559836"/>
                </a:lnTo>
                <a:cubicBezTo>
                  <a:pt x="4194249" y="4610213"/>
                  <a:pt x="4175031" y="4660590"/>
                  <a:pt x="4136595" y="4699026"/>
                </a:cubicBezTo>
                <a:lnTo>
                  <a:pt x="4136596" y="4699026"/>
                </a:lnTo>
                <a:cubicBezTo>
                  <a:pt x="4078942" y="4756681"/>
                  <a:pt x="3994420" y="4771094"/>
                  <a:pt x="3923332" y="4742267"/>
                </a:cubicBezTo>
                <a:lnTo>
                  <a:pt x="3876466" y="4711146"/>
                </a:lnTo>
                <a:lnTo>
                  <a:pt x="3917357" y="4752037"/>
                </a:lnTo>
                <a:cubicBezTo>
                  <a:pt x="3994229" y="4828909"/>
                  <a:pt x="3994229" y="4953546"/>
                  <a:pt x="3917357" y="5030418"/>
                </a:cubicBezTo>
                <a:lnTo>
                  <a:pt x="3917358" y="5030418"/>
                </a:lnTo>
                <a:cubicBezTo>
                  <a:pt x="3859704" y="5088073"/>
                  <a:pt x="3775183" y="5102486"/>
                  <a:pt x="3704095" y="5073659"/>
                </a:cubicBezTo>
                <a:lnTo>
                  <a:pt x="3667691" y="5049485"/>
                </a:lnTo>
                <a:lnTo>
                  <a:pt x="3670715" y="5053271"/>
                </a:lnTo>
                <a:lnTo>
                  <a:pt x="3657506" y="5042722"/>
                </a:lnTo>
                <a:lnTo>
                  <a:pt x="3638978" y="5030418"/>
                </a:lnTo>
                <a:lnTo>
                  <a:pt x="3626590" y="5018031"/>
                </a:lnTo>
                <a:lnTo>
                  <a:pt x="3591175" y="4989746"/>
                </a:lnTo>
                <a:cubicBezTo>
                  <a:pt x="3479942" y="4920773"/>
                  <a:pt x="3367251" y="4907017"/>
                  <a:pt x="3309597" y="4964671"/>
                </a:cubicBezTo>
                <a:cubicBezTo>
                  <a:pt x="3266356" y="5007912"/>
                  <a:pt x="3263284" y="5082111"/>
                  <a:pt x="3293548" y="5163434"/>
                </a:cubicBezTo>
                <a:lnTo>
                  <a:pt x="3331785" y="5240438"/>
                </a:lnTo>
                <a:lnTo>
                  <a:pt x="3350539" y="5259192"/>
                </a:lnTo>
                <a:lnTo>
                  <a:pt x="3377827" y="5300285"/>
                </a:lnTo>
                <a:lnTo>
                  <a:pt x="3393154" y="5319476"/>
                </a:lnTo>
                <a:lnTo>
                  <a:pt x="3387654" y="5315083"/>
                </a:lnTo>
                <a:lnTo>
                  <a:pt x="3393780" y="5324309"/>
                </a:lnTo>
                <a:cubicBezTo>
                  <a:pt x="3422607" y="5395397"/>
                  <a:pt x="3408194" y="5479918"/>
                  <a:pt x="3350539" y="5537573"/>
                </a:cubicBezTo>
                <a:lnTo>
                  <a:pt x="3350541" y="5537573"/>
                </a:lnTo>
                <a:cubicBezTo>
                  <a:pt x="3273668" y="5614445"/>
                  <a:pt x="3149032" y="5614445"/>
                  <a:pt x="3072160" y="5537573"/>
                </a:cubicBezTo>
                <a:cubicBezTo>
                  <a:pt x="2208333" y="4673745"/>
                  <a:pt x="1344504" y="3809918"/>
                  <a:pt x="480677" y="2946091"/>
                </a:cubicBezTo>
                <a:cubicBezTo>
                  <a:pt x="403804" y="2869219"/>
                  <a:pt x="403804" y="2744583"/>
                  <a:pt x="480677" y="2667710"/>
                </a:cubicBezTo>
                <a:cubicBezTo>
                  <a:pt x="557549" y="2590838"/>
                  <a:pt x="682185" y="2590838"/>
                  <a:pt x="759058" y="2667710"/>
                </a:cubicBezTo>
                <a:lnTo>
                  <a:pt x="825128" y="2733781"/>
                </a:lnTo>
                <a:lnTo>
                  <a:pt x="879179" y="2776949"/>
                </a:lnTo>
                <a:cubicBezTo>
                  <a:pt x="990413" y="2845922"/>
                  <a:pt x="1103105" y="2859678"/>
                  <a:pt x="1160759" y="2802024"/>
                </a:cubicBezTo>
                <a:lnTo>
                  <a:pt x="1160757" y="2802024"/>
                </a:lnTo>
                <a:cubicBezTo>
                  <a:pt x="1203998" y="2758783"/>
                  <a:pt x="1207070" y="2684584"/>
                  <a:pt x="1176805" y="2603260"/>
                </a:cubicBezTo>
                <a:lnTo>
                  <a:pt x="1142269" y="2533711"/>
                </a:lnTo>
                <a:lnTo>
                  <a:pt x="658925" y="2050367"/>
                </a:lnTo>
                <a:cubicBezTo>
                  <a:pt x="582053" y="1973495"/>
                  <a:pt x="582053" y="1848859"/>
                  <a:pt x="658925" y="1771986"/>
                </a:cubicBezTo>
                <a:cubicBezTo>
                  <a:pt x="735798" y="1695114"/>
                  <a:pt x="860434" y="1695114"/>
                  <a:pt x="937306" y="1771986"/>
                </a:cubicBezTo>
                <a:lnTo>
                  <a:pt x="1163770" y="1998450"/>
                </a:lnTo>
                <a:lnTo>
                  <a:pt x="1132651" y="1951587"/>
                </a:lnTo>
                <a:cubicBezTo>
                  <a:pt x="1103824" y="1880500"/>
                  <a:pt x="1118237" y="1795978"/>
                  <a:pt x="1175892" y="1738324"/>
                </a:cubicBezTo>
                <a:cubicBezTo>
                  <a:pt x="1252764" y="1661451"/>
                  <a:pt x="1377400" y="1661451"/>
                  <a:pt x="1454272" y="1738324"/>
                </a:cubicBezTo>
                <a:lnTo>
                  <a:pt x="2287905" y="2571957"/>
                </a:lnTo>
                <a:lnTo>
                  <a:pt x="2274199" y="2501521"/>
                </a:lnTo>
                <a:cubicBezTo>
                  <a:pt x="2274199" y="2451144"/>
                  <a:pt x="2293418" y="2400767"/>
                  <a:pt x="2331854" y="2362331"/>
                </a:cubicBezTo>
                <a:cubicBezTo>
                  <a:pt x="2408726" y="2285458"/>
                  <a:pt x="2533362" y="2285458"/>
                  <a:pt x="2610235" y="2362331"/>
                </a:cubicBezTo>
                <a:lnTo>
                  <a:pt x="2891323" y="2643419"/>
                </a:lnTo>
                <a:lnTo>
                  <a:pt x="2863954" y="2602203"/>
                </a:lnTo>
                <a:lnTo>
                  <a:pt x="2919512" y="2639097"/>
                </a:lnTo>
                <a:cubicBezTo>
                  <a:pt x="2990601" y="2667924"/>
                  <a:pt x="3075123" y="2653510"/>
                  <a:pt x="3132777" y="2595856"/>
                </a:cubicBezTo>
                <a:lnTo>
                  <a:pt x="3132775" y="2595856"/>
                </a:lnTo>
                <a:cubicBezTo>
                  <a:pt x="3176016" y="2552616"/>
                  <a:pt x="3194933" y="2494262"/>
                  <a:pt x="3189528" y="2437798"/>
                </a:cubicBezTo>
                <a:lnTo>
                  <a:pt x="3178239" y="2391678"/>
                </a:lnTo>
                <a:lnTo>
                  <a:pt x="2304281" y="1517720"/>
                </a:lnTo>
                <a:cubicBezTo>
                  <a:pt x="2213151" y="1426591"/>
                  <a:pt x="2213151" y="1278843"/>
                  <a:pt x="2304281" y="1187714"/>
                </a:cubicBezTo>
                <a:cubicBezTo>
                  <a:pt x="2327063" y="1164931"/>
                  <a:pt x="2353384" y="1147844"/>
                  <a:pt x="2381474" y="1136453"/>
                </a:cubicBezTo>
                <a:lnTo>
                  <a:pt x="2416952" y="1129550"/>
                </a:lnTo>
                <a:lnTo>
                  <a:pt x="2030424" y="743022"/>
                </a:lnTo>
                <a:cubicBezTo>
                  <a:pt x="1953551" y="666150"/>
                  <a:pt x="1965108" y="529956"/>
                  <a:pt x="2056237" y="438828"/>
                </a:cubicBezTo>
                <a:cubicBezTo>
                  <a:pt x="2101801" y="393263"/>
                  <a:pt x="2158632" y="367593"/>
                  <a:pt x="2213680" y="362921"/>
                </a:cubicBezTo>
                <a:close/>
                <a:moveTo>
                  <a:pt x="856266" y="355359"/>
                </a:moveTo>
                <a:cubicBezTo>
                  <a:pt x="906643" y="355359"/>
                  <a:pt x="957020" y="374578"/>
                  <a:pt x="995456" y="413014"/>
                </a:cubicBezTo>
                <a:lnTo>
                  <a:pt x="2216778" y="1634335"/>
                </a:lnTo>
                <a:cubicBezTo>
                  <a:pt x="2293651" y="1711207"/>
                  <a:pt x="2293651" y="1835843"/>
                  <a:pt x="2216778" y="1912716"/>
                </a:cubicBezTo>
                <a:lnTo>
                  <a:pt x="2216780" y="1912716"/>
                </a:lnTo>
                <a:cubicBezTo>
                  <a:pt x="2139907" y="1989588"/>
                  <a:pt x="2015271" y="1989588"/>
                  <a:pt x="1938399" y="1912716"/>
                </a:cubicBezTo>
                <a:cubicBezTo>
                  <a:pt x="1531291" y="1505609"/>
                  <a:pt x="1124183" y="1098502"/>
                  <a:pt x="717076" y="691395"/>
                </a:cubicBezTo>
                <a:cubicBezTo>
                  <a:pt x="640203" y="614522"/>
                  <a:pt x="640203" y="489886"/>
                  <a:pt x="717076" y="413014"/>
                </a:cubicBezTo>
                <a:cubicBezTo>
                  <a:pt x="755512" y="374578"/>
                  <a:pt x="805889" y="355359"/>
                  <a:pt x="856266" y="355359"/>
                </a:cubicBezTo>
                <a:close/>
                <a:moveTo>
                  <a:pt x="1820394" y="9054"/>
                </a:moveTo>
                <a:cubicBezTo>
                  <a:pt x="1938813" y="9054"/>
                  <a:pt x="2034810" y="105051"/>
                  <a:pt x="2034810" y="223470"/>
                </a:cubicBezTo>
                <a:cubicBezTo>
                  <a:pt x="2034810" y="341889"/>
                  <a:pt x="1938813" y="437886"/>
                  <a:pt x="1820394" y="437886"/>
                </a:cubicBezTo>
                <a:cubicBezTo>
                  <a:pt x="1701975" y="437886"/>
                  <a:pt x="1605978" y="341889"/>
                  <a:pt x="1605978" y="223470"/>
                </a:cubicBezTo>
                <a:cubicBezTo>
                  <a:pt x="1605978" y="105051"/>
                  <a:pt x="1701975" y="9054"/>
                  <a:pt x="1820394" y="9054"/>
                </a:cubicBezTo>
                <a:close/>
                <a:moveTo>
                  <a:pt x="494464" y="0"/>
                </a:moveTo>
                <a:cubicBezTo>
                  <a:pt x="615383" y="0"/>
                  <a:pt x="713407" y="98024"/>
                  <a:pt x="713407" y="218943"/>
                </a:cubicBezTo>
                <a:cubicBezTo>
                  <a:pt x="713407" y="339862"/>
                  <a:pt x="615383" y="437886"/>
                  <a:pt x="494464" y="437886"/>
                </a:cubicBezTo>
                <a:cubicBezTo>
                  <a:pt x="373545" y="437886"/>
                  <a:pt x="275521" y="339862"/>
                  <a:pt x="275521" y="218943"/>
                </a:cubicBezTo>
                <a:cubicBezTo>
                  <a:pt x="275521" y="98024"/>
                  <a:pt x="373545" y="0"/>
                  <a:pt x="494464" y="0"/>
                </a:cubicBezTo>
                <a:close/>
              </a:path>
            </a:pathLst>
          </a:custGeom>
          <a:noFill/>
          <a:effectLst>
            <a:outerShdw blurRad="50800" dist="38100" dir="2700000" algn="tl" rotWithShape="0">
              <a:prstClr val="black">
                <a:alpha val="15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2F73FAF8-7AB0-234B-BAF1-9B2F8D867CFE}"/>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02FC8250-CE06-E04D-B878-371D631784B5}"/>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52338984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79CBAA9D-7503-8840-A269-985DB2497FB6}"/>
              </a:ext>
            </a:extLst>
          </p:cNvPr>
          <p:cNvSpPr>
            <a:spLocks noGrp="1"/>
          </p:cNvSpPr>
          <p:nvPr>
            <p:ph type="pic" sz="quarter" idx="12"/>
          </p:nvPr>
        </p:nvSpPr>
        <p:spPr>
          <a:xfrm>
            <a:off x="6722348" y="0"/>
            <a:ext cx="5469653" cy="6858000"/>
          </a:xfrm>
          <a:custGeom>
            <a:avLst/>
            <a:gdLst>
              <a:gd name="connsiteX0" fmla="*/ 0 w 5469653"/>
              <a:gd name="connsiteY0" fmla="*/ 0 h 6858000"/>
              <a:gd name="connsiteX1" fmla="*/ 5469653 w 5469653"/>
              <a:gd name="connsiteY1" fmla="*/ 0 h 6858000"/>
              <a:gd name="connsiteX2" fmla="*/ 5469653 w 5469653"/>
              <a:gd name="connsiteY2" fmla="*/ 6858000 h 6858000"/>
              <a:gd name="connsiteX3" fmla="*/ 0 w 546965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69653" h="6858000">
                <a:moveTo>
                  <a:pt x="0" y="0"/>
                </a:moveTo>
                <a:lnTo>
                  <a:pt x="5469653" y="0"/>
                </a:lnTo>
                <a:lnTo>
                  <a:pt x="5469653" y="6858000"/>
                </a:lnTo>
                <a:lnTo>
                  <a:pt x="0" y="6858000"/>
                </a:ln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76248824-FEDE-A24F-ADFC-63130EBDC245}"/>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9BEC8BC4-02E2-CB4D-88E8-B7C8484EFCE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696041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BFBFA0DF-4DB1-49CC-92E5-4A01CC6389FA}"/>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xmlns="" id="{A8021131-617A-44C9-BEBA-78A8A28849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xmlns="" id="{43CE5836-9ECB-4FE0-BA07-158FFC23E8E3}"/>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xmlns="" id="{A3CE7F1B-4610-463C-ACDB-64DCDF2D38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xmlns="" id="{4077977A-B1AB-4532-B473-4B1391CD3E06}"/>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xmlns="" id="{9D575ADA-C38C-4588-BABB-9C08A891BE0D}"/>
              </a:ext>
            </a:extLst>
          </p:cNvPr>
          <p:cNvSpPr>
            <a:spLocks noGrp="1"/>
          </p:cNvSpPr>
          <p:nvPr>
            <p:ph type="dt" sz="half" idx="10"/>
          </p:nvPr>
        </p:nvSpPr>
        <p:spPr/>
        <p:txBody>
          <a:bodyPr/>
          <a:lstStyle/>
          <a:p>
            <a:fld id="{4AFDEE85-77D0-4AA5-967C-A847AB687C4D}" type="datetimeFigureOut">
              <a:rPr lang="fr-FR" smtClean="0"/>
              <a:pPr/>
              <a:t>29/09/2022</a:t>
            </a:fld>
            <a:endParaRPr lang="fr-FR"/>
          </a:p>
        </p:txBody>
      </p:sp>
      <p:sp>
        <p:nvSpPr>
          <p:cNvPr id="8" name="Espace réservé du pied de page 7">
            <a:extLst>
              <a:ext uri="{FF2B5EF4-FFF2-40B4-BE49-F238E27FC236}">
                <a16:creationId xmlns:a16="http://schemas.microsoft.com/office/drawing/2014/main" xmlns="" id="{4B74EBE4-48AA-479F-A720-80223D615592}"/>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xmlns="" id="{905CAD58-64DC-4CC1-83E5-6F65257270CD}"/>
              </a:ext>
            </a:extLst>
          </p:cNvPr>
          <p:cNvSpPr>
            <a:spLocks noGrp="1"/>
          </p:cNvSpPr>
          <p:nvPr>
            <p:ph type="sldNum" sz="quarter" idx="12"/>
          </p:nvPr>
        </p:nvSpPr>
        <p:spPr/>
        <p:txBody>
          <a:body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3927306597"/>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21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67197E95-76E9-5E47-96D0-C7A4E5243289}"/>
              </a:ext>
            </a:extLst>
          </p:cNvPr>
          <p:cNvSpPr>
            <a:spLocks noGrp="1"/>
          </p:cNvSpPr>
          <p:nvPr>
            <p:ph type="pic" sz="quarter" idx="12"/>
          </p:nvPr>
        </p:nvSpPr>
        <p:spPr>
          <a:xfrm>
            <a:off x="2405725" y="1581849"/>
            <a:ext cx="7327902" cy="2823535"/>
          </a:xfrm>
          <a:custGeom>
            <a:avLst/>
            <a:gdLst>
              <a:gd name="connsiteX0" fmla="*/ 4735749 w 7327902"/>
              <a:gd name="connsiteY0" fmla="*/ 1936189 h 2823535"/>
              <a:gd name="connsiteX1" fmla="*/ 4710488 w 7327902"/>
              <a:gd name="connsiteY1" fmla="*/ 2055735 h 2823535"/>
              <a:gd name="connsiteX2" fmla="*/ 4626876 w 7327902"/>
              <a:gd name="connsiteY2" fmla="*/ 2383775 h 2823535"/>
              <a:gd name="connsiteX3" fmla="*/ 4848179 w 7327902"/>
              <a:gd name="connsiteY3" fmla="*/ 2383775 h 2823535"/>
              <a:gd name="connsiteX4" fmla="*/ 4803349 w 7327902"/>
              <a:gd name="connsiteY4" fmla="*/ 2212995 h 2823535"/>
              <a:gd name="connsiteX5" fmla="*/ 4765280 w 7327902"/>
              <a:gd name="connsiteY5" fmla="*/ 2065697 h 2823535"/>
              <a:gd name="connsiteX6" fmla="*/ 4735749 w 7327902"/>
              <a:gd name="connsiteY6" fmla="*/ 1936189 h 2823535"/>
              <a:gd name="connsiteX7" fmla="*/ 6576897 w 7327902"/>
              <a:gd name="connsiteY7" fmla="*/ 1768967 h 2823535"/>
              <a:gd name="connsiteX8" fmla="*/ 7194552 w 7327902"/>
              <a:gd name="connsiteY8" fmla="*/ 1768967 h 2823535"/>
              <a:gd name="connsiteX9" fmla="*/ 7194552 w 7327902"/>
              <a:gd name="connsiteY9" fmla="*/ 1994539 h 2823535"/>
              <a:gd name="connsiteX10" fmla="*/ 6857973 w 7327902"/>
              <a:gd name="connsiteY10" fmla="*/ 1994539 h 2823535"/>
              <a:gd name="connsiteX11" fmla="*/ 6857973 w 7327902"/>
              <a:gd name="connsiteY11" fmla="*/ 2158203 h 2823535"/>
              <a:gd name="connsiteX12" fmla="*/ 7169647 w 7327902"/>
              <a:gd name="connsiteY12" fmla="*/ 2158203 h 2823535"/>
              <a:gd name="connsiteX13" fmla="*/ 7169647 w 7327902"/>
              <a:gd name="connsiteY13" fmla="*/ 2383775 h 2823535"/>
              <a:gd name="connsiteX14" fmla="*/ 6857973 w 7327902"/>
              <a:gd name="connsiteY14" fmla="*/ 2383775 h 2823535"/>
              <a:gd name="connsiteX15" fmla="*/ 6857973 w 7327902"/>
              <a:gd name="connsiteY15" fmla="*/ 2580173 h 2823535"/>
              <a:gd name="connsiteX16" fmla="*/ 7194552 w 7327902"/>
              <a:gd name="connsiteY16" fmla="*/ 2580173 h 2823535"/>
              <a:gd name="connsiteX17" fmla="*/ 7194552 w 7327902"/>
              <a:gd name="connsiteY17" fmla="*/ 2809303 h 2823535"/>
              <a:gd name="connsiteX18" fmla="*/ 6576897 w 7327902"/>
              <a:gd name="connsiteY18" fmla="*/ 2809303 h 2823535"/>
              <a:gd name="connsiteX19" fmla="*/ 1614372 w 7327902"/>
              <a:gd name="connsiteY19" fmla="*/ 1768967 h 2823535"/>
              <a:gd name="connsiteX20" fmla="*/ 2232027 w 7327902"/>
              <a:gd name="connsiteY20" fmla="*/ 1768967 h 2823535"/>
              <a:gd name="connsiteX21" fmla="*/ 2232027 w 7327902"/>
              <a:gd name="connsiteY21" fmla="*/ 1994539 h 2823535"/>
              <a:gd name="connsiteX22" fmla="*/ 1895448 w 7327902"/>
              <a:gd name="connsiteY22" fmla="*/ 1994539 h 2823535"/>
              <a:gd name="connsiteX23" fmla="*/ 1895448 w 7327902"/>
              <a:gd name="connsiteY23" fmla="*/ 2158203 h 2823535"/>
              <a:gd name="connsiteX24" fmla="*/ 2207122 w 7327902"/>
              <a:gd name="connsiteY24" fmla="*/ 2158203 h 2823535"/>
              <a:gd name="connsiteX25" fmla="*/ 2207122 w 7327902"/>
              <a:gd name="connsiteY25" fmla="*/ 2383775 h 2823535"/>
              <a:gd name="connsiteX26" fmla="*/ 1895448 w 7327902"/>
              <a:gd name="connsiteY26" fmla="*/ 2383775 h 2823535"/>
              <a:gd name="connsiteX27" fmla="*/ 1895448 w 7327902"/>
              <a:gd name="connsiteY27" fmla="*/ 2580173 h 2823535"/>
              <a:gd name="connsiteX28" fmla="*/ 2232027 w 7327902"/>
              <a:gd name="connsiteY28" fmla="*/ 2580173 h 2823535"/>
              <a:gd name="connsiteX29" fmla="*/ 2232027 w 7327902"/>
              <a:gd name="connsiteY29" fmla="*/ 2809303 h 2823535"/>
              <a:gd name="connsiteX30" fmla="*/ 1614372 w 7327902"/>
              <a:gd name="connsiteY30" fmla="*/ 2809303 h 2823535"/>
              <a:gd name="connsiteX31" fmla="*/ 128472 w 7327902"/>
              <a:gd name="connsiteY31" fmla="*/ 1768967 h 2823535"/>
              <a:gd name="connsiteX32" fmla="*/ 502765 w 7327902"/>
              <a:gd name="connsiteY32" fmla="*/ 1768967 h 2823535"/>
              <a:gd name="connsiteX33" fmla="*/ 719798 w 7327902"/>
              <a:gd name="connsiteY33" fmla="*/ 2507591 h 2823535"/>
              <a:gd name="connsiteX34" fmla="*/ 725491 w 7327902"/>
              <a:gd name="connsiteY34" fmla="*/ 2507591 h 2823535"/>
              <a:gd name="connsiteX35" fmla="*/ 938255 w 7327902"/>
              <a:gd name="connsiteY35" fmla="*/ 1768967 h 2823535"/>
              <a:gd name="connsiteX36" fmla="*/ 1313260 w 7327902"/>
              <a:gd name="connsiteY36" fmla="*/ 1768967 h 2823535"/>
              <a:gd name="connsiteX37" fmla="*/ 1313260 w 7327902"/>
              <a:gd name="connsiteY37" fmla="*/ 2809303 h 2823535"/>
              <a:gd name="connsiteX38" fmla="*/ 1054955 w 7327902"/>
              <a:gd name="connsiteY38" fmla="*/ 2809303 h 2823535"/>
              <a:gd name="connsiteX39" fmla="*/ 1054955 w 7327902"/>
              <a:gd name="connsiteY39" fmla="*/ 2353177 h 2823535"/>
              <a:gd name="connsiteX40" fmla="*/ 1056022 w 7327902"/>
              <a:gd name="connsiteY40" fmla="*/ 2274191 h 2823535"/>
              <a:gd name="connsiteX41" fmla="*/ 1065629 w 7327902"/>
              <a:gd name="connsiteY41" fmla="*/ 2061428 h 2823535"/>
              <a:gd name="connsiteX42" fmla="*/ 1059224 w 7327902"/>
              <a:gd name="connsiteY42" fmla="*/ 2061428 h 2823535"/>
              <a:gd name="connsiteX43" fmla="*/ 849307 w 7327902"/>
              <a:gd name="connsiteY43" fmla="*/ 2809303 h 2823535"/>
              <a:gd name="connsiteX44" fmla="*/ 581751 w 7327902"/>
              <a:gd name="connsiteY44" fmla="*/ 2809303 h 2823535"/>
              <a:gd name="connsiteX45" fmla="*/ 368988 w 7327902"/>
              <a:gd name="connsiteY45" fmla="*/ 2060005 h 2823535"/>
              <a:gd name="connsiteX46" fmla="*/ 362583 w 7327902"/>
              <a:gd name="connsiteY46" fmla="*/ 2060005 h 2823535"/>
              <a:gd name="connsiteX47" fmla="*/ 377527 w 7327902"/>
              <a:gd name="connsiteY47" fmla="*/ 2357447 h 2823535"/>
              <a:gd name="connsiteX48" fmla="*/ 377527 w 7327902"/>
              <a:gd name="connsiteY48" fmla="*/ 2809303 h 2823535"/>
              <a:gd name="connsiteX49" fmla="*/ 128472 w 7327902"/>
              <a:gd name="connsiteY49" fmla="*/ 2809303 h 2823535"/>
              <a:gd name="connsiteX50" fmla="*/ 4546467 w 7327902"/>
              <a:gd name="connsiteY50" fmla="*/ 1764697 h 2823535"/>
              <a:gd name="connsiteX51" fmla="*/ 4921472 w 7327902"/>
              <a:gd name="connsiteY51" fmla="*/ 1764697 h 2823535"/>
              <a:gd name="connsiteX52" fmla="*/ 5265168 w 7327902"/>
              <a:gd name="connsiteY52" fmla="*/ 2809303 h 2823535"/>
              <a:gd name="connsiteX53" fmla="*/ 4957763 w 7327902"/>
              <a:gd name="connsiteY53" fmla="*/ 2809303 h 2823535"/>
              <a:gd name="connsiteX54" fmla="*/ 4906529 w 7327902"/>
              <a:gd name="connsiteY54" fmla="*/ 2614329 h 2823535"/>
              <a:gd name="connsiteX55" fmla="*/ 4568526 w 7327902"/>
              <a:gd name="connsiteY55" fmla="*/ 2614329 h 2823535"/>
              <a:gd name="connsiteX56" fmla="*/ 4515869 w 7327902"/>
              <a:gd name="connsiteY56" fmla="*/ 2809303 h 2823535"/>
              <a:gd name="connsiteX57" fmla="*/ 4207041 w 7327902"/>
              <a:gd name="connsiteY57" fmla="*/ 2809303 h 2823535"/>
              <a:gd name="connsiteX58" fmla="*/ 5932443 w 7327902"/>
              <a:gd name="connsiteY58" fmla="*/ 1754023 h 2823535"/>
              <a:gd name="connsiteX59" fmla="*/ 6117811 w 7327902"/>
              <a:gd name="connsiteY59" fmla="*/ 1772525 h 2823535"/>
              <a:gd name="connsiteX60" fmla="*/ 6269734 w 7327902"/>
              <a:gd name="connsiteY60" fmla="*/ 1819489 h 2823535"/>
              <a:gd name="connsiteX61" fmla="*/ 6180786 w 7327902"/>
              <a:gd name="connsiteY61" fmla="*/ 2040080 h 2823535"/>
              <a:gd name="connsiteX62" fmla="*/ 5933866 w 7327902"/>
              <a:gd name="connsiteY62" fmla="*/ 1984577 h 2823535"/>
              <a:gd name="connsiteX63" fmla="*/ 5743517 w 7327902"/>
              <a:gd name="connsiteY63" fmla="*/ 2064630 h 2823535"/>
              <a:gd name="connsiteX64" fmla="*/ 5676273 w 7327902"/>
              <a:gd name="connsiteY64" fmla="*/ 2293404 h 2823535"/>
              <a:gd name="connsiteX65" fmla="*/ 5737113 w 7327902"/>
              <a:gd name="connsiteY65" fmla="*/ 2515774 h 2823535"/>
              <a:gd name="connsiteX66" fmla="*/ 5912519 w 7327902"/>
              <a:gd name="connsiteY66" fmla="*/ 2592270 h 2823535"/>
              <a:gd name="connsiteX67" fmla="*/ 6027795 w 7327902"/>
              <a:gd name="connsiteY67" fmla="*/ 2580173 h 2823535"/>
              <a:gd name="connsiteX68" fmla="*/ 6027795 w 7327902"/>
              <a:gd name="connsiteY68" fmla="*/ 2417220 h 2823535"/>
              <a:gd name="connsiteX69" fmla="*/ 5842072 w 7327902"/>
              <a:gd name="connsiteY69" fmla="*/ 2417220 h 2823535"/>
              <a:gd name="connsiteX70" fmla="*/ 5842072 w 7327902"/>
              <a:gd name="connsiteY70" fmla="*/ 2200187 h 2823535"/>
              <a:gd name="connsiteX71" fmla="*/ 6291081 w 7327902"/>
              <a:gd name="connsiteY71" fmla="*/ 2200187 h 2823535"/>
              <a:gd name="connsiteX72" fmla="*/ 6291081 w 7327902"/>
              <a:gd name="connsiteY72" fmla="*/ 2760915 h 2823535"/>
              <a:gd name="connsiteX73" fmla="*/ 5889037 w 7327902"/>
              <a:gd name="connsiteY73" fmla="*/ 2823535 h 2823535"/>
              <a:gd name="connsiteX74" fmla="*/ 5517234 w 7327902"/>
              <a:gd name="connsiteY74" fmla="*/ 2684064 h 2823535"/>
              <a:gd name="connsiteX75" fmla="*/ 5385946 w 7327902"/>
              <a:gd name="connsiteY75" fmla="*/ 2286288 h 2823535"/>
              <a:gd name="connsiteX76" fmla="*/ 5529686 w 7327902"/>
              <a:gd name="connsiteY76" fmla="*/ 1894206 h 2823535"/>
              <a:gd name="connsiteX77" fmla="*/ 5932443 w 7327902"/>
              <a:gd name="connsiteY77" fmla="*/ 1754023 h 2823535"/>
              <a:gd name="connsiteX78" fmla="*/ 3755883 w 7327902"/>
              <a:gd name="connsiteY78" fmla="*/ 1754023 h 2823535"/>
              <a:gd name="connsiteX79" fmla="*/ 4085347 w 7327902"/>
              <a:gd name="connsiteY79" fmla="*/ 1828740 h 2823535"/>
              <a:gd name="connsiteX80" fmla="*/ 3999245 w 7327902"/>
              <a:gd name="connsiteY80" fmla="*/ 2045773 h 2823535"/>
              <a:gd name="connsiteX81" fmla="*/ 3747344 w 7327902"/>
              <a:gd name="connsiteY81" fmla="*/ 1978884 h 2823535"/>
              <a:gd name="connsiteX82" fmla="*/ 3667647 w 7327902"/>
              <a:gd name="connsiteY82" fmla="*/ 1998097 h 2823535"/>
              <a:gd name="connsiteX83" fmla="*/ 3642741 w 7327902"/>
              <a:gd name="connsiteY83" fmla="*/ 2045773 h 2823535"/>
              <a:gd name="connsiteX84" fmla="*/ 3674407 w 7327902"/>
              <a:gd name="connsiteY84" fmla="*/ 2100565 h 2823535"/>
              <a:gd name="connsiteX85" fmla="*/ 3846254 w 7327902"/>
              <a:gd name="connsiteY85" fmla="*/ 2188801 h 2823535"/>
              <a:gd name="connsiteX86" fmla="*/ 4033045 w 7327902"/>
              <a:gd name="connsiteY86" fmla="*/ 2318666 h 2823535"/>
              <a:gd name="connsiteX87" fmla="*/ 4085347 w 7327902"/>
              <a:gd name="connsiteY87" fmla="*/ 2493360 h 2823535"/>
              <a:gd name="connsiteX88" fmla="*/ 4036247 w 7327902"/>
              <a:gd name="connsiteY88" fmla="*/ 2665207 h 2823535"/>
              <a:gd name="connsiteX89" fmla="*/ 3894642 w 7327902"/>
              <a:gd name="connsiteY89" fmla="*/ 2781907 h 2823535"/>
              <a:gd name="connsiteX90" fmla="*/ 3677609 w 7327902"/>
              <a:gd name="connsiteY90" fmla="*/ 2823535 h 2823535"/>
              <a:gd name="connsiteX91" fmla="*/ 3503270 w 7327902"/>
              <a:gd name="connsiteY91" fmla="*/ 2808947 h 2823535"/>
              <a:gd name="connsiteX92" fmla="*/ 3356684 w 7327902"/>
              <a:gd name="connsiteY92" fmla="*/ 2758069 h 2823535"/>
              <a:gd name="connsiteX93" fmla="*/ 3356684 w 7327902"/>
              <a:gd name="connsiteY93" fmla="*/ 2507591 h 2823535"/>
              <a:gd name="connsiteX94" fmla="*/ 3523906 w 7327902"/>
              <a:gd name="connsiteY94" fmla="*/ 2571990 h 2823535"/>
              <a:gd name="connsiteX95" fmla="*/ 3683301 w 7327902"/>
              <a:gd name="connsiteY95" fmla="*/ 2595116 h 2823535"/>
              <a:gd name="connsiteX96" fmla="*/ 3775096 w 7327902"/>
              <a:gd name="connsiteY96" fmla="*/ 2573413 h 2823535"/>
              <a:gd name="connsiteX97" fmla="*/ 3804271 w 7327902"/>
              <a:gd name="connsiteY97" fmla="*/ 2517553 h 2823535"/>
              <a:gd name="connsiteX98" fmla="*/ 3792530 w 7327902"/>
              <a:gd name="connsiteY98" fmla="*/ 2480195 h 2823535"/>
              <a:gd name="connsiteX99" fmla="*/ 3754816 w 7327902"/>
              <a:gd name="connsiteY99" fmla="*/ 2447818 h 2823535"/>
              <a:gd name="connsiteX100" fmla="*/ 3616412 w 7327902"/>
              <a:gd name="connsiteY100" fmla="*/ 2380929 h 2823535"/>
              <a:gd name="connsiteX101" fmla="*/ 3463777 w 7327902"/>
              <a:gd name="connsiteY101" fmla="*/ 2291270 h 2823535"/>
              <a:gd name="connsiteX102" fmla="*/ 3388349 w 7327902"/>
              <a:gd name="connsiteY102" fmla="*/ 2191648 h 2823535"/>
              <a:gd name="connsiteX103" fmla="*/ 3363800 w 7327902"/>
              <a:gd name="connsiteY103" fmla="*/ 2058582 h 2823535"/>
              <a:gd name="connsiteX104" fmla="*/ 3468403 w 7327902"/>
              <a:gd name="connsiteY104" fmla="*/ 1834432 h 2823535"/>
              <a:gd name="connsiteX105" fmla="*/ 3755883 w 7327902"/>
              <a:gd name="connsiteY105" fmla="*/ 1754023 h 2823535"/>
              <a:gd name="connsiteX106" fmla="*/ 2841483 w 7327902"/>
              <a:gd name="connsiteY106" fmla="*/ 1754023 h 2823535"/>
              <a:gd name="connsiteX107" fmla="*/ 3170946 w 7327902"/>
              <a:gd name="connsiteY107" fmla="*/ 1828740 h 2823535"/>
              <a:gd name="connsiteX108" fmla="*/ 3084845 w 7327902"/>
              <a:gd name="connsiteY108" fmla="*/ 2045773 h 2823535"/>
              <a:gd name="connsiteX109" fmla="*/ 2832944 w 7327902"/>
              <a:gd name="connsiteY109" fmla="*/ 1978884 h 2823535"/>
              <a:gd name="connsiteX110" fmla="*/ 2753246 w 7327902"/>
              <a:gd name="connsiteY110" fmla="*/ 1998097 h 2823535"/>
              <a:gd name="connsiteX111" fmla="*/ 2728341 w 7327902"/>
              <a:gd name="connsiteY111" fmla="*/ 2045773 h 2823535"/>
              <a:gd name="connsiteX112" fmla="*/ 2760006 w 7327902"/>
              <a:gd name="connsiteY112" fmla="*/ 2100565 h 2823535"/>
              <a:gd name="connsiteX113" fmla="*/ 2931854 w 7327902"/>
              <a:gd name="connsiteY113" fmla="*/ 2188801 h 2823535"/>
              <a:gd name="connsiteX114" fmla="*/ 3118645 w 7327902"/>
              <a:gd name="connsiteY114" fmla="*/ 2318666 h 2823535"/>
              <a:gd name="connsiteX115" fmla="*/ 3170946 w 7327902"/>
              <a:gd name="connsiteY115" fmla="*/ 2493360 h 2823535"/>
              <a:gd name="connsiteX116" fmla="*/ 3121847 w 7327902"/>
              <a:gd name="connsiteY116" fmla="*/ 2665207 h 2823535"/>
              <a:gd name="connsiteX117" fmla="*/ 2980242 w 7327902"/>
              <a:gd name="connsiteY117" fmla="*/ 2781907 h 2823535"/>
              <a:gd name="connsiteX118" fmla="*/ 2763209 w 7327902"/>
              <a:gd name="connsiteY118" fmla="*/ 2823535 h 2823535"/>
              <a:gd name="connsiteX119" fmla="*/ 2588870 w 7327902"/>
              <a:gd name="connsiteY119" fmla="*/ 2808947 h 2823535"/>
              <a:gd name="connsiteX120" fmla="*/ 2442284 w 7327902"/>
              <a:gd name="connsiteY120" fmla="*/ 2758069 h 2823535"/>
              <a:gd name="connsiteX121" fmla="*/ 2442284 w 7327902"/>
              <a:gd name="connsiteY121" fmla="*/ 2507591 h 2823535"/>
              <a:gd name="connsiteX122" fmla="*/ 2609506 w 7327902"/>
              <a:gd name="connsiteY122" fmla="*/ 2571990 h 2823535"/>
              <a:gd name="connsiteX123" fmla="*/ 2768901 w 7327902"/>
              <a:gd name="connsiteY123" fmla="*/ 2595116 h 2823535"/>
              <a:gd name="connsiteX124" fmla="*/ 2860696 w 7327902"/>
              <a:gd name="connsiteY124" fmla="*/ 2573413 h 2823535"/>
              <a:gd name="connsiteX125" fmla="*/ 2889871 w 7327902"/>
              <a:gd name="connsiteY125" fmla="*/ 2517553 h 2823535"/>
              <a:gd name="connsiteX126" fmla="*/ 2878129 w 7327902"/>
              <a:gd name="connsiteY126" fmla="*/ 2480195 h 2823535"/>
              <a:gd name="connsiteX127" fmla="*/ 2840415 w 7327902"/>
              <a:gd name="connsiteY127" fmla="*/ 2447818 h 2823535"/>
              <a:gd name="connsiteX128" fmla="*/ 2702012 w 7327902"/>
              <a:gd name="connsiteY128" fmla="*/ 2380929 h 2823535"/>
              <a:gd name="connsiteX129" fmla="*/ 2549377 w 7327902"/>
              <a:gd name="connsiteY129" fmla="*/ 2291270 h 2823535"/>
              <a:gd name="connsiteX130" fmla="*/ 2473949 w 7327902"/>
              <a:gd name="connsiteY130" fmla="*/ 2191648 h 2823535"/>
              <a:gd name="connsiteX131" fmla="*/ 2449400 w 7327902"/>
              <a:gd name="connsiteY131" fmla="*/ 2058582 h 2823535"/>
              <a:gd name="connsiteX132" fmla="*/ 2554003 w 7327902"/>
              <a:gd name="connsiteY132" fmla="*/ 1834432 h 2823535"/>
              <a:gd name="connsiteX133" fmla="*/ 2841483 w 7327902"/>
              <a:gd name="connsiteY133" fmla="*/ 1754023 h 2823535"/>
              <a:gd name="connsiteX134" fmla="*/ 4607431 w 7327902"/>
              <a:gd name="connsiteY134" fmla="*/ 230554 h 2823535"/>
              <a:gd name="connsiteX135" fmla="*/ 4396090 w 7327902"/>
              <a:gd name="connsiteY135" fmla="*/ 535112 h 2823535"/>
              <a:gd name="connsiteX136" fmla="*/ 4606008 w 7327902"/>
              <a:gd name="connsiteY136" fmla="*/ 836824 h 2823535"/>
              <a:gd name="connsiteX137" fmla="*/ 4764335 w 7327902"/>
              <a:gd name="connsiteY137" fmla="*/ 763530 h 2823535"/>
              <a:gd name="connsiteX138" fmla="*/ 4815925 w 7327902"/>
              <a:gd name="connsiteY138" fmla="*/ 535112 h 2823535"/>
              <a:gd name="connsiteX139" fmla="*/ 4763624 w 7327902"/>
              <a:gd name="connsiteY139" fmla="*/ 304914 h 2823535"/>
              <a:gd name="connsiteX140" fmla="*/ 4607431 w 7327902"/>
              <a:gd name="connsiteY140" fmla="*/ 230554 h 2823535"/>
              <a:gd name="connsiteX141" fmla="*/ 6710247 w 7327902"/>
              <a:gd name="connsiteY141" fmla="*/ 16367 h 2823535"/>
              <a:gd name="connsiteX142" fmla="*/ 7327902 w 7327902"/>
              <a:gd name="connsiteY142" fmla="*/ 16367 h 2823535"/>
              <a:gd name="connsiteX143" fmla="*/ 7327902 w 7327902"/>
              <a:gd name="connsiteY143" fmla="*/ 241939 h 2823535"/>
              <a:gd name="connsiteX144" fmla="*/ 6991323 w 7327902"/>
              <a:gd name="connsiteY144" fmla="*/ 241939 h 2823535"/>
              <a:gd name="connsiteX145" fmla="*/ 6991323 w 7327902"/>
              <a:gd name="connsiteY145" fmla="*/ 405603 h 2823535"/>
              <a:gd name="connsiteX146" fmla="*/ 7302997 w 7327902"/>
              <a:gd name="connsiteY146" fmla="*/ 405603 h 2823535"/>
              <a:gd name="connsiteX147" fmla="*/ 7302997 w 7327902"/>
              <a:gd name="connsiteY147" fmla="*/ 631176 h 2823535"/>
              <a:gd name="connsiteX148" fmla="*/ 6991323 w 7327902"/>
              <a:gd name="connsiteY148" fmla="*/ 631176 h 2823535"/>
              <a:gd name="connsiteX149" fmla="*/ 6991323 w 7327902"/>
              <a:gd name="connsiteY149" fmla="*/ 827573 h 2823535"/>
              <a:gd name="connsiteX150" fmla="*/ 7327902 w 7327902"/>
              <a:gd name="connsiteY150" fmla="*/ 827573 h 2823535"/>
              <a:gd name="connsiteX151" fmla="*/ 7327902 w 7327902"/>
              <a:gd name="connsiteY151" fmla="*/ 1056703 h 2823535"/>
              <a:gd name="connsiteX152" fmla="*/ 6710247 w 7327902"/>
              <a:gd name="connsiteY152" fmla="*/ 1056703 h 2823535"/>
              <a:gd name="connsiteX153" fmla="*/ 5300547 w 7327902"/>
              <a:gd name="connsiteY153" fmla="*/ 16367 h 2823535"/>
              <a:gd name="connsiteX154" fmla="*/ 5674841 w 7327902"/>
              <a:gd name="connsiteY154" fmla="*/ 16367 h 2823535"/>
              <a:gd name="connsiteX155" fmla="*/ 5891874 w 7327902"/>
              <a:gd name="connsiteY155" fmla="*/ 754991 h 2823535"/>
              <a:gd name="connsiteX156" fmla="*/ 5897567 w 7327902"/>
              <a:gd name="connsiteY156" fmla="*/ 754991 h 2823535"/>
              <a:gd name="connsiteX157" fmla="*/ 6110331 w 7327902"/>
              <a:gd name="connsiteY157" fmla="*/ 16367 h 2823535"/>
              <a:gd name="connsiteX158" fmla="*/ 6485335 w 7327902"/>
              <a:gd name="connsiteY158" fmla="*/ 16367 h 2823535"/>
              <a:gd name="connsiteX159" fmla="*/ 6485335 w 7327902"/>
              <a:gd name="connsiteY159" fmla="*/ 1056703 h 2823535"/>
              <a:gd name="connsiteX160" fmla="*/ 6227030 w 7327902"/>
              <a:gd name="connsiteY160" fmla="*/ 1056703 h 2823535"/>
              <a:gd name="connsiteX161" fmla="*/ 6227030 w 7327902"/>
              <a:gd name="connsiteY161" fmla="*/ 600578 h 2823535"/>
              <a:gd name="connsiteX162" fmla="*/ 6228097 w 7327902"/>
              <a:gd name="connsiteY162" fmla="*/ 521592 h 2823535"/>
              <a:gd name="connsiteX163" fmla="*/ 6237704 w 7327902"/>
              <a:gd name="connsiteY163" fmla="*/ 308828 h 2823535"/>
              <a:gd name="connsiteX164" fmla="*/ 6231299 w 7327902"/>
              <a:gd name="connsiteY164" fmla="*/ 308828 h 2823535"/>
              <a:gd name="connsiteX165" fmla="*/ 6021383 w 7327902"/>
              <a:gd name="connsiteY165" fmla="*/ 1056703 h 2823535"/>
              <a:gd name="connsiteX166" fmla="*/ 5753827 w 7327902"/>
              <a:gd name="connsiteY166" fmla="*/ 1056703 h 2823535"/>
              <a:gd name="connsiteX167" fmla="*/ 5541063 w 7327902"/>
              <a:gd name="connsiteY167" fmla="*/ 307405 h 2823535"/>
              <a:gd name="connsiteX168" fmla="*/ 5534659 w 7327902"/>
              <a:gd name="connsiteY168" fmla="*/ 307405 h 2823535"/>
              <a:gd name="connsiteX169" fmla="*/ 5549602 w 7327902"/>
              <a:gd name="connsiteY169" fmla="*/ 604847 h 2823535"/>
              <a:gd name="connsiteX170" fmla="*/ 5549602 w 7327902"/>
              <a:gd name="connsiteY170" fmla="*/ 1056703 h 2823535"/>
              <a:gd name="connsiteX171" fmla="*/ 5300547 w 7327902"/>
              <a:gd name="connsiteY171" fmla="*/ 1056703 h 2823535"/>
              <a:gd name="connsiteX172" fmla="*/ 2404947 w 7327902"/>
              <a:gd name="connsiteY172" fmla="*/ 16367 h 2823535"/>
              <a:gd name="connsiteX173" fmla="*/ 2686022 w 7327902"/>
              <a:gd name="connsiteY173" fmla="*/ 16367 h 2823535"/>
              <a:gd name="connsiteX174" fmla="*/ 2686022 w 7327902"/>
              <a:gd name="connsiteY174" fmla="*/ 829708 h 2823535"/>
              <a:gd name="connsiteX175" fmla="*/ 3086644 w 7327902"/>
              <a:gd name="connsiteY175" fmla="*/ 829708 h 2823535"/>
              <a:gd name="connsiteX176" fmla="*/ 3086644 w 7327902"/>
              <a:gd name="connsiteY176" fmla="*/ 1056703 h 2823535"/>
              <a:gd name="connsiteX177" fmla="*/ 2404947 w 7327902"/>
              <a:gd name="connsiteY177" fmla="*/ 1056703 h 2823535"/>
              <a:gd name="connsiteX178" fmla="*/ 1604847 w 7327902"/>
              <a:gd name="connsiteY178" fmla="*/ 16367 h 2823535"/>
              <a:gd name="connsiteX179" fmla="*/ 2222502 w 7327902"/>
              <a:gd name="connsiteY179" fmla="*/ 16367 h 2823535"/>
              <a:gd name="connsiteX180" fmla="*/ 2222502 w 7327902"/>
              <a:gd name="connsiteY180" fmla="*/ 241939 h 2823535"/>
              <a:gd name="connsiteX181" fmla="*/ 1885923 w 7327902"/>
              <a:gd name="connsiteY181" fmla="*/ 241939 h 2823535"/>
              <a:gd name="connsiteX182" fmla="*/ 1885923 w 7327902"/>
              <a:gd name="connsiteY182" fmla="*/ 405603 h 2823535"/>
              <a:gd name="connsiteX183" fmla="*/ 2197597 w 7327902"/>
              <a:gd name="connsiteY183" fmla="*/ 405603 h 2823535"/>
              <a:gd name="connsiteX184" fmla="*/ 2197597 w 7327902"/>
              <a:gd name="connsiteY184" fmla="*/ 631176 h 2823535"/>
              <a:gd name="connsiteX185" fmla="*/ 1885923 w 7327902"/>
              <a:gd name="connsiteY185" fmla="*/ 631176 h 2823535"/>
              <a:gd name="connsiteX186" fmla="*/ 1885923 w 7327902"/>
              <a:gd name="connsiteY186" fmla="*/ 827573 h 2823535"/>
              <a:gd name="connsiteX187" fmla="*/ 2222502 w 7327902"/>
              <a:gd name="connsiteY187" fmla="*/ 827573 h 2823535"/>
              <a:gd name="connsiteX188" fmla="*/ 2222502 w 7327902"/>
              <a:gd name="connsiteY188" fmla="*/ 1056703 h 2823535"/>
              <a:gd name="connsiteX189" fmla="*/ 1604847 w 7327902"/>
              <a:gd name="connsiteY189" fmla="*/ 1056703 h 2823535"/>
              <a:gd name="connsiteX190" fmla="*/ 0 w 7327902"/>
              <a:gd name="connsiteY190" fmla="*/ 16367 h 2823535"/>
              <a:gd name="connsiteX191" fmla="*/ 271115 w 7327902"/>
              <a:gd name="connsiteY191" fmla="*/ 16367 h 2823535"/>
              <a:gd name="connsiteX192" fmla="*/ 384256 w 7327902"/>
              <a:gd name="connsiteY192" fmla="*/ 537958 h 2823535"/>
              <a:gd name="connsiteX193" fmla="*/ 436914 w 7327902"/>
              <a:gd name="connsiteY193" fmla="*/ 813341 h 2823535"/>
              <a:gd name="connsiteX194" fmla="*/ 470002 w 7327902"/>
              <a:gd name="connsiteY194" fmla="*/ 616232 h 2823535"/>
              <a:gd name="connsiteX195" fmla="*/ 514476 w 7327902"/>
              <a:gd name="connsiteY195" fmla="*/ 409873 h 2823535"/>
              <a:gd name="connsiteX196" fmla="*/ 606271 w 7327902"/>
              <a:gd name="connsiteY196" fmla="*/ 16367 h 2823535"/>
              <a:gd name="connsiteX197" fmla="*/ 866710 w 7327902"/>
              <a:gd name="connsiteY197" fmla="*/ 16367 h 2823535"/>
              <a:gd name="connsiteX198" fmla="*/ 955658 w 7327902"/>
              <a:gd name="connsiteY198" fmla="*/ 409873 h 2823535"/>
              <a:gd name="connsiteX199" fmla="*/ 1001911 w 7327902"/>
              <a:gd name="connsiteY199" fmla="*/ 628329 h 2823535"/>
              <a:gd name="connsiteX200" fmla="*/ 1033221 w 7327902"/>
              <a:gd name="connsiteY200" fmla="*/ 813341 h 2823535"/>
              <a:gd name="connsiteX201" fmla="*/ 1083744 w 7327902"/>
              <a:gd name="connsiteY201" fmla="*/ 539381 h 2823535"/>
              <a:gd name="connsiteX202" fmla="*/ 1199020 w 7327902"/>
              <a:gd name="connsiteY202" fmla="*/ 16367 h 2823535"/>
              <a:gd name="connsiteX203" fmla="*/ 1470134 w 7327902"/>
              <a:gd name="connsiteY203" fmla="*/ 16367 h 2823535"/>
              <a:gd name="connsiteX204" fmla="*/ 1213964 w 7327902"/>
              <a:gd name="connsiteY204" fmla="*/ 1056703 h 2823535"/>
              <a:gd name="connsiteX205" fmla="*/ 881654 w 7327902"/>
              <a:gd name="connsiteY205" fmla="*/ 1056703 h 2823535"/>
              <a:gd name="connsiteX206" fmla="*/ 782032 w 7327902"/>
              <a:gd name="connsiteY206" fmla="*/ 603424 h 2823535"/>
              <a:gd name="connsiteX207" fmla="*/ 759617 w 7327902"/>
              <a:gd name="connsiteY207" fmla="*/ 490282 h 2823535"/>
              <a:gd name="connsiteX208" fmla="*/ 737202 w 7327902"/>
              <a:gd name="connsiteY208" fmla="*/ 348677 h 2823535"/>
              <a:gd name="connsiteX209" fmla="*/ 718701 w 7327902"/>
              <a:gd name="connsiteY209" fmla="*/ 463597 h 2823535"/>
              <a:gd name="connsiteX210" fmla="*/ 693440 w 7327902"/>
              <a:gd name="connsiteY210" fmla="*/ 589904 h 2823535"/>
              <a:gd name="connsiteX211" fmla="*/ 589904 w 7327902"/>
              <a:gd name="connsiteY211" fmla="*/ 1056703 h 2823535"/>
              <a:gd name="connsiteX212" fmla="*/ 257594 w 7327902"/>
              <a:gd name="connsiteY212" fmla="*/ 1056703 h 2823535"/>
              <a:gd name="connsiteX213" fmla="*/ 3690185 w 7327902"/>
              <a:gd name="connsiteY213" fmla="*/ 1423 h 2823535"/>
              <a:gd name="connsiteX214" fmla="*/ 4012532 w 7327902"/>
              <a:gd name="connsiteY214" fmla="*/ 74716 h 2823535"/>
              <a:gd name="connsiteX215" fmla="*/ 3926431 w 7327902"/>
              <a:gd name="connsiteY215" fmla="*/ 296019 h 2823535"/>
              <a:gd name="connsiteX216" fmla="*/ 3811154 w 7327902"/>
              <a:gd name="connsiteY216" fmla="*/ 250478 h 2823535"/>
              <a:gd name="connsiteX217" fmla="*/ 3687338 w 7327902"/>
              <a:gd name="connsiteY217" fmla="*/ 231977 h 2823535"/>
              <a:gd name="connsiteX218" fmla="*/ 3530790 w 7327902"/>
              <a:gd name="connsiteY218" fmla="*/ 314165 h 2823535"/>
              <a:gd name="connsiteX219" fmla="*/ 3474575 w 7327902"/>
              <a:gd name="connsiteY219" fmla="*/ 540804 h 2823535"/>
              <a:gd name="connsiteX220" fmla="*/ 3702993 w 7327902"/>
              <a:gd name="connsiteY220" fmla="*/ 841093 h 2823535"/>
              <a:gd name="connsiteX221" fmla="*/ 3836771 w 7327902"/>
              <a:gd name="connsiteY221" fmla="*/ 821880 h 2823535"/>
              <a:gd name="connsiteX222" fmla="*/ 3966991 w 7327902"/>
              <a:gd name="connsiteY222" fmla="*/ 775627 h 2823535"/>
              <a:gd name="connsiteX223" fmla="*/ 3966991 w 7327902"/>
              <a:gd name="connsiteY223" fmla="*/ 1013297 h 2823535"/>
              <a:gd name="connsiteX224" fmla="*/ 3672395 w 7327902"/>
              <a:gd name="connsiteY224" fmla="*/ 1070935 h 2823535"/>
              <a:gd name="connsiteX225" fmla="*/ 3311266 w 7327902"/>
              <a:gd name="connsiteY225" fmla="*/ 934311 h 2823535"/>
              <a:gd name="connsiteX226" fmla="*/ 3185671 w 7327902"/>
              <a:gd name="connsiteY226" fmla="*/ 539381 h 2823535"/>
              <a:gd name="connsiteX227" fmla="*/ 3246512 w 7327902"/>
              <a:gd name="connsiteY227" fmla="*/ 255459 h 2823535"/>
              <a:gd name="connsiteX228" fmla="*/ 3421562 w 7327902"/>
              <a:gd name="connsiteY228" fmla="*/ 67245 h 2823535"/>
              <a:gd name="connsiteX229" fmla="*/ 3690185 w 7327902"/>
              <a:gd name="connsiteY229" fmla="*/ 1423 h 2823535"/>
              <a:gd name="connsiteX230" fmla="*/ 4607431 w 7327902"/>
              <a:gd name="connsiteY230" fmla="*/ 0 h 2823535"/>
              <a:gd name="connsiteX231" fmla="*/ 4983859 w 7327902"/>
              <a:gd name="connsiteY231" fmla="*/ 135913 h 2823535"/>
              <a:gd name="connsiteX232" fmla="*/ 5111944 w 7327902"/>
              <a:gd name="connsiteY232" fmla="*/ 535112 h 2823535"/>
              <a:gd name="connsiteX233" fmla="*/ 4983148 w 7327902"/>
              <a:gd name="connsiteY233" fmla="*/ 934311 h 2823535"/>
              <a:gd name="connsiteX234" fmla="*/ 4606008 w 7327902"/>
              <a:gd name="connsiteY234" fmla="*/ 1070935 h 2823535"/>
              <a:gd name="connsiteX235" fmla="*/ 4230647 w 7327902"/>
              <a:gd name="connsiteY235" fmla="*/ 933599 h 2823535"/>
              <a:gd name="connsiteX236" fmla="*/ 4100071 w 7327902"/>
              <a:gd name="connsiteY236" fmla="*/ 533689 h 2823535"/>
              <a:gd name="connsiteX237" fmla="*/ 4229935 w 7327902"/>
              <a:gd name="connsiteY237" fmla="*/ 136980 h 2823535"/>
              <a:gd name="connsiteX238" fmla="*/ 4607431 w 7327902"/>
              <a:gd name="connsiteY238" fmla="*/ 0 h 2823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Lst>
            <a:rect l="l" t="t" r="r" b="b"/>
            <a:pathLst>
              <a:path w="7327902" h="2823535">
                <a:moveTo>
                  <a:pt x="4735749" y="1936189"/>
                </a:moveTo>
                <a:cubicBezTo>
                  <a:pt x="4731479" y="1960383"/>
                  <a:pt x="4723059" y="2000232"/>
                  <a:pt x="4710488" y="2055735"/>
                </a:cubicBezTo>
                <a:cubicBezTo>
                  <a:pt x="4697916" y="2111239"/>
                  <a:pt x="4670046" y="2220586"/>
                  <a:pt x="4626876" y="2383775"/>
                </a:cubicBezTo>
                <a:lnTo>
                  <a:pt x="4848179" y="2383775"/>
                </a:lnTo>
                <a:lnTo>
                  <a:pt x="4803349" y="2212995"/>
                </a:lnTo>
                <a:cubicBezTo>
                  <a:pt x="4792913" y="2175044"/>
                  <a:pt x="4780223" y="2125945"/>
                  <a:pt x="4765280" y="2065697"/>
                </a:cubicBezTo>
                <a:cubicBezTo>
                  <a:pt x="4750336" y="2005450"/>
                  <a:pt x="4740493" y="1962280"/>
                  <a:pt x="4735749" y="1936189"/>
                </a:cubicBezTo>
                <a:close/>
                <a:moveTo>
                  <a:pt x="6576897" y="1768967"/>
                </a:moveTo>
                <a:lnTo>
                  <a:pt x="7194552" y="1768967"/>
                </a:lnTo>
                <a:lnTo>
                  <a:pt x="7194552" y="1994539"/>
                </a:lnTo>
                <a:lnTo>
                  <a:pt x="6857973" y="1994539"/>
                </a:lnTo>
                <a:lnTo>
                  <a:pt x="6857973" y="2158203"/>
                </a:lnTo>
                <a:lnTo>
                  <a:pt x="7169647" y="2158203"/>
                </a:lnTo>
                <a:lnTo>
                  <a:pt x="7169647" y="2383775"/>
                </a:lnTo>
                <a:lnTo>
                  <a:pt x="6857973" y="2383775"/>
                </a:lnTo>
                <a:lnTo>
                  <a:pt x="6857973" y="2580173"/>
                </a:lnTo>
                <a:lnTo>
                  <a:pt x="7194552" y="2580173"/>
                </a:lnTo>
                <a:lnTo>
                  <a:pt x="7194552" y="2809303"/>
                </a:lnTo>
                <a:lnTo>
                  <a:pt x="6576897" y="2809303"/>
                </a:lnTo>
                <a:close/>
                <a:moveTo>
                  <a:pt x="1614372" y="1768967"/>
                </a:moveTo>
                <a:lnTo>
                  <a:pt x="2232027" y="1768967"/>
                </a:lnTo>
                <a:lnTo>
                  <a:pt x="2232027" y="1994539"/>
                </a:lnTo>
                <a:lnTo>
                  <a:pt x="1895448" y="1994539"/>
                </a:lnTo>
                <a:lnTo>
                  <a:pt x="1895448" y="2158203"/>
                </a:lnTo>
                <a:lnTo>
                  <a:pt x="2207122" y="2158203"/>
                </a:lnTo>
                <a:lnTo>
                  <a:pt x="2207122" y="2383775"/>
                </a:lnTo>
                <a:lnTo>
                  <a:pt x="1895448" y="2383775"/>
                </a:lnTo>
                <a:lnTo>
                  <a:pt x="1895448" y="2580173"/>
                </a:lnTo>
                <a:lnTo>
                  <a:pt x="2232027" y="2580173"/>
                </a:lnTo>
                <a:lnTo>
                  <a:pt x="2232027" y="2809303"/>
                </a:lnTo>
                <a:lnTo>
                  <a:pt x="1614372" y="2809303"/>
                </a:lnTo>
                <a:close/>
                <a:moveTo>
                  <a:pt x="128472" y="1768967"/>
                </a:moveTo>
                <a:lnTo>
                  <a:pt x="502765" y="1768967"/>
                </a:lnTo>
                <a:lnTo>
                  <a:pt x="719798" y="2507591"/>
                </a:lnTo>
                <a:lnTo>
                  <a:pt x="725491" y="2507591"/>
                </a:lnTo>
                <a:lnTo>
                  <a:pt x="938255" y="1768967"/>
                </a:lnTo>
                <a:lnTo>
                  <a:pt x="1313260" y="1768967"/>
                </a:lnTo>
                <a:lnTo>
                  <a:pt x="1313260" y="2809303"/>
                </a:lnTo>
                <a:lnTo>
                  <a:pt x="1054955" y="2809303"/>
                </a:lnTo>
                <a:lnTo>
                  <a:pt x="1054955" y="2353177"/>
                </a:lnTo>
                <a:cubicBezTo>
                  <a:pt x="1054955" y="2329458"/>
                  <a:pt x="1055311" y="2303129"/>
                  <a:pt x="1056022" y="2274191"/>
                </a:cubicBezTo>
                <a:cubicBezTo>
                  <a:pt x="1056734" y="2245254"/>
                  <a:pt x="1059936" y="2174333"/>
                  <a:pt x="1065629" y="2061428"/>
                </a:cubicBezTo>
                <a:lnTo>
                  <a:pt x="1059224" y="2061428"/>
                </a:lnTo>
                <a:lnTo>
                  <a:pt x="849307" y="2809303"/>
                </a:lnTo>
                <a:lnTo>
                  <a:pt x="581751" y="2809303"/>
                </a:lnTo>
                <a:lnTo>
                  <a:pt x="368988" y="2060005"/>
                </a:lnTo>
                <a:lnTo>
                  <a:pt x="362583" y="2060005"/>
                </a:lnTo>
                <a:cubicBezTo>
                  <a:pt x="372546" y="2187615"/>
                  <a:pt x="377527" y="2286763"/>
                  <a:pt x="377527" y="2357447"/>
                </a:cubicBezTo>
                <a:lnTo>
                  <a:pt x="377527" y="2809303"/>
                </a:lnTo>
                <a:lnTo>
                  <a:pt x="128472" y="2809303"/>
                </a:lnTo>
                <a:close/>
                <a:moveTo>
                  <a:pt x="4546467" y="1764697"/>
                </a:moveTo>
                <a:lnTo>
                  <a:pt x="4921472" y="1764697"/>
                </a:lnTo>
                <a:lnTo>
                  <a:pt x="5265168" y="2809303"/>
                </a:lnTo>
                <a:lnTo>
                  <a:pt x="4957763" y="2809303"/>
                </a:lnTo>
                <a:lnTo>
                  <a:pt x="4906529" y="2614329"/>
                </a:lnTo>
                <a:lnTo>
                  <a:pt x="4568526" y="2614329"/>
                </a:lnTo>
                <a:lnTo>
                  <a:pt x="4515869" y="2809303"/>
                </a:lnTo>
                <a:lnTo>
                  <a:pt x="4207041" y="2809303"/>
                </a:lnTo>
                <a:close/>
                <a:moveTo>
                  <a:pt x="5932443" y="1754023"/>
                </a:moveTo>
                <a:cubicBezTo>
                  <a:pt x="5997909" y="1754023"/>
                  <a:pt x="6059698" y="1760190"/>
                  <a:pt x="6117811" y="1772525"/>
                </a:cubicBezTo>
                <a:cubicBezTo>
                  <a:pt x="6175923" y="1784859"/>
                  <a:pt x="6226565" y="1800514"/>
                  <a:pt x="6269734" y="1819489"/>
                </a:cubicBezTo>
                <a:lnTo>
                  <a:pt x="6180786" y="2040080"/>
                </a:lnTo>
                <a:cubicBezTo>
                  <a:pt x="6105833" y="2003078"/>
                  <a:pt x="6023525" y="1984577"/>
                  <a:pt x="5933866" y="1984577"/>
                </a:cubicBezTo>
                <a:cubicBezTo>
                  <a:pt x="5851797" y="1984577"/>
                  <a:pt x="5788347" y="2011261"/>
                  <a:pt x="5743517" y="2064630"/>
                </a:cubicBezTo>
                <a:cubicBezTo>
                  <a:pt x="5698688" y="2117999"/>
                  <a:pt x="5676273" y="2194257"/>
                  <a:pt x="5676273" y="2293404"/>
                </a:cubicBezTo>
                <a:cubicBezTo>
                  <a:pt x="5676273" y="2390654"/>
                  <a:pt x="5696553" y="2464778"/>
                  <a:pt x="5737113" y="2515774"/>
                </a:cubicBezTo>
                <a:cubicBezTo>
                  <a:pt x="5777674" y="2566771"/>
                  <a:pt x="5836142" y="2592270"/>
                  <a:pt x="5912519" y="2592270"/>
                </a:cubicBezTo>
                <a:cubicBezTo>
                  <a:pt x="5954265" y="2592270"/>
                  <a:pt x="5992691" y="2588237"/>
                  <a:pt x="6027795" y="2580173"/>
                </a:cubicBezTo>
                <a:lnTo>
                  <a:pt x="6027795" y="2417220"/>
                </a:lnTo>
                <a:lnTo>
                  <a:pt x="5842072" y="2417220"/>
                </a:lnTo>
                <a:lnTo>
                  <a:pt x="5842072" y="2200187"/>
                </a:lnTo>
                <a:lnTo>
                  <a:pt x="6291081" y="2200187"/>
                </a:lnTo>
                <a:lnTo>
                  <a:pt x="6291081" y="2760915"/>
                </a:lnTo>
                <a:cubicBezTo>
                  <a:pt x="6169163" y="2802662"/>
                  <a:pt x="6035149" y="2823535"/>
                  <a:pt x="5889037" y="2823535"/>
                </a:cubicBezTo>
                <a:cubicBezTo>
                  <a:pt x="5728693" y="2823535"/>
                  <a:pt x="5604759" y="2777045"/>
                  <a:pt x="5517234" y="2684064"/>
                </a:cubicBezTo>
                <a:cubicBezTo>
                  <a:pt x="5429709" y="2591084"/>
                  <a:pt x="5385946" y="2458492"/>
                  <a:pt x="5385946" y="2286288"/>
                </a:cubicBezTo>
                <a:cubicBezTo>
                  <a:pt x="5385946" y="2118355"/>
                  <a:pt x="5433860" y="1987660"/>
                  <a:pt x="5529686" y="1894206"/>
                </a:cubicBezTo>
                <a:cubicBezTo>
                  <a:pt x="5625513" y="1800751"/>
                  <a:pt x="5759765" y="1754023"/>
                  <a:pt x="5932443" y="1754023"/>
                </a:cubicBezTo>
                <a:close/>
                <a:moveTo>
                  <a:pt x="3755883" y="1754023"/>
                </a:moveTo>
                <a:cubicBezTo>
                  <a:pt x="3863569" y="1754023"/>
                  <a:pt x="3973390" y="1778929"/>
                  <a:pt x="4085347" y="1828740"/>
                </a:cubicBezTo>
                <a:lnTo>
                  <a:pt x="3999245" y="2045773"/>
                </a:lnTo>
                <a:cubicBezTo>
                  <a:pt x="3901995" y="2001180"/>
                  <a:pt x="3818028" y="1978884"/>
                  <a:pt x="3747344" y="1978884"/>
                </a:cubicBezTo>
                <a:cubicBezTo>
                  <a:pt x="3710816" y="1978884"/>
                  <a:pt x="3684250" y="1985288"/>
                  <a:pt x="3667647" y="1998097"/>
                </a:cubicBezTo>
                <a:cubicBezTo>
                  <a:pt x="3651043" y="2010905"/>
                  <a:pt x="3642741" y="2026797"/>
                  <a:pt x="3642741" y="2045773"/>
                </a:cubicBezTo>
                <a:cubicBezTo>
                  <a:pt x="3642741" y="2066172"/>
                  <a:pt x="3653296" y="2084436"/>
                  <a:pt x="3674407" y="2100565"/>
                </a:cubicBezTo>
                <a:cubicBezTo>
                  <a:pt x="3695517" y="2116694"/>
                  <a:pt x="3752799" y="2146106"/>
                  <a:pt x="3846254" y="2188801"/>
                </a:cubicBezTo>
                <a:cubicBezTo>
                  <a:pt x="3935913" y="2229124"/>
                  <a:pt x="3998177" y="2272413"/>
                  <a:pt x="4033045" y="2318666"/>
                </a:cubicBezTo>
                <a:cubicBezTo>
                  <a:pt x="4067912" y="2364919"/>
                  <a:pt x="4085346" y="2423150"/>
                  <a:pt x="4085347" y="2493360"/>
                </a:cubicBezTo>
                <a:cubicBezTo>
                  <a:pt x="4085346" y="2557876"/>
                  <a:pt x="4068980" y="2615159"/>
                  <a:pt x="4036247" y="2665207"/>
                </a:cubicBezTo>
                <a:cubicBezTo>
                  <a:pt x="4003514" y="2715255"/>
                  <a:pt x="3956312" y="2754155"/>
                  <a:pt x="3894642" y="2781907"/>
                </a:cubicBezTo>
                <a:cubicBezTo>
                  <a:pt x="3832971" y="2809659"/>
                  <a:pt x="3760627" y="2823535"/>
                  <a:pt x="3677609" y="2823535"/>
                </a:cubicBezTo>
                <a:cubicBezTo>
                  <a:pt x="3608347" y="2823535"/>
                  <a:pt x="3550234" y="2818672"/>
                  <a:pt x="3503270" y="2808947"/>
                </a:cubicBezTo>
                <a:cubicBezTo>
                  <a:pt x="3456305" y="2799222"/>
                  <a:pt x="3407443" y="2782263"/>
                  <a:pt x="3356684" y="2758069"/>
                </a:cubicBezTo>
                <a:lnTo>
                  <a:pt x="3356684" y="2507591"/>
                </a:lnTo>
                <a:cubicBezTo>
                  <a:pt x="3410290" y="2535106"/>
                  <a:pt x="3466031" y="2556572"/>
                  <a:pt x="3523906" y="2571990"/>
                </a:cubicBezTo>
                <a:cubicBezTo>
                  <a:pt x="3581782" y="2587407"/>
                  <a:pt x="3634914" y="2595116"/>
                  <a:pt x="3683301" y="2595116"/>
                </a:cubicBezTo>
                <a:cubicBezTo>
                  <a:pt x="3725047" y="2595116"/>
                  <a:pt x="3755646" y="2587882"/>
                  <a:pt x="3775096" y="2573413"/>
                </a:cubicBezTo>
                <a:cubicBezTo>
                  <a:pt x="3794545" y="2558944"/>
                  <a:pt x="3804270" y="2540324"/>
                  <a:pt x="3804271" y="2517553"/>
                </a:cubicBezTo>
                <a:cubicBezTo>
                  <a:pt x="3804270" y="2503322"/>
                  <a:pt x="3800356" y="2490869"/>
                  <a:pt x="3792530" y="2480195"/>
                </a:cubicBezTo>
                <a:cubicBezTo>
                  <a:pt x="3784702" y="2469521"/>
                  <a:pt x="3772131" y="2458729"/>
                  <a:pt x="3754816" y="2447818"/>
                </a:cubicBezTo>
                <a:cubicBezTo>
                  <a:pt x="3737500" y="2436907"/>
                  <a:pt x="3691366" y="2414611"/>
                  <a:pt x="3616412" y="2380929"/>
                </a:cubicBezTo>
                <a:cubicBezTo>
                  <a:pt x="3548574" y="2350094"/>
                  <a:pt x="3497696" y="2320207"/>
                  <a:pt x="3463777" y="2291270"/>
                </a:cubicBezTo>
                <a:cubicBezTo>
                  <a:pt x="3429859" y="2262332"/>
                  <a:pt x="3404716" y="2229125"/>
                  <a:pt x="3388349" y="2191648"/>
                </a:cubicBezTo>
                <a:cubicBezTo>
                  <a:pt x="3371983" y="2154171"/>
                  <a:pt x="3363800" y="2109815"/>
                  <a:pt x="3363800" y="2058582"/>
                </a:cubicBezTo>
                <a:cubicBezTo>
                  <a:pt x="3363800" y="1962755"/>
                  <a:pt x="3398667" y="1888038"/>
                  <a:pt x="3468403" y="1834432"/>
                </a:cubicBezTo>
                <a:cubicBezTo>
                  <a:pt x="3538138" y="1780826"/>
                  <a:pt x="3633965" y="1754023"/>
                  <a:pt x="3755883" y="1754023"/>
                </a:cubicBezTo>
                <a:close/>
                <a:moveTo>
                  <a:pt x="2841483" y="1754023"/>
                </a:moveTo>
                <a:cubicBezTo>
                  <a:pt x="2949169" y="1754023"/>
                  <a:pt x="3058990" y="1778929"/>
                  <a:pt x="3170946" y="1828740"/>
                </a:cubicBezTo>
                <a:lnTo>
                  <a:pt x="3084845" y="2045773"/>
                </a:lnTo>
                <a:cubicBezTo>
                  <a:pt x="2987595" y="2001180"/>
                  <a:pt x="2903628" y="1978884"/>
                  <a:pt x="2832944" y="1978884"/>
                </a:cubicBezTo>
                <a:cubicBezTo>
                  <a:pt x="2796416" y="1978884"/>
                  <a:pt x="2769850" y="1985288"/>
                  <a:pt x="2753246" y="1998097"/>
                </a:cubicBezTo>
                <a:cubicBezTo>
                  <a:pt x="2736643" y="2010905"/>
                  <a:pt x="2728341" y="2026797"/>
                  <a:pt x="2728341" y="2045773"/>
                </a:cubicBezTo>
                <a:cubicBezTo>
                  <a:pt x="2728341" y="2066172"/>
                  <a:pt x="2738896" y="2084436"/>
                  <a:pt x="2760006" y="2100565"/>
                </a:cubicBezTo>
                <a:cubicBezTo>
                  <a:pt x="2781116" y="2116694"/>
                  <a:pt x="2838399" y="2146106"/>
                  <a:pt x="2931854" y="2188801"/>
                </a:cubicBezTo>
                <a:cubicBezTo>
                  <a:pt x="3021514" y="2229124"/>
                  <a:pt x="3083777" y="2272413"/>
                  <a:pt x="3118645" y="2318666"/>
                </a:cubicBezTo>
                <a:cubicBezTo>
                  <a:pt x="3153513" y="2364919"/>
                  <a:pt x="3170946" y="2423150"/>
                  <a:pt x="3170946" y="2493360"/>
                </a:cubicBezTo>
                <a:cubicBezTo>
                  <a:pt x="3170946" y="2557876"/>
                  <a:pt x="3154580" y="2615159"/>
                  <a:pt x="3121847" y="2665207"/>
                </a:cubicBezTo>
                <a:cubicBezTo>
                  <a:pt x="3089114" y="2715255"/>
                  <a:pt x="3041912" y="2754155"/>
                  <a:pt x="2980242" y="2781907"/>
                </a:cubicBezTo>
                <a:cubicBezTo>
                  <a:pt x="2918571" y="2809659"/>
                  <a:pt x="2846227" y="2823535"/>
                  <a:pt x="2763209" y="2823535"/>
                </a:cubicBezTo>
                <a:cubicBezTo>
                  <a:pt x="2693948" y="2823535"/>
                  <a:pt x="2635835" y="2818672"/>
                  <a:pt x="2588870" y="2808947"/>
                </a:cubicBezTo>
                <a:cubicBezTo>
                  <a:pt x="2541906" y="2799222"/>
                  <a:pt x="2493043" y="2782263"/>
                  <a:pt x="2442284" y="2758069"/>
                </a:cubicBezTo>
                <a:lnTo>
                  <a:pt x="2442284" y="2507591"/>
                </a:lnTo>
                <a:cubicBezTo>
                  <a:pt x="2495890" y="2535106"/>
                  <a:pt x="2551631" y="2556572"/>
                  <a:pt x="2609506" y="2571990"/>
                </a:cubicBezTo>
                <a:cubicBezTo>
                  <a:pt x="2667382" y="2587407"/>
                  <a:pt x="2720514" y="2595116"/>
                  <a:pt x="2768901" y="2595116"/>
                </a:cubicBezTo>
                <a:cubicBezTo>
                  <a:pt x="2810647" y="2595116"/>
                  <a:pt x="2841245" y="2587882"/>
                  <a:pt x="2860696" y="2573413"/>
                </a:cubicBezTo>
                <a:cubicBezTo>
                  <a:pt x="2880145" y="2558944"/>
                  <a:pt x="2889870" y="2540324"/>
                  <a:pt x="2889871" y="2517553"/>
                </a:cubicBezTo>
                <a:cubicBezTo>
                  <a:pt x="2889870" y="2503322"/>
                  <a:pt x="2885957" y="2490869"/>
                  <a:pt x="2878129" y="2480195"/>
                </a:cubicBezTo>
                <a:cubicBezTo>
                  <a:pt x="2870302" y="2469521"/>
                  <a:pt x="2857730" y="2458729"/>
                  <a:pt x="2840415" y="2447818"/>
                </a:cubicBezTo>
                <a:cubicBezTo>
                  <a:pt x="2823100" y="2436907"/>
                  <a:pt x="2776966" y="2414611"/>
                  <a:pt x="2702012" y="2380929"/>
                </a:cubicBezTo>
                <a:cubicBezTo>
                  <a:pt x="2634174" y="2350094"/>
                  <a:pt x="2583296" y="2320207"/>
                  <a:pt x="2549377" y="2291270"/>
                </a:cubicBezTo>
                <a:cubicBezTo>
                  <a:pt x="2515459" y="2262332"/>
                  <a:pt x="2490316" y="2229125"/>
                  <a:pt x="2473949" y="2191648"/>
                </a:cubicBezTo>
                <a:cubicBezTo>
                  <a:pt x="2457583" y="2154171"/>
                  <a:pt x="2449400" y="2109815"/>
                  <a:pt x="2449400" y="2058582"/>
                </a:cubicBezTo>
                <a:cubicBezTo>
                  <a:pt x="2449400" y="1962755"/>
                  <a:pt x="2484267" y="1888038"/>
                  <a:pt x="2554003" y="1834432"/>
                </a:cubicBezTo>
                <a:cubicBezTo>
                  <a:pt x="2623738" y="1780826"/>
                  <a:pt x="2719564" y="1754023"/>
                  <a:pt x="2841483" y="1754023"/>
                </a:cubicBezTo>
                <a:close/>
                <a:moveTo>
                  <a:pt x="4607431" y="230554"/>
                </a:moveTo>
                <a:cubicBezTo>
                  <a:pt x="4466537" y="230554"/>
                  <a:pt x="4396090" y="332073"/>
                  <a:pt x="4396090" y="535112"/>
                </a:cubicBezTo>
                <a:cubicBezTo>
                  <a:pt x="4396090" y="736253"/>
                  <a:pt x="4466063" y="836824"/>
                  <a:pt x="4606008" y="836824"/>
                </a:cubicBezTo>
                <a:cubicBezTo>
                  <a:pt x="4677166" y="836824"/>
                  <a:pt x="4729942" y="812393"/>
                  <a:pt x="4764335" y="763530"/>
                </a:cubicBezTo>
                <a:cubicBezTo>
                  <a:pt x="4798729" y="714668"/>
                  <a:pt x="4815925" y="638529"/>
                  <a:pt x="4815925" y="535112"/>
                </a:cubicBezTo>
                <a:cubicBezTo>
                  <a:pt x="4815925" y="431220"/>
                  <a:pt x="4798491" y="354488"/>
                  <a:pt x="4763624" y="304914"/>
                </a:cubicBezTo>
                <a:cubicBezTo>
                  <a:pt x="4728756" y="255340"/>
                  <a:pt x="4676692" y="230554"/>
                  <a:pt x="4607431" y="230554"/>
                </a:cubicBezTo>
                <a:close/>
                <a:moveTo>
                  <a:pt x="6710247" y="16367"/>
                </a:moveTo>
                <a:lnTo>
                  <a:pt x="7327902" y="16367"/>
                </a:lnTo>
                <a:lnTo>
                  <a:pt x="7327902" y="241939"/>
                </a:lnTo>
                <a:lnTo>
                  <a:pt x="6991323" y="241939"/>
                </a:lnTo>
                <a:lnTo>
                  <a:pt x="6991323" y="405603"/>
                </a:lnTo>
                <a:lnTo>
                  <a:pt x="7302997" y="405603"/>
                </a:lnTo>
                <a:lnTo>
                  <a:pt x="7302997" y="631176"/>
                </a:lnTo>
                <a:lnTo>
                  <a:pt x="6991323" y="631176"/>
                </a:lnTo>
                <a:lnTo>
                  <a:pt x="6991323" y="827573"/>
                </a:lnTo>
                <a:lnTo>
                  <a:pt x="7327902" y="827573"/>
                </a:lnTo>
                <a:lnTo>
                  <a:pt x="7327902" y="1056703"/>
                </a:lnTo>
                <a:lnTo>
                  <a:pt x="6710247" y="1056703"/>
                </a:lnTo>
                <a:close/>
                <a:moveTo>
                  <a:pt x="5300547" y="16367"/>
                </a:moveTo>
                <a:lnTo>
                  <a:pt x="5674841" y="16367"/>
                </a:lnTo>
                <a:lnTo>
                  <a:pt x="5891874" y="754991"/>
                </a:lnTo>
                <a:lnTo>
                  <a:pt x="5897567" y="754991"/>
                </a:lnTo>
                <a:lnTo>
                  <a:pt x="6110331" y="16367"/>
                </a:lnTo>
                <a:lnTo>
                  <a:pt x="6485335" y="16367"/>
                </a:lnTo>
                <a:lnTo>
                  <a:pt x="6485335" y="1056703"/>
                </a:lnTo>
                <a:lnTo>
                  <a:pt x="6227030" y="1056703"/>
                </a:lnTo>
                <a:lnTo>
                  <a:pt x="6227030" y="600578"/>
                </a:lnTo>
                <a:cubicBezTo>
                  <a:pt x="6227030" y="576858"/>
                  <a:pt x="6227386" y="550529"/>
                  <a:pt x="6228097" y="521592"/>
                </a:cubicBezTo>
                <a:cubicBezTo>
                  <a:pt x="6228809" y="492654"/>
                  <a:pt x="6232011" y="421733"/>
                  <a:pt x="6237704" y="308828"/>
                </a:cubicBezTo>
                <a:lnTo>
                  <a:pt x="6231299" y="308828"/>
                </a:lnTo>
                <a:lnTo>
                  <a:pt x="6021383" y="1056703"/>
                </a:lnTo>
                <a:lnTo>
                  <a:pt x="5753827" y="1056703"/>
                </a:lnTo>
                <a:lnTo>
                  <a:pt x="5541063" y="307405"/>
                </a:lnTo>
                <a:lnTo>
                  <a:pt x="5534659" y="307405"/>
                </a:lnTo>
                <a:cubicBezTo>
                  <a:pt x="5544621" y="435015"/>
                  <a:pt x="5549602" y="534163"/>
                  <a:pt x="5549602" y="604847"/>
                </a:cubicBezTo>
                <a:lnTo>
                  <a:pt x="5549602" y="1056703"/>
                </a:lnTo>
                <a:lnTo>
                  <a:pt x="5300547" y="1056703"/>
                </a:lnTo>
                <a:close/>
                <a:moveTo>
                  <a:pt x="2404947" y="16367"/>
                </a:moveTo>
                <a:lnTo>
                  <a:pt x="2686022" y="16367"/>
                </a:lnTo>
                <a:lnTo>
                  <a:pt x="2686022" y="829708"/>
                </a:lnTo>
                <a:lnTo>
                  <a:pt x="3086644" y="829708"/>
                </a:lnTo>
                <a:lnTo>
                  <a:pt x="3086644" y="1056703"/>
                </a:lnTo>
                <a:lnTo>
                  <a:pt x="2404947" y="1056703"/>
                </a:lnTo>
                <a:close/>
                <a:moveTo>
                  <a:pt x="1604847" y="16367"/>
                </a:moveTo>
                <a:lnTo>
                  <a:pt x="2222502" y="16367"/>
                </a:lnTo>
                <a:lnTo>
                  <a:pt x="2222502" y="241939"/>
                </a:lnTo>
                <a:lnTo>
                  <a:pt x="1885923" y="241939"/>
                </a:lnTo>
                <a:lnTo>
                  <a:pt x="1885923" y="405603"/>
                </a:lnTo>
                <a:lnTo>
                  <a:pt x="2197597" y="405603"/>
                </a:lnTo>
                <a:lnTo>
                  <a:pt x="2197597" y="631176"/>
                </a:lnTo>
                <a:lnTo>
                  <a:pt x="1885923" y="631176"/>
                </a:lnTo>
                <a:lnTo>
                  <a:pt x="1885923" y="827573"/>
                </a:lnTo>
                <a:lnTo>
                  <a:pt x="2222502" y="827573"/>
                </a:lnTo>
                <a:lnTo>
                  <a:pt x="2222502" y="1056703"/>
                </a:lnTo>
                <a:lnTo>
                  <a:pt x="1604847" y="1056703"/>
                </a:lnTo>
                <a:close/>
                <a:moveTo>
                  <a:pt x="0" y="16367"/>
                </a:moveTo>
                <a:lnTo>
                  <a:pt x="271115" y="16367"/>
                </a:lnTo>
                <a:lnTo>
                  <a:pt x="384256" y="537958"/>
                </a:lnTo>
                <a:cubicBezTo>
                  <a:pt x="409873" y="653235"/>
                  <a:pt x="427426" y="745029"/>
                  <a:pt x="436914" y="813341"/>
                </a:cubicBezTo>
                <a:cubicBezTo>
                  <a:pt x="443080" y="764954"/>
                  <a:pt x="454110" y="699251"/>
                  <a:pt x="470002" y="616232"/>
                </a:cubicBezTo>
                <a:cubicBezTo>
                  <a:pt x="485894" y="533214"/>
                  <a:pt x="500719" y="464428"/>
                  <a:pt x="514476" y="409873"/>
                </a:cubicBezTo>
                <a:lnTo>
                  <a:pt x="606271" y="16367"/>
                </a:lnTo>
                <a:lnTo>
                  <a:pt x="866710" y="16367"/>
                </a:lnTo>
                <a:lnTo>
                  <a:pt x="955658" y="409873"/>
                </a:lnTo>
                <a:cubicBezTo>
                  <a:pt x="970839" y="472967"/>
                  <a:pt x="986257" y="545786"/>
                  <a:pt x="1001911" y="628329"/>
                </a:cubicBezTo>
                <a:cubicBezTo>
                  <a:pt x="1017567" y="710873"/>
                  <a:pt x="1028003" y="772544"/>
                  <a:pt x="1033221" y="813341"/>
                </a:cubicBezTo>
                <a:cubicBezTo>
                  <a:pt x="1039389" y="760684"/>
                  <a:pt x="1056229" y="669364"/>
                  <a:pt x="1083744" y="539381"/>
                </a:cubicBezTo>
                <a:lnTo>
                  <a:pt x="1199020" y="16367"/>
                </a:lnTo>
                <a:lnTo>
                  <a:pt x="1470134" y="16367"/>
                </a:lnTo>
                <a:lnTo>
                  <a:pt x="1213964" y="1056703"/>
                </a:lnTo>
                <a:lnTo>
                  <a:pt x="881654" y="1056703"/>
                </a:lnTo>
                <a:lnTo>
                  <a:pt x="782032" y="603424"/>
                </a:lnTo>
                <a:cubicBezTo>
                  <a:pt x="777288" y="584448"/>
                  <a:pt x="769816" y="546734"/>
                  <a:pt x="759617" y="490282"/>
                </a:cubicBezTo>
                <a:cubicBezTo>
                  <a:pt x="749418" y="433830"/>
                  <a:pt x="741946" y="386628"/>
                  <a:pt x="737202" y="348677"/>
                </a:cubicBezTo>
                <a:cubicBezTo>
                  <a:pt x="733407" y="379512"/>
                  <a:pt x="727240" y="417819"/>
                  <a:pt x="718701" y="463597"/>
                </a:cubicBezTo>
                <a:cubicBezTo>
                  <a:pt x="710162" y="509376"/>
                  <a:pt x="701741" y="551478"/>
                  <a:pt x="693440" y="589904"/>
                </a:cubicBezTo>
                <a:cubicBezTo>
                  <a:pt x="685138" y="628329"/>
                  <a:pt x="650626" y="783929"/>
                  <a:pt x="589904" y="1056703"/>
                </a:cubicBezTo>
                <a:lnTo>
                  <a:pt x="257594" y="1056703"/>
                </a:lnTo>
                <a:close/>
                <a:moveTo>
                  <a:pt x="3690185" y="1423"/>
                </a:moveTo>
                <a:cubicBezTo>
                  <a:pt x="3802615" y="1423"/>
                  <a:pt x="3910064" y="25854"/>
                  <a:pt x="4012532" y="74716"/>
                </a:cubicBezTo>
                <a:lnTo>
                  <a:pt x="3926431" y="296019"/>
                </a:lnTo>
                <a:cubicBezTo>
                  <a:pt x="3888005" y="277993"/>
                  <a:pt x="3849579" y="262812"/>
                  <a:pt x="3811154" y="250478"/>
                </a:cubicBezTo>
                <a:cubicBezTo>
                  <a:pt x="3772728" y="238144"/>
                  <a:pt x="3731456" y="231977"/>
                  <a:pt x="3687338" y="231977"/>
                </a:cubicBezTo>
                <a:cubicBezTo>
                  <a:pt x="3620449" y="231977"/>
                  <a:pt x="3568266" y="259373"/>
                  <a:pt x="3530790" y="314165"/>
                </a:cubicBezTo>
                <a:cubicBezTo>
                  <a:pt x="3493313" y="368957"/>
                  <a:pt x="3474574" y="444503"/>
                  <a:pt x="3474575" y="540804"/>
                </a:cubicBezTo>
                <a:cubicBezTo>
                  <a:pt x="3474574" y="740997"/>
                  <a:pt x="3550714" y="841093"/>
                  <a:pt x="3702993" y="841093"/>
                </a:cubicBezTo>
                <a:cubicBezTo>
                  <a:pt x="3749009" y="841093"/>
                  <a:pt x="3793602" y="834689"/>
                  <a:pt x="3836771" y="821880"/>
                </a:cubicBezTo>
                <a:cubicBezTo>
                  <a:pt x="3879940" y="809072"/>
                  <a:pt x="3923347" y="793654"/>
                  <a:pt x="3966991" y="775627"/>
                </a:cubicBezTo>
                <a:lnTo>
                  <a:pt x="3966991" y="1013297"/>
                </a:lnTo>
                <a:cubicBezTo>
                  <a:pt x="3880177" y="1051722"/>
                  <a:pt x="3781979" y="1070935"/>
                  <a:pt x="3672395" y="1070935"/>
                </a:cubicBezTo>
                <a:cubicBezTo>
                  <a:pt x="3515372" y="1070935"/>
                  <a:pt x="3394995" y="1025393"/>
                  <a:pt x="3311266" y="934311"/>
                </a:cubicBezTo>
                <a:cubicBezTo>
                  <a:pt x="3227536" y="843228"/>
                  <a:pt x="3185671" y="711585"/>
                  <a:pt x="3185671" y="539381"/>
                </a:cubicBezTo>
                <a:cubicBezTo>
                  <a:pt x="3185671" y="431695"/>
                  <a:pt x="3205951" y="337054"/>
                  <a:pt x="3246512" y="255459"/>
                </a:cubicBezTo>
                <a:cubicBezTo>
                  <a:pt x="3287072" y="173864"/>
                  <a:pt x="3345422" y="111126"/>
                  <a:pt x="3421562" y="67245"/>
                </a:cubicBezTo>
                <a:cubicBezTo>
                  <a:pt x="3497701" y="23364"/>
                  <a:pt x="3587242" y="1423"/>
                  <a:pt x="3690185" y="1423"/>
                </a:cubicBezTo>
                <a:close/>
                <a:moveTo>
                  <a:pt x="4607431" y="0"/>
                </a:moveTo>
                <a:cubicBezTo>
                  <a:pt x="4772993" y="0"/>
                  <a:pt x="4898469" y="45304"/>
                  <a:pt x="4983859" y="135913"/>
                </a:cubicBezTo>
                <a:cubicBezTo>
                  <a:pt x="5069249" y="226521"/>
                  <a:pt x="5111944" y="359588"/>
                  <a:pt x="5111944" y="535112"/>
                </a:cubicBezTo>
                <a:cubicBezTo>
                  <a:pt x="5111944" y="710162"/>
                  <a:pt x="5069012" y="843228"/>
                  <a:pt x="4983148" y="934311"/>
                </a:cubicBezTo>
                <a:cubicBezTo>
                  <a:pt x="4897283" y="1025393"/>
                  <a:pt x="4771570" y="1070935"/>
                  <a:pt x="4606008" y="1070935"/>
                </a:cubicBezTo>
                <a:cubicBezTo>
                  <a:pt x="4442818" y="1070935"/>
                  <a:pt x="4317698" y="1025156"/>
                  <a:pt x="4230647" y="933599"/>
                </a:cubicBezTo>
                <a:cubicBezTo>
                  <a:pt x="4143596" y="842042"/>
                  <a:pt x="4100071" y="708738"/>
                  <a:pt x="4100071" y="533689"/>
                </a:cubicBezTo>
                <a:cubicBezTo>
                  <a:pt x="4100071" y="360536"/>
                  <a:pt x="4143359" y="228300"/>
                  <a:pt x="4229935" y="136980"/>
                </a:cubicBezTo>
                <a:cubicBezTo>
                  <a:pt x="4316512" y="45660"/>
                  <a:pt x="4442343" y="0"/>
                  <a:pt x="4607431" y="0"/>
                </a:cubicBezTo>
                <a:close/>
              </a:path>
            </a:pathLst>
          </a:custGeom>
          <a:noFill/>
          <a:effectLst/>
        </p:spPr>
        <p:txBody>
          <a:bodyPr wrap="square">
            <a:noAutofit/>
          </a:bodyPr>
          <a:lstStyle>
            <a:lvl1pPr marL="0" indent="0">
              <a:buNone/>
              <a:defRPr sz="1600"/>
            </a:lvl1pPr>
          </a:lstStyle>
          <a:p>
            <a:endParaRPr lang="en-US" dirty="0"/>
          </a:p>
        </p:txBody>
      </p:sp>
      <p:sp>
        <p:nvSpPr>
          <p:cNvPr id="3" name="Date Placeholder 2">
            <a:extLst>
              <a:ext uri="{FF2B5EF4-FFF2-40B4-BE49-F238E27FC236}">
                <a16:creationId xmlns:a16="http://schemas.microsoft.com/office/drawing/2014/main" xmlns="" id="{08D2D23F-C859-8046-BAF7-D1BEFA307DE1}"/>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926510B5-22BD-1749-B974-EC373274022A}"/>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867355752"/>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22_Custom Layout">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xmlns="" id="{3058F3CA-4F02-F043-8C4C-8DDF2F9C87F8}"/>
              </a:ext>
            </a:extLst>
          </p:cNvPr>
          <p:cNvSpPr>
            <a:spLocks noGrp="1"/>
          </p:cNvSpPr>
          <p:nvPr>
            <p:ph type="pic" sz="quarter" idx="12"/>
          </p:nvPr>
        </p:nvSpPr>
        <p:spPr>
          <a:xfrm>
            <a:off x="5800763" y="-8251"/>
            <a:ext cx="6390652" cy="6390653"/>
          </a:xfrm>
          <a:custGeom>
            <a:avLst/>
            <a:gdLst>
              <a:gd name="connsiteX0" fmla="*/ 720946 w 6390652"/>
              <a:gd name="connsiteY0" fmla="*/ 2325910 h 6390653"/>
              <a:gd name="connsiteX1" fmla="*/ 1229480 w 6390652"/>
              <a:gd name="connsiteY1" fmla="*/ 2536552 h 6390653"/>
              <a:gd name="connsiteX2" fmla="*/ 3855872 w 6390652"/>
              <a:gd name="connsiteY2" fmla="*/ 5162944 h 6390653"/>
              <a:gd name="connsiteX3" fmla="*/ 3855872 w 6390652"/>
              <a:gd name="connsiteY3" fmla="*/ 6180012 h 6390653"/>
              <a:gd name="connsiteX4" fmla="*/ 2838802 w 6390652"/>
              <a:gd name="connsiteY4" fmla="*/ 6180012 h 6390653"/>
              <a:gd name="connsiteX5" fmla="*/ 212412 w 6390652"/>
              <a:gd name="connsiteY5" fmla="*/ 3553620 h 6390653"/>
              <a:gd name="connsiteX6" fmla="*/ 212412 w 6390652"/>
              <a:gd name="connsiteY6" fmla="*/ 2536552 h 6390653"/>
              <a:gd name="connsiteX7" fmla="*/ 720946 w 6390652"/>
              <a:gd name="connsiteY7" fmla="*/ 2325910 h 6390653"/>
              <a:gd name="connsiteX8" fmla="*/ 3045086 w 6390652"/>
              <a:gd name="connsiteY8" fmla="*/ 1772 h 6390653"/>
              <a:gd name="connsiteX9" fmla="*/ 3553620 w 6390652"/>
              <a:gd name="connsiteY9" fmla="*/ 212413 h 6390653"/>
              <a:gd name="connsiteX10" fmla="*/ 6180010 w 6390652"/>
              <a:gd name="connsiteY10" fmla="*/ 2838804 h 6390653"/>
              <a:gd name="connsiteX11" fmla="*/ 6180010 w 6390652"/>
              <a:gd name="connsiteY11" fmla="*/ 3855872 h 6390653"/>
              <a:gd name="connsiteX12" fmla="*/ 5162942 w 6390652"/>
              <a:gd name="connsiteY12" fmla="*/ 3855872 h 6390653"/>
              <a:gd name="connsiteX13" fmla="*/ 2536550 w 6390652"/>
              <a:gd name="connsiteY13" fmla="*/ 1229482 h 6390653"/>
              <a:gd name="connsiteX14" fmla="*/ 2536551 w 6390652"/>
              <a:gd name="connsiteY14" fmla="*/ 212412 h 6390653"/>
              <a:gd name="connsiteX15" fmla="*/ 3045086 w 6390652"/>
              <a:gd name="connsiteY15" fmla="*/ 1772 h 6390653"/>
              <a:gd name="connsiteX16" fmla="*/ 719176 w 6390652"/>
              <a:gd name="connsiteY16" fmla="*/ 0 h 6390653"/>
              <a:gd name="connsiteX17" fmla="*/ 1227710 w 6390652"/>
              <a:gd name="connsiteY17" fmla="*/ 210642 h 6390653"/>
              <a:gd name="connsiteX18" fmla="*/ 3854101 w 6390652"/>
              <a:gd name="connsiteY18" fmla="*/ 2837033 h 6390653"/>
              <a:gd name="connsiteX19" fmla="*/ 3854101 w 6390652"/>
              <a:gd name="connsiteY19" fmla="*/ 3854101 h 6390653"/>
              <a:gd name="connsiteX20" fmla="*/ 2837033 w 6390652"/>
              <a:gd name="connsiteY20" fmla="*/ 3854101 h 6390653"/>
              <a:gd name="connsiteX21" fmla="*/ 210642 w 6390652"/>
              <a:gd name="connsiteY21" fmla="*/ 1227710 h 6390653"/>
              <a:gd name="connsiteX22" fmla="*/ 210642 w 6390652"/>
              <a:gd name="connsiteY22" fmla="*/ 210642 h 6390653"/>
              <a:gd name="connsiteX23" fmla="*/ 719176 w 6390652"/>
              <a:gd name="connsiteY23" fmla="*/ 0 h 63906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390652" h="6390653">
                <a:moveTo>
                  <a:pt x="720946" y="2325910"/>
                </a:moveTo>
                <a:cubicBezTo>
                  <a:pt x="904999" y="2325910"/>
                  <a:pt x="1089053" y="2396125"/>
                  <a:pt x="1229480" y="2536552"/>
                </a:cubicBezTo>
                <a:lnTo>
                  <a:pt x="3855872" y="5162944"/>
                </a:lnTo>
                <a:cubicBezTo>
                  <a:pt x="4136728" y="5443799"/>
                  <a:pt x="4136728" y="5899156"/>
                  <a:pt x="3855872" y="6180012"/>
                </a:cubicBezTo>
                <a:cubicBezTo>
                  <a:pt x="3575015" y="6460867"/>
                  <a:pt x="3119658" y="6460867"/>
                  <a:pt x="2838802" y="6180012"/>
                </a:cubicBezTo>
                <a:lnTo>
                  <a:pt x="212412" y="3553620"/>
                </a:lnTo>
                <a:cubicBezTo>
                  <a:pt x="-68444" y="3272764"/>
                  <a:pt x="-68444" y="2817407"/>
                  <a:pt x="212412" y="2536552"/>
                </a:cubicBezTo>
                <a:cubicBezTo>
                  <a:pt x="352840" y="2396124"/>
                  <a:pt x="536893" y="2325910"/>
                  <a:pt x="720946" y="2325910"/>
                </a:cubicBezTo>
                <a:close/>
                <a:moveTo>
                  <a:pt x="3045086" y="1772"/>
                </a:moveTo>
                <a:cubicBezTo>
                  <a:pt x="3229138" y="1772"/>
                  <a:pt x="3413192" y="71985"/>
                  <a:pt x="3553620" y="212413"/>
                </a:cubicBezTo>
                <a:lnTo>
                  <a:pt x="6180010" y="2838804"/>
                </a:lnTo>
                <a:cubicBezTo>
                  <a:pt x="6460867" y="3119660"/>
                  <a:pt x="6460867" y="3575017"/>
                  <a:pt x="6180010" y="3855872"/>
                </a:cubicBezTo>
                <a:cubicBezTo>
                  <a:pt x="5899154" y="4136728"/>
                  <a:pt x="5443798" y="4136728"/>
                  <a:pt x="5162942" y="3855872"/>
                </a:cubicBezTo>
                <a:lnTo>
                  <a:pt x="2536550" y="1229482"/>
                </a:lnTo>
                <a:cubicBezTo>
                  <a:pt x="2255695" y="948625"/>
                  <a:pt x="2255695" y="493268"/>
                  <a:pt x="2536551" y="212412"/>
                </a:cubicBezTo>
                <a:cubicBezTo>
                  <a:pt x="2676978" y="71985"/>
                  <a:pt x="2861031" y="1772"/>
                  <a:pt x="3045086" y="1772"/>
                </a:cubicBezTo>
                <a:close/>
                <a:moveTo>
                  <a:pt x="719176" y="0"/>
                </a:moveTo>
                <a:cubicBezTo>
                  <a:pt x="903229" y="0"/>
                  <a:pt x="1087282" y="70214"/>
                  <a:pt x="1227710" y="210642"/>
                </a:cubicBezTo>
                <a:lnTo>
                  <a:pt x="3854101" y="2837033"/>
                </a:lnTo>
                <a:cubicBezTo>
                  <a:pt x="4134957" y="3117889"/>
                  <a:pt x="4134957" y="3573246"/>
                  <a:pt x="3854101" y="3854101"/>
                </a:cubicBezTo>
                <a:cubicBezTo>
                  <a:pt x="3573246" y="4134957"/>
                  <a:pt x="3117889" y="4134957"/>
                  <a:pt x="2837033" y="3854101"/>
                </a:cubicBezTo>
                <a:lnTo>
                  <a:pt x="210642" y="1227710"/>
                </a:lnTo>
                <a:cubicBezTo>
                  <a:pt x="-70214" y="946855"/>
                  <a:pt x="-70214" y="491498"/>
                  <a:pt x="210642" y="210642"/>
                </a:cubicBezTo>
                <a:cubicBezTo>
                  <a:pt x="351070" y="70214"/>
                  <a:pt x="535123" y="0"/>
                  <a:pt x="719176" y="0"/>
                </a:cubicBezTo>
                <a:close/>
              </a:path>
            </a:pathLst>
          </a:custGeom>
          <a:noFill/>
          <a:effectLst>
            <a:outerShdw blurRad="63500" dist="38100" dir="8100000" algn="tr" rotWithShape="0">
              <a:prstClr val="black">
                <a:alpha val="15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ED507724-05E8-434F-BD9B-1EEDE05D5008}"/>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269F0428-874F-964D-8584-C6DEB7D41AA5}"/>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484033003"/>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20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69FE257F-40FC-854C-B74A-0A698EF85624}"/>
              </a:ext>
            </a:extLst>
          </p:cNvPr>
          <p:cNvSpPr>
            <a:spLocks noGrp="1"/>
          </p:cNvSpPr>
          <p:nvPr>
            <p:ph type="pic" sz="quarter" idx="12"/>
          </p:nvPr>
        </p:nvSpPr>
        <p:spPr>
          <a:xfrm>
            <a:off x="7506119" y="0"/>
            <a:ext cx="4441371" cy="6858000"/>
          </a:xfrm>
          <a:custGeom>
            <a:avLst/>
            <a:gdLst>
              <a:gd name="connsiteX0" fmla="*/ 0 w 4441371"/>
              <a:gd name="connsiteY0" fmla="*/ 0 h 6858000"/>
              <a:gd name="connsiteX1" fmla="*/ 4441371 w 4441371"/>
              <a:gd name="connsiteY1" fmla="*/ 0 h 6858000"/>
              <a:gd name="connsiteX2" fmla="*/ 4441371 w 4441371"/>
              <a:gd name="connsiteY2" fmla="*/ 6858000 h 6858000"/>
              <a:gd name="connsiteX3" fmla="*/ 0 w 44413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441371" h="6858000">
                <a:moveTo>
                  <a:pt x="0" y="0"/>
                </a:moveTo>
                <a:lnTo>
                  <a:pt x="4441371" y="0"/>
                </a:lnTo>
                <a:lnTo>
                  <a:pt x="4441371" y="6858000"/>
                </a:lnTo>
                <a:lnTo>
                  <a:pt x="0" y="6858000"/>
                </a:lnTo>
                <a:close/>
              </a:path>
            </a:pathLst>
          </a:custGeom>
        </p:spPr>
        <p:txBody>
          <a:bodyPr wrap="square">
            <a:noAutofit/>
          </a:bodyPr>
          <a:lstStyle>
            <a:lvl1pPr marL="0" indent="0">
              <a:buNone/>
              <a:defRPr sz="1600"/>
            </a:lvl1pPr>
          </a:lstStyle>
          <a:p>
            <a:endParaRPr lang="en-US" dirty="0"/>
          </a:p>
        </p:txBody>
      </p:sp>
      <p:sp>
        <p:nvSpPr>
          <p:cNvPr id="3" name="Date Placeholder 2">
            <a:extLst>
              <a:ext uri="{FF2B5EF4-FFF2-40B4-BE49-F238E27FC236}">
                <a16:creationId xmlns:a16="http://schemas.microsoft.com/office/drawing/2014/main" xmlns="" id="{BE84AEF5-9B01-0E45-A755-8D10A0B85696}"/>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8C019DCD-8A53-214A-82DF-E8E3A8B1647E}"/>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59624752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9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4B96E5E5-7A79-BB42-98A0-4F7471F5511D}"/>
              </a:ext>
            </a:extLst>
          </p:cNvPr>
          <p:cNvSpPr>
            <a:spLocks noGrp="1"/>
          </p:cNvSpPr>
          <p:nvPr>
            <p:ph type="pic" sz="quarter" idx="12"/>
          </p:nvPr>
        </p:nvSpPr>
        <p:spPr>
          <a:xfrm>
            <a:off x="-1" y="-1"/>
            <a:ext cx="5903089" cy="3420319"/>
          </a:xfrm>
          <a:custGeom>
            <a:avLst/>
            <a:gdLst>
              <a:gd name="connsiteX0" fmla="*/ 0 w 5903089"/>
              <a:gd name="connsiteY0" fmla="*/ 0 h 3429000"/>
              <a:gd name="connsiteX1" fmla="*/ 5903089 w 5903089"/>
              <a:gd name="connsiteY1" fmla="*/ 0 h 3429000"/>
              <a:gd name="connsiteX2" fmla="*/ 5903089 w 5903089"/>
              <a:gd name="connsiteY2" fmla="*/ 3429000 h 3429000"/>
              <a:gd name="connsiteX3" fmla="*/ 0 w 5903089"/>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5903089" h="3429000">
                <a:moveTo>
                  <a:pt x="0" y="0"/>
                </a:moveTo>
                <a:lnTo>
                  <a:pt x="5903089" y="0"/>
                </a:lnTo>
                <a:lnTo>
                  <a:pt x="5903089" y="3429000"/>
                </a:lnTo>
                <a:lnTo>
                  <a:pt x="0" y="3429000"/>
                </a:ln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D25936D6-2430-7A43-8CEA-028F1822DE5D}"/>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884A31FA-94B8-9849-BF5F-6364F6CAF205}"/>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74916047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7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6FCA13B6-9722-A748-BB5C-B50A8BA53738}"/>
              </a:ext>
            </a:extLst>
          </p:cNvPr>
          <p:cNvSpPr>
            <a:spLocks noGrp="1"/>
          </p:cNvSpPr>
          <p:nvPr>
            <p:ph type="pic" sz="quarter" idx="12"/>
          </p:nvPr>
        </p:nvSpPr>
        <p:spPr>
          <a:xfrm>
            <a:off x="6752492" y="0"/>
            <a:ext cx="5439508" cy="6858000"/>
          </a:xfrm>
          <a:custGeom>
            <a:avLst/>
            <a:gdLst>
              <a:gd name="connsiteX0" fmla="*/ 3352 w 5439508"/>
              <a:gd name="connsiteY0" fmla="*/ 0 h 6858000"/>
              <a:gd name="connsiteX1" fmla="*/ 5439508 w 5439508"/>
              <a:gd name="connsiteY1" fmla="*/ 0 h 6858000"/>
              <a:gd name="connsiteX2" fmla="*/ 5439508 w 5439508"/>
              <a:gd name="connsiteY2" fmla="*/ 6858000 h 6858000"/>
              <a:gd name="connsiteX3" fmla="*/ 0 w 5439508"/>
              <a:gd name="connsiteY3" fmla="*/ 6858000 h 6858000"/>
              <a:gd name="connsiteX4" fmla="*/ 0 w 5439508"/>
              <a:gd name="connsiteY4" fmla="*/ 6829525 h 6858000"/>
              <a:gd name="connsiteX5" fmla="*/ 2432662 w 5439508"/>
              <a:gd name="connsiteY5" fmla="*/ 4396863 h 6858000"/>
              <a:gd name="connsiteX6" fmla="*/ 2432662 w 5439508"/>
              <a:gd name="connsiteY6" fmla="*/ 242931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9508" h="6858000">
                <a:moveTo>
                  <a:pt x="3352" y="0"/>
                </a:moveTo>
                <a:lnTo>
                  <a:pt x="5439508" y="0"/>
                </a:lnTo>
                <a:lnTo>
                  <a:pt x="5439508" y="6858000"/>
                </a:lnTo>
                <a:lnTo>
                  <a:pt x="0" y="6858000"/>
                </a:lnTo>
                <a:lnTo>
                  <a:pt x="0" y="6829525"/>
                </a:lnTo>
                <a:lnTo>
                  <a:pt x="2432662" y="4396863"/>
                </a:lnTo>
                <a:cubicBezTo>
                  <a:pt x="2975986" y="3853538"/>
                  <a:pt x="2975986" y="2972635"/>
                  <a:pt x="2432662" y="2429310"/>
                </a:cubicBezTo>
                <a:close/>
              </a:path>
            </a:pathLst>
          </a:custGeom>
          <a:noFill/>
          <a:effectLst>
            <a:outerShdw blurRad="76200" dist="38100" dir="10800000" algn="r" rotWithShape="0">
              <a:prstClr val="black">
                <a:alpha val="10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9227CCFD-10BD-F646-A129-CA95849E6834}"/>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BD49812F-C0E0-C84D-BE8C-26BB448395D0}"/>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54724287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8_Custom Layout">
    <p:spTree>
      <p:nvGrpSpPr>
        <p:cNvPr id="1" name=""/>
        <p:cNvGrpSpPr/>
        <p:nvPr/>
      </p:nvGrpSpPr>
      <p:grpSpPr>
        <a:xfrm>
          <a:off x="0" y="0"/>
          <a:ext cx="0" cy="0"/>
          <a:chOff x="0" y="0"/>
          <a:chExt cx="0" cy="0"/>
        </a:xfrm>
      </p:grpSpPr>
      <p:sp>
        <p:nvSpPr>
          <p:cNvPr id="19" name="Picture Placeholder 18">
            <a:extLst>
              <a:ext uri="{FF2B5EF4-FFF2-40B4-BE49-F238E27FC236}">
                <a16:creationId xmlns:a16="http://schemas.microsoft.com/office/drawing/2014/main" xmlns="" id="{ACF850BA-16EB-9E42-A494-C17397C01658}"/>
              </a:ext>
            </a:extLst>
          </p:cNvPr>
          <p:cNvSpPr>
            <a:spLocks noGrp="1"/>
          </p:cNvSpPr>
          <p:nvPr>
            <p:ph type="pic" sz="quarter" idx="12"/>
          </p:nvPr>
        </p:nvSpPr>
        <p:spPr>
          <a:xfrm>
            <a:off x="0" y="0"/>
            <a:ext cx="5439508" cy="6858000"/>
          </a:xfrm>
          <a:custGeom>
            <a:avLst/>
            <a:gdLst>
              <a:gd name="connsiteX0" fmla="*/ 0 w 5439508"/>
              <a:gd name="connsiteY0" fmla="*/ 0 h 6858000"/>
              <a:gd name="connsiteX1" fmla="*/ 5436156 w 5439508"/>
              <a:gd name="connsiteY1" fmla="*/ 0 h 6858000"/>
              <a:gd name="connsiteX2" fmla="*/ 3006846 w 5439508"/>
              <a:gd name="connsiteY2" fmla="*/ 2429310 h 6858000"/>
              <a:gd name="connsiteX3" fmla="*/ 3006846 w 5439508"/>
              <a:gd name="connsiteY3" fmla="*/ 4396863 h 6858000"/>
              <a:gd name="connsiteX4" fmla="*/ 5439508 w 5439508"/>
              <a:gd name="connsiteY4" fmla="*/ 6829525 h 6858000"/>
              <a:gd name="connsiteX5" fmla="*/ 5439508 w 5439508"/>
              <a:gd name="connsiteY5" fmla="*/ 6858000 h 6858000"/>
              <a:gd name="connsiteX6" fmla="*/ 0 w 5439508"/>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439508" h="6858000">
                <a:moveTo>
                  <a:pt x="0" y="0"/>
                </a:moveTo>
                <a:lnTo>
                  <a:pt x="5436156" y="0"/>
                </a:lnTo>
                <a:lnTo>
                  <a:pt x="3006846" y="2429310"/>
                </a:lnTo>
                <a:cubicBezTo>
                  <a:pt x="2463522" y="2972635"/>
                  <a:pt x="2463522" y="3853538"/>
                  <a:pt x="3006846" y="4396863"/>
                </a:cubicBezTo>
                <a:lnTo>
                  <a:pt x="5439508" y="6829525"/>
                </a:lnTo>
                <a:lnTo>
                  <a:pt x="5439508" y="6858000"/>
                </a:lnTo>
                <a:lnTo>
                  <a:pt x="0" y="6858000"/>
                </a:lnTo>
                <a:close/>
              </a:path>
            </a:pathLst>
          </a:custGeom>
          <a:effectLst>
            <a:outerShdw blurRad="76200" dist="38100" algn="l" rotWithShape="0">
              <a:prstClr val="black">
                <a:alpha val="10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497EDE2A-891C-CF44-B139-F9551205EA59}"/>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599BEA95-6D68-8D47-9C6F-4C999E16ED8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01350537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6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371B4A16-35E7-A849-A5A0-8BDB3A2DCEC6}"/>
              </a:ext>
            </a:extLst>
          </p:cNvPr>
          <p:cNvSpPr>
            <a:spLocks noGrp="1"/>
          </p:cNvSpPr>
          <p:nvPr>
            <p:ph type="pic" sz="quarter" idx="13"/>
          </p:nvPr>
        </p:nvSpPr>
        <p:spPr>
          <a:xfrm>
            <a:off x="7576367" y="1523071"/>
            <a:ext cx="3811857" cy="3811858"/>
          </a:xfrm>
          <a:custGeom>
            <a:avLst/>
            <a:gdLst>
              <a:gd name="connsiteX0" fmla="*/ 1905929 w 3811857"/>
              <a:gd name="connsiteY0" fmla="*/ 0 h 3811858"/>
              <a:gd name="connsiteX1" fmla="*/ 2635735 w 3811857"/>
              <a:gd name="connsiteY1" fmla="*/ 302296 h 3811858"/>
              <a:gd name="connsiteX2" fmla="*/ 3509562 w 3811857"/>
              <a:gd name="connsiteY2" fmla="*/ 1176123 h 3811858"/>
              <a:gd name="connsiteX3" fmla="*/ 3509562 w 3811857"/>
              <a:gd name="connsiteY3" fmla="*/ 2635735 h 3811858"/>
              <a:gd name="connsiteX4" fmla="*/ 2635735 w 3811857"/>
              <a:gd name="connsiteY4" fmla="*/ 3509563 h 3811858"/>
              <a:gd name="connsiteX5" fmla="*/ 1176123 w 3811857"/>
              <a:gd name="connsiteY5" fmla="*/ 3509563 h 3811858"/>
              <a:gd name="connsiteX6" fmla="*/ 302296 w 3811857"/>
              <a:gd name="connsiteY6" fmla="*/ 2635735 h 3811858"/>
              <a:gd name="connsiteX7" fmla="*/ 302296 w 3811857"/>
              <a:gd name="connsiteY7" fmla="*/ 1176123 h 3811858"/>
              <a:gd name="connsiteX8" fmla="*/ 1176123 w 3811857"/>
              <a:gd name="connsiteY8" fmla="*/ 302296 h 3811858"/>
              <a:gd name="connsiteX9" fmla="*/ 1905929 w 3811857"/>
              <a:gd name="connsiteY9" fmla="*/ 0 h 381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1857" h="3811858">
                <a:moveTo>
                  <a:pt x="1905929" y="0"/>
                </a:moveTo>
                <a:cubicBezTo>
                  <a:pt x="2170067" y="0"/>
                  <a:pt x="2434205" y="100765"/>
                  <a:pt x="2635735" y="302296"/>
                </a:cubicBezTo>
                <a:lnTo>
                  <a:pt x="3509562" y="1176123"/>
                </a:lnTo>
                <a:cubicBezTo>
                  <a:pt x="3912623" y="1579184"/>
                  <a:pt x="3912623" y="2232675"/>
                  <a:pt x="3509562" y="2635735"/>
                </a:cubicBezTo>
                <a:lnTo>
                  <a:pt x="2635735" y="3509563"/>
                </a:lnTo>
                <a:cubicBezTo>
                  <a:pt x="2232675" y="3912623"/>
                  <a:pt x="1579183" y="3912623"/>
                  <a:pt x="1176123" y="3509563"/>
                </a:cubicBezTo>
                <a:lnTo>
                  <a:pt x="302296" y="2635735"/>
                </a:lnTo>
                <a:cubicBezTo>
                  <a:pt x="-100765" y="2232675"/>
                  <a:pt x="-100765" y="1579184"/>
                  <a:pt x="302296" y="1176123"/>
                </a:cubicBezTo>
                <a:lnTo>
                  <a:pt x="1176123" y="302296"/>
                </a:lnTo>
                <a:cubicBezTo>
                  <a:pt x="1377653" y="100765"/>
                  <a:pt x="1641791" y="0"/>
                  <a:pt x="1905929" y="0"/>
                </a:cubicBezTo>
                <a:close/>
              </a:path>
            </a:pathLst>
          </a:custGeom>
          <a:noFill/>
          <a:effectLst>
            <a:outerShdw blurRad="127000" dist="38100" dir="10800000" algn="r" rotWithShape="0">
              <a:prstClr val="black">
                <a:alpha val="20000"/>
              </a:prstClr>
            </a:outerShdw>
          </a:effectLst>
        </p:spPr>
        <p:txBody>
          <a:bodyPr wrap="square">
            <a:noAutofit/>
          </a:bodyPr>
          <a:lstStyle>
            <a:lvl1pPr marL="0" indent="0">
              <a:buNone/>
              <a:defRPr sz="1600"/>
            </a:lvl1pPr>
          </a:lstStyle>
          <a:p>
            <a:endParaRPr lang="en-US"/>
          </a:p>
        </p:txBody>
      </p:sp>
      <p:sp>
        <p:nvSpPr>
          <p:cNvPr id="9" name="Picture Placeholder 8">
            <a:extLst>
              <a:ext uri="{FF2B5EF4-FFF2-40B4-BE49-F238E27FC236}">
                <a16:creationId xmlns:a16="http://schemas.microsoft.com/office/drawing/2014/main" xmlns="" id="{D7FAD8ED-698A-684D-9C11-9A2C17F2CBF8}"/>
              </a:ext>
            </a:extLst>
          </p:cNvPr>
          <p:cNvSpPr>
            <a:spLocks noGrp="1"/>
          </p:cNvSpPr>
          <p:nvPr>
            <p:ph type="pic" sz="quarter" idx="12"/>
          </p:nvPr>
        </p:nvSpPr>
        <p:spPr>
          <a:xfrm>
            <a:off x="723422" y="1523071"/>
            <a:ext cx="3811858" cy="3811858"/>
          </a:xfrm>
          <a:custGeom>
            <a:avLst/>
            <a:gdLst>
              <a:gd name="connsiteX0" fmla="*/ 1905929 w 3811858"/>
              <a:gd name="connsiteY0" fmla="*/ 0 h 3811858"/>
              <a:gd name="connsiteX1" fmla="*/ 2635735 w 3811858"/>
              <a:gd name="connsiteY1" fmla="*/ 302296 h 3811858"/>
              <a:gd name="connsiteX2" fmla="*/ 3509563 w 3811858"/>
              <a:gd name="connsiteY2" fmla="*/ 1176123 h 3811858"/>
              <a:gd name="connsiteX3" fmla="*/ 3509563 w 3811858"/>
              <a:gd name="connsiteY3" fmla="*/ 2635735 h 3811858"/>
              <a:gd name="connsiteX4" fmla="*/ 2635735 w 3811858"/>
              <a:gd name="connsiteY4" fmla="*/ 3509563 h 3811858"/>
              <a:gd name="connsiteX5" fmla="*/ 1176123 w 3811858"/>
              <a:gd name="connsiteY5" fmla="*/ 3509563 h 3811858"/>
              <a:gd name="connsiteX6" fmla="*/ 302296 w 3811858"/>
              <a:gd name="connsiteY6" fmla="*/ 2635735 h 3811858"/>
              <a:gd name="connsiteX7" fmla="*/ 302296 w 3811858"/>
              <a:gd name="connsiteY7" fmla="*/ 1176123 h 3811858"/>
              <a:gd name="connsiteX8" fmla="*/ 1176123 w 3811858"/>
              <a:gd name="connsiteY8" fmla="*/ 302296 h 3811858"/>
              <a:gd name="connsiteX9" fmla="*/ 1905929 w 3811858"/>
              <a:gd name="connsiteY9" fmla="*/ 0 h 3811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11858" h="3811858">
                <a:moveTo>
                  <a:pt x="1905929" y="0"/>
                </a:moveTo>
                <a:cubicBezTo>
                  <a:pt x="2170067" y="0"/>
                  <a:pt x="2434205" y="100765"/>
                  <a:pt x="2635735" y="302296"/>
                </a:cubicBezTo>
                <a:lnTo>
                  <a:pt x="3509563" y="1176123"/>
                </a:lnTo>
                <a:cubicBezTo>
                  <a:pt x="3912623" y="1579184"/>
                  <a:pt x="3912623" y="2232675"/>
                  <a:pt x="3509563" y="2635735"/>
                </a:cubicBezTo>
                <a:lnTo>
                  <a:pt x="2635735" y="3509563"/>
                </a:lnTo>
                <a:cubicBezTo>
                  <a:pt x="2232675" y="3912623"/>
                  <a:pt x="1579184" y="3912623"/>
                  <a:pt x="1176123" y="3509563"/>
                </a:cubicBezTo>
                <a:lnTo>
                  <a:pt x="302296" y="2635735"/>
                </a:lnTo>
                <a:cubicBezTo>
                  <a:pt x="-100765" y="2232675"/>
                  <a:pt x="-100765" y="1579184"/>
                  <a:pt x="302296" y="1176123"/>
                </a:cubicBezTo>
                <a:lnTo>
                  <a:pt x="1176123" y="302296"/>
                </a:lnTo>
                <a:cubicBezTo>
                  <a:pt x="1377653" y="100765"/>
                  <a:pt x="1641791" y="0"/>
                  <a:pt x="1905929" y="0"/>
                </a:cubicBezTo>
                <a:close/>
              </a:path>
            </a:pathLst>
          </a:custGeom>
          <a:noFill/>
          <a:effectLst>
            <a:outerShdw blurRad="127000" dist="38100" algn="l" rotWithShape="0">
              <a:prstClr val="black">
                <a:alpha val="20000"/>
              </a:prstClr>
            </a:outerShdw>
          </a:effectLst>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E782A5F8-0D96-4C44-9A85-8003CC09289C}"/>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E2D60D17-2C9F-3247-98CE-AABB281A3C2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59446379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A408A43E-49C1-C848-BE0F-C3D366B36F18}"/>
              </a:ext>
            </a:extLst>
          </p:cNvPr>
          <p:cNvSpPr>
            <a:spLocks noGrp="1"/>
          </p:cNvSpPr>
          <p:nvPr>
            <p:ph type="pic" sz="quarter" idx="12"/>
          </p:nvPr>
        </p:nvSpPr>
        <p:spPr>
          <a:xfrm>
            <a:off x="1620748" y="1522462"/>
            <a:ext cx="8950507" cy="4072683"/>
          </a:xfrm>
          <a:custGeom>
            <a:avLst/>
            <a:gdLst>
              <a:gd name="connsiteX0" fmla="*/ 7114295 w 8950507"/>
              <a:gd name="connsiteY0" fmla="*/ 2511496 h 4072683"/>
              <a:gd name="connsiteX1" fmla="*/ 7317400 w 8950507"/>
              <a:gd name="connsiteY1" fmla="*/ 2595625 h 4072683"/>
              <a:gd name="connsiteX2" fmla="*/ 7810759 w 8950507"/>
              <a:gd name="connsiteY2" fmla="*/ 3088984 h 4072683"/>
              <a:gd name="connsiteX3" fmla="*/ 7810759 w 8950507"/>
              <a:gd name="connsiteY3" fmla="*/ 3495195 h 4072683"/>
              <a:gd name="connsiteX4" fmla="*/ 7317399 w 8950507"/>
              <a:gd name="connsiteY4" fmla="*/ 3988555 h 4072683"/>
              <a:gd name="connsiteX5" fmla="*/ 6911190 w 8950507"/>
              <a:gd name="connsiteY5" fmla="*/ 3988554 h 4072683"/>
              <a:gd name="connsiteX6" fmla="*/ 6417829 w 8950507"/>
              <a:gd name="connsiteY6" fmla="*/ 3495194 h 4072683"/>
              <a:gd name="connsiteX7" fmla="*/ 6417829 w 8950507"/>
              <a:gd name="connsiteY7" fmla="*/ 3088985 h 4072683"/>
              <a:gd name="connsiteX8" fmla="*/ 6911190 w 8950507"/>
              <a:gd name="connsiteY8" fmla="*/ 2595625 h 4072683"/>
              <a:gd name="connsiteX9" fmla="*/ 7114295 w 8950507"/>
              <a:gd name="connsiteY9" fmla="*/ 2511496 h 4072683"/>
              <a:gd name="connsiteX10" fmla="*/ 5003061 w 8950507"/>
              <a:gd name="connsiteY10" fmla="*/ 2511496 h 4072683"/>
              <a:gd name="connsiteX11" fmla="*/ 5206166 w 8950507"/>
              <a:gd name="connsiteY11" fmla="*/ 2595625 h 4072683"/>
              <a:gd name="connsiteX12" fmla="*/ 5699526 w 8950507"/>
              <a:gd name="connsiteY12" fmla="*/ 3088984 h 4072683"/>
              <a:gd name="connsiteX13" fmla="*/ 5699526 w 8950507"/>
              <a:gd name="connsiteY13" fmla="*/ 3495195 h 4072683"/>
              <a:gd name="connsiteX14" fmla="*/ 5206166 w 8950507"/>
              <a:gd name="connsiteY14" fmla="*/ 3988554 h 4072683"/>
              <a:gd name="connsiteX15" fmla="*/ 4799956 w 8950507"/>
              <a:gd name="connsiteY15" fmla="*/ 3988554 h 4072683"/>
              <a:gd name="connsiteX16" fmla="*/ 4306596 w 8950507"/>
              <a:gd name="connsiteY16" fmla="*/ 3495195 h 4072683"/>
              <a:gd name="connsiteX17" fmla="*/ 4306596 w 8950507"/>
              <a:gd name="connsiteY17" fmla="*/ 3088984 h 4072683"/>
              <a:gd name="connsiteX18" fmla="*/ 4799956 w 8950507"/>
              <a:gd name="connsiteY18" fmla="*/ 2595625 h 4072683"/>
              <a:gd name="connsiteX19" fmla="*/ 5003061 w 8950507"/>
              <a:gd name="connsiteY19" fmla="*/ 2511496 h 4072683"/>
              <a:gd name="connsiteX20" fmla="*/ 2891827 w 8950507"/>
              <a:gd name="connsiteY20" fmla="*/ 2511496 h 4072683"/>
              <a:gd name="connsiteX21" fmla="*/ 3094932 w 8950507"/>
              <a:gd name="connsiteY21" fmla="*/ 2595625 h 4072683"/>
              <a:gd name="connsiteX22" fmla="*/ 3588291 w 8950507"/>
              <a:gd name="connsiteY22" fmla="*/ 3088984 h 4072683"/>
              <a:gd name="connsiteX23" fmla="*/ 3588291 w 8950507"/>
              <a:gd name="connsiteY23" fmla="*/ 3495195 h 4072683"/>
              <a:gd name="connsiteX24" fmla="*/ 3094932 w 8950507"/>
              <a:gd name="connsiteY24" fmla="*/ 3988554 h 4072683"/>
              <a:gd name="connsiteX25" fmla="*/ 2688721 w 8950507"/>
              <a:gd name="connsiteY25" fmla="*/ 3988554 h 4072683"/>
              <a:gd name="connsiteX26" fmla="*/ 2195363 w 8950507"/>
              <a:gd name="connsiteY26" fmla="*/ 3495195 h 4072683"/>
              <a:gd name="connsiteX27" fmla="*/ 2195363 w 8950507"/>
              <a:gd name="connsiteY27" fmla="*/ 3088984 h 4072683"/>
              <a:gd name="connsiteX28" fmla="*/ 2688721 w 8950507"/>
              <a:gd name="connsiteY28" fmla="*/ 2595625 h 4072683"/>
              <a:gd name="connsiteX29" fmla="*/ 2891827 w 8950507"/>
              <a:gd name="connsiteY29" fmla="*/ 2511496 h 4072683"/>
              <a:gd name="connsiteX30" fmla="*/ 8169913 w 8950507"/>
              <a:gd name="connsiteY30" fmla="*/ 1668814 h 4072683"/>
              <a:gd name="connsiteX31" fmla="*/ 8373018 w 8950507"/>
              <a:gd name="connsiteY31" fmla="*/ 1752943 h 4072683"/>
              <a:gd name="connsiteX32" fmla="*/ 8866378 w 8950507"/>
              <a:gd name="connsiteY32" fmla="*/ 2246302 h 4072683"/>
              <a:gd name="connsiteX33" fmla="*/ 8866378 w 8950507"/>
              <a:gd name="connsiteY33" fmla="*/ 2652513 h 4072683"/>
              <a:gd name="connsiteX34" fmla="*/ 8373018 w 8950507"/>
              <a:gd name="connsiteY34" fmla="*/ 3145873 h 4072683"/>
              <a:gd name="connsiteX35" fmla="*/ 7966808 w 8950507"/>
              <a:gd name="connsiteY35" fmla="*/ 3145873 h 4072683"/>
              <a:gd name="connsiteX36" fmla="*/ 7473448 w 8950507"/>
              <a:gd name="connsiteY36" fmla="*/ 2652513 h 4072683"/>
              <a:gd name="connsiteX37" fmla="*/ 7473448 w 8950507"/>
              <a:gd name="connsiteY37" fmla="*/ 2246302 h 4072683"/>
              <a:gd name="connsiteX38" fmla="*/ 7966808 w 8950507"/>
              <a:gd name="connsiteY38" fmla="*/ 1752943 h 4072683"/>
              <a:gd name="connsiteX39" fmla="*/ 8169913 w 8950507"/>
              <a:gd name="connsiteY39" fmla="*/ 1668814 h 4072683"/>
              <a:gd name="connsiteX40" fmla="*/ 3947444 w 8950507"/>
              <a:gd name="connsiteY40" fmla="*/ 1668814 h 4072683"/>
              <a:gd name="connsiteX41" fmla="*/ 4150549 w 8950507"/>
              <a:gd name="connsiteY41" fmla="*/ 1752943 h 4072683"/>
              <a:gd name="connsiteX42" fmla="*/ 4643908 w 8950507"/>
              <a:gd name="connsiteY42" fmla="*/ 2246302 h 4072683"/>
              <a:gd name="connsiteX43" fmla="*/ 4643908 w 8950507"/>
              <a:gd name="connsiteY43" fmla="*/ 2652513 h 4072683"/>
              <a:gd name="connsiteX44" fmla="*/ 4150549 w 8950507"/>
              <a:gd name="connsiteY44" fmla="*/ 3145873 h 4072683"/>
              <a:gd name="connsiteX45" fmla="*/ 3744339 w 8950507"/>
              <a:gd name="connsiteY45" fmla="*/ 3145873 h 4072683"/>
              <a:gd name="connsiteX46" fmla="*/ 3250978 w 8950507"/>
              <a:gd name="connsiteY46" fmla="*/ 2652512 h 4072683"/>
              <a:gd name="connsiteX47" fmla="*/ 3250979 w 8950507"/>
              <a:gd name="connsiteY47" fmla="*/ 2246302 h 4072683"/>
              <a:gd name="connsiteX48" fmla="*/ 3744339 w 8950507"/>
              <a:gd name="connsiteY48" fmla="*/ 1752943 h 4072683"/>
              <a:gd name="connsiteX49" fmla="*/ 3947444 w 8950507"/>
              <a:gd name="connsiteY49" fmla="*/ 1668814 h 4072683"/>
              <a:gd name="connsiteX50" fmla="*/ 6058677 w 8950507"/>
              <a:gd name="connsiteY50" fmla="*/ 1668813 h 4072683"/>
              <a:gd name="connsiteX51" fmla="*/ 6261783 w 8950507"/>
              <a:gd name="connsiteY51" fmla="*/ 1752943 h 4072683"/>
              <a:gd name="connsiteX52" fmla="*/ 6755143 w 8950507"/>
              <a:gd name="connsiteY52" fmla="*/ 2246302 h 4072683"/>
              <a:gd name="connsiteX53" fmla="*/ 6755143 w 8950507"/>
              <a:gd name="connsiteY53" fmla="*/ 2652513 h 4072683"/>
              <a:gd name="connsiteX54" fmla="*/ 6261783 w 8950507"/>
              <a:gd name="connsiteY54" fmla="*/ 3145873 h 4072683"/>
              <a:gd name="connsiteX55" fmla="*/ 5855573 w 8950507"/>
              <a:gd name="connsiteY55" fmla="*/ 3145873 h 4072683"/>
              <a:gd name="connsiteX56" fmla="*/ 5362212 w 8950507"/>
              <a:gd name="connsiteY56" fmla="*/ 2652512 h 4072683"/>
              <a:gd name="connsiteX57" fmla="*/ 5362212 w 8950507"/>
              <a:gd name="connsiteY57" fmla="*/ 2246302 h 4072683"/>
              <a:gd name="connsiteX58" fmla="*/ 5855573 w 8950507"/>
              <a:gd name="connsiteY58" fmla="*/ 1752943 h 4072683"/>
              <a:gd name="connsiteX59" fmla="*/ 6058677 w 8950507"/>
              <a:gd name="connsiteY59" fmla="*/ 1668813 h 4072683"/>
              <a:gd name="connsiteX60" fmla="*/ 1836210 w 8950507"/>
              <a:gd name="connsiteY60" fmla="*/ 1668813 h 4072683"/>
              <a:gd name="connsiteX61" fmla="*/ 2039315 w 8950507"/>
              <a:gd name="connsiteY61" fmla="*/ 1752943 h 4072683"/>
              <a:gd name="connsiteX62" fmla="*/ 2532674 w 8950507"/>
              <a:gd name="connsiteY62" fmla="*/ 2246302 h 4072683"/>
              <a:gd name="connsiteX63" fmla="*/ 2532674 w 8950507"/>
              <a:gd name="connsiteY63" fmla="*/ 2652513 h 4072683"/>
              <a:gd name="connsiteX64" fmla="*/ 2039315 w 8950507"/>
              <a:gd name="connsiteY64" fmla="*/ 3145873 h 4072683"/>
              <a:gd name="connsiteX65" fmla="*/ 1633106 w 8950507"/>
              <a:gd name="connsiteY65" fmla="*/ 3145873 h 4072683"/>
              <a:gd name="connsiteX66" fmla="*/ 1139745 w 8950507"/>
              <a:gd name="connsiteY66" fmla="*/ 2652512 h 4072683"/>
              <a:gd name="connsiteX67" fmla="*/ 1139745 w 8950507"/>
              <a:gd name="connsiteY67" fmla="*/ 2246302 h 4072683"/>
              <a:gd name="connsiteX68" fmla="*/ 1633105 w 8950507"/>
              <a:gd name="connsiteY68" fmla="*/ 1752942 h 4072683"/>
              <a:gd name="connsiteX69" fmla="*/ 1836210 w 8950507"/>
              <a:gd name="connsiteY69" fmla="*/ 1668813 h 4072683"/>
              <a:gd name="connsiteX70" fmla="*/ 7114295 w 8950507"/>
              <a:gd name="connsiteY70" fmla="*/ 842683 h 4072683"/>
              <a:gd name="connsiteX71" fmla="*/ 7317399 w 8950507"/>
              <a:gd name="connsiteY71" fmla="*/ 926812 h 4072683"/>
              <a:gd name="connsiteX72" fmla="*/ 7810759 w 8950507"/>
              <a:gd name="connsiteY72" fmla="*/ 1420171 h 4072683"/>
              <a:gd name="connsiteX73" fmla="*/ 7810759 w 8950507"/>
              <a:gd name="connsiteY73" fmla="*/ 1826381 h 4072683"/>
              <a:gd name="connsiteX74" fmla="*/ 7317400 w 8950507"/>
              <a:gd name="connsiteY74" fmla="*/ 2319741 h 4072683"/>
              <a:gd name="connsiteX75" fmla="*/ 6911190 w 8950507"/>
              <a:gd name="connsiteY75" fmla="*/ 2319741 h 4072683"/>
              <a:gd name="connsiteX76" fmla="*/ 6417829 w 8950507"/>
              <a:gd name="connsiteY76" fmla="*/ 1826381 h 4072683"/>
              <a:gd name="connsiteX77" fmla="*/ 6417829 w 8950507"/>
              <a:gd name="connsiteY77" fmla="*/ 1420172 h 4072683"/>
              <a:gd name="connsiteX78" fmla="*/ 6911190 w 8950507"/>
              <a:gd name="connsiteY78" fmla="*/ 926812 h 4072683"/>
              <a:gd name="connsiteX79" fmla="*/ 7114295 w 8950507"/>
              <a:gd name="connsiteY79" fmla="*/ 842683 h 4072683"/>
              <a:gd name="connsiteX80" fmla="*/ 5003061 w 8950507"/>
              <a:gd name="connsiteY80" fmla="*/ 842683 h 4072683"/>
              <a:gd name="connsiteX81" fmla="*/ 5206166 w 8950507"/>
              <a:gd name="connsiteY81" fmla="*/ 926812 h 4072683"/>
              <a:gd name="connsiteX82" fmla="*/ 5699526 w 8950507"/>
              <a:gd name="connsiteY82" fmla="*/ 1420171 h 4072683"/>
              <a:gd name="connsiteX83" fmla="*/ 5699526 w 8950507"/>
              <a:gd name="connsiteY83" fmla="*/ 1826381 h 4072683"/>
              <a:gd name="connsiteX84" fmla="*/ 5206166 w 8950507"/>
              <a:gd name="connsiteY84" fmla="*/ 2319741 h 4072683"/>
              <a:gd name="connsiteX85" fmla="*/ 4799956 w 8950507"/>
              <a:gd name="connsiteY85" fmla="*/ 2319741 h 4072683"/>
              <a:gd name="connsiteX86" fmla="*/ 4306596 w 8950507"/>
              <a:gd name="connsiteY86" fmla="*/ 1826381 h 4072683"/>
              <a:gd name="connsiteX87" fmla="*/ 4306596 w 8950507"/>
              <a:gd name="connsiteY87" fmla="*/ 1420171 h 4072683"/>
              <a:gd name="connsiteX88" fmla="*/ 4799956 w 8950507"/>
              <a:gd name="connsiteY88" fmla="*/ 926812 h 4072683"/>
              <a:gd name="connsiteX89" fmla="*/ 5003061 w 8950507"/>
              <a:gd name="connsiteY89" fmla="*/ 842683 h 4072683"/>
              <a:gd name="connsiteX90" fmla="*/ 2891827 w 8950507"/>
              <a:gd name="connsiteY90" fmla="*/ 842683 h 4072683"/>
              <a:gd name="connsiteX91" fmla="*/ 3094932 w 8950507"/>
              <a:gd name="connsiteY91" fmla="*/ 926812 h 4072683"/>
              <a:gd name="connsiteX92" fmla="*/ 3588291 w 8950507"/>
              <a:gd name="connsiteY92" fmla="*/ 1420171 h 4072683"/>
              <a:gd name="connsiteX93" fmla="*/ 3588291 w 8950507"/>
              <a:gd name="connsiteY93" fmla="*/ 1826381 h 4072683"/>
              <a:gd name="connsiteX94" fmla="*/ 3094932 w 8950507"/>
              <a:gd name="connsiteY94" fmla="*/ 2319741 h 4072683"/>
              <a:gd name="connsiteX95" fmla="*/ 2688721 w 8950507"/>
              <a:gd name="connsiteY95" fmla="*/ 2319741 h 4072683"/>
              <a:gd name="connsiteX96" fmla="*/ 2195363 w 8950507"/>
              <a:gd name="connsiteY96" fmla="*/ 1826381 h 4072683"/>
              <a:gd name="connsiteX97" fmla="*/ 2195363 w 8950507"/>
              <a:gd name="connsiteY97" fmla="*/ 1420171 h 4072683"/>
              <a:gd name="connsiteX98" fmla="*/ 2688721 w 8950507"/>
              <a:gd name="connsiteY98" fmla="*/ 926812 h 4072683"/>
              <a:gd name="connsiteX99" fmla="*/ 2891827 w 8950507"/>
              <a:gd name="connsiteY99" fmla="*/ 842683 h 4072683"/>
              <a:gd name="connsiteX100" fmla="*/ 780592 w 8950507"/>
              <a:gd name="connsiteY100" fmla="*/ 834407 h 4072683"/>
              <a:gd name="connsiteX101" fmla="*/ 983699 w 8950507"/>
              <a:gd name="connsiteY101" fmla="*/ 918536 h 4072683"/>
              <a:gd name="connsiteX102" fmla="*/ 1477058 w 8950507"/>
              <a:gd name="connsiteY102" fmla="*/ 1411896 h 4072683"/>
              <a:gd name="connsiteX103" fmla="*/ 1477058 w 8950507"/>
              <a:gd name="connsiteY103" fmla="*/ 1818105 h 4072683"/>
              <a:gd name="connsiteX104" fmla="*/ 983699 w 8950507"/>
              <a:gd name="connsiteY104" fmla="*/ 2311465 h 4072683"/>
              <a:gd name="connsiteX105" fmla="*/ 577489 w 8950507"/>
              <a:gd name="connsiteY105" fmla="*/ 2311465 h 4072683"/>
              <a:gd name="connsiteX106" fmla="*/ 84129 w 8950507"/>
              <a:gd name="connsiteY106" fmla="*/ 1818105 h 4072683"/>
              <a:gd name="connsiteX107" fmla="*/ 84129 w 8950507"/>
              <a:gd name="connsiteY107" fmla="*/ 1411895 h 4072683"/>
              <a:gd name="connsiteX108" fmla="*/ 577489 w 8950507"/>
              <a:gd name="connsiteY108" fmla="*/ 918536 h 4072683"/>
              <a:gd name="connsiteX109" fmla="*/ 780592 w 8950507"/>
              <a:gd name="connsiteY109" fmla="*/ 834407 h 4072683"/>
              <a:gd name="connsiteX110" fmla="*/ 3947444 w 8950507"/>
              <a:gd name="connsiteY110" fmla="*/ 1 h 4072683"/>
              <a:gd name="connsiteX111" fmla="*/ 4150549 w 8950507"/>
              <a:gd name="connsiteY111" fmla="*/ 84130 h 4072683"/>
              <a:gd name="connsiteX112" fmla="*/ 4643908 w 8950507"/>
              <a:gd name="connsiteY112" fmla="*/ 577489 h 4072683"/>
              <a:gd name="connsiteX113" fmla="*/ 4643908 w 8950507"/>
              <a:gd name="connsiteY113" fmla="*/ 983700 h 4072683"/>
              <a:gd name="connsiteX114" fmla="*/ 4150549 w 8950507"/>
              <a:gd name="connsiteY114" fmla="*/ 1477059 h 4072683"/>
              <a:gd name="connsiteX115" fmla="*/ 3744339 w 8950507"/>
              <a:gd name="connsiteY115" fmla="*/ 1477059 h 4072683"/>
              <a:gd name="connsiteX116" fmla="*/ 3250978 w 8950507"/>
              <a:gd name="connsiteY116" fmla="*/ 983699 h 4072683"/>
              <a:gd name="connsiteX117" fmla="*/ 3250979 w 8950507"/>
              <a:gd name="connsiteY117" fmla="*/ 577489 h 4072683"/>
              <a:gd name="connsiteX118" fmla="*/ 3744339 w 8950507"/>
              <a:gd name="connsiteY118" fmla="*/ 84130 h 4072683"/>
              <a:gd name="connsiteX119" fmla="*/ 3947444 w 8950507"/>
              <a:gd name="connsiteY119" fmla="*/ 1 h 4072683"/>
              <a:gd name="connsiteX120" fmla="*/ 6058677 w 8950507"/>
              <a:gd name="connsiteY120" fmla="*/ 0 h 4072683"/>
              <a:gd name="connsiteX121" fmla="*/ 6261782 w 8950507"/>
              <a:gd name="connsiteY121" fmla="*/ 84129 h 4072683"/>
              <a:gd name="connsiteX122" fmla="*/ 6755143 w 8950507"/>
              <a:gd name="connsiteY122" fmla="*/ 577489 h 4072683"/>
              <a:gd name="connsiteX123" fmla="*/ 6755143 w 8950507"/>
              <a:gd name="connsiteY123" fmla="*/ 983700 h 4072683"/>
              <a:gd name="connsiteX124" fmla="*/ 6261782 w 8950507"/>
              <a:gd name="connsiteY124" fmla="*/ 1477059 h 4072683"/>
              <a:gd name="connsiteX125" fmla="*/ 5855573 w 8950507"/>
              <a:gd name="connsiteY125" fmla="*/ 1477059 h 4072683"/>
              <a:gd name="connsiteX126" fmla="*/ 5362212 w 8950507"/>
              <a:gd name="connsiteY126" fmla="*/ 983699 h 4072683"/>
              <a:gd name="connsiteX127" fmla="*/ 5362213 w 8950507"/>
              <a:gd name="connsiteY127" fmla="*/ 577489 h 4072683"/>
              <a:gd name="connsiteX128" fmla="*/ 5855573 w 8950507"/>
              <a:gd name="connsiteY128" fmla="*/ 84130 h 4072683"/>
              <a:gd name="connsiteX129" fmla="*/ 6058677 w 8950507"/>
              <a:gd name="connsiteY129" fmla="*/ 0 h 4072683"/>
              <a:gd name="connsiteX130" fmla="*/ 1836210 w 8950507"/>
              <a:gd name="connsiteY130" fmla="*/ 0 h 4072683"/>
              <a:gd name="connsiteX131" fmla="*/ 2039315 w 8950507"/>
              <a:gd name="connsiteY131" fmla="*/ 84130 h 4072683"/>
              <a:gd name="connsiteX132" fmla="*/ 2532674 w 8950507"/>
              <a:gd name="connsiteY132" fmla="*/ 577489 h 4072683"/>
              <a:gd name="connsiteX133" fmla="*/ 2532674 w 8950507"/>
              <a:gd name="connsiteY133" fmla="*/ 983700 h 4072683"/>
              <a:gd name="connsiteX134" fmla="*/ 2039315 w 8950507"/>
              <a:gd name="connsiteY134" fmla="*/ 1477059 h 4072683"/>
              <a:gd name="connsiteX135" fmla="*/ 1633105 w 8950507"/>
              <a:gd name="connsiteY135" fmla="*/ 1477059 h 4072683"/>
              <a:gd name="connsiteX136" fmla="*/ 1139745 w 8950507"/>
              <a:gd name="connsiteY136" fmla="*/ 983699 h 4072683"/>
              <a:gd name="connsiteX137" fmla="*/ 1139745 w 8950507"/>
              <a:gd name="connsiteY137" fmla="*/ 577489 h 4072683"/>
              <a:gd name="connsiteX138" fmla="*/ 1633105 w 8950507"/>
              <a:gd name="connsiteY138" fmla="*/ 84129 h 4072683"/>
              <a:gd name="connsiteX139" fmla="*/ 1836210 w 8950507"/>
              <a:gd name="connsiteY139" fmla="*/ 0 h 4072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8950507" h="4072683">
                <a:moveTo>
                  <a:pt x="7114295" y="2511496"/>
                </a:moveTo>
                <a:cubicBezTo>
                  <a:pt x="7187803" y="2511496"/>
                  <a:pt x="7261313" y="2539538"/>
                  <a:pt x="7317400" y="2595625"/>
                </a:cubicBezTo>
                <a:lnTo>
                  <a:pt x="7810759" y="3088984"/>
                </a:lnTo>
                <a:cubicBezTo>
                  <a:pt x="7922931" y="3201156"/>
                  <a:pt x="7922931" y="3383023"/>
                  <a:pt x="7810759" y="3495195"/>
                </a:cubicBezTo>
                <a:lnTo>
                  <a:pt x="7317399" y="3988555"/>
                </a:lnTo>
                <a:cubicBezTo>
                  <a:pt x="7205227" y="4100725"/>
                  <a:pt x="7023361" y="4100726"/>
                  <a:pt x="6911190" y="3988554"/>
                </a:cubicBezTo>
                <a:lnTo>
                  <a:pt x="6417829" y="3495194"/>
                </a:lnTo>
                <a:cubicBezTo>
                  <a:pt x="6305658" y="3383023"/>
                  <a:pt x="6305658" y="3201156"/>
                  <a:pt x="6417829" y="3088985"/>
                </a:cubicBezTo>
                <a:lnTo>
                  <a:pt x="6911190" y="2595625"/>
                </a:lnTo>
                <a:cubicBezTo>
                  <a:pt x="6967275" y="2539539"/>
                  <a:pt x="7040784" y="2511496"/>
                  <a:pt x="7114295" y="2511496"/>
                </a:cubicBezTo>
                <a:close/>
                <a:moveTo>
                  <a:pt x="5003061" y="2511496"/>
                </a:moveTo>
                <a:cubicBezTo>
                  <a:pt x="5076570" y="2511496"/>
                  <a:pt x="5150080" y="2539538"/>
                  <a:pt x="5206166" y="2595625"/>
                </a:cubicBezTo>
                <a:lnTo>
                  <a:pt x="5699526" y="3088984"/>
                </a:lnTo>
                <a:cubicBezTo>
                  <a:pt x="5811697" y="3201157"/>
                  <a:pt x="5811697" y="3383022"/>
                  <a:pt x="5699526" y="3495195"/>
                </a:cubicBezTo>
                <a:lnTo>
                  <a:pt x="5206166" y="3988554"/>
                </a:lnTo>
                <a:cubicBezTo>
                  <a:pt x="5093993" y="4100725"/>
                  <a:pt x="4912128" y="4100726"/>
                  <a:pt x="4799956" y="3988554"/>
                </a:cubicBezTo>
                <a:lnTo>
                  <a:pt x="4306596" y="3495195"/>
                </a:lnTo>
                <a:cubicBezTo>
                  <a:pt x="4194424" y="3383023"/>
                  <a:pt x="4194424" y="3201156"/>
                  <a:pt x="4306596" y="3088984"/>
                </a:cubicBezTo>
                <a:lnTo>
                  <a:pt x="4799956" y="2595625"/>
                </a:lnTo>
                <a:cubicBezTo>
                  <a:pt x="4856041" y="2539539"/>
                  <a:pt x="4929551" y="2511496"/>
                  <a:pt x="5003061" y="2511496"/>
                </a:cubicBezTo>
                <a:close/>
                <a:moveTo>
                  <a:pt x="2891827" y="2511496"/>
                </a:moveTo>
                <a:cubicBezTo>
                  <a:pt x="2965336" y="2511496"/>
                  <a:pt x="3038845" y="2539538"/>
                  <a:pt x="3094932" y="2595625"/>
                </a:cubicBezTo>
                <a:lnTo>
                  <a:pt x="3588291" y="3088984"/>
                </a:lnTo>
                <a:cubicBezTo>
                  <a:pt x="3700463" y="3201156"/>
                  <a:pt x="3700463" y="3383023"/>
                  <a:pt x="3588291" y="3495195"/>
                </a:cubicBezTo>
                <a:lnTo>
                  <a:pt x="3094932" y="3988554"/>
                </a:lnTo>
                <a:cubicBezTo>
                  <a:pt x="2982760" y="4100726"/>
                  <a:pt x="2800893" y="4100726"/>
                  <a:pt x="2688721" y="3988554"/>
                </a:cubicBezTo>
                <a:lnTo>
                  <a:pt x="2195363" y="3495195"/>
                </a:lnTo>
                <a:cubicBezTo>
                  <a:pt x="2083190" y="3383023"/>
                  <a:pt x="2083190" y="3201156"/>
                  <a:pt x="2195363" y="3088984"/>
                </a:cubicBezTo>
                <a:lnTo>
                  <a:pt x="2688721" y="2595625"/>
                </a:lnTo>
                <a:cubicBezTo>
                  <a:pt x="2744807" y="2539539"/>
                  <a:pt x="2818317" y="2511496"/>
                  <a:pt x="2891827" y="2511496"/>
                </a:cubicBezTo>
                <a:close/>
                <a:moveTo>
                  <a:pt x="8169913" y="1668814"/>
                </a:moveTo>
                <a:cubicBezTo>
                  <a:pt x="8243422" y="1668813"/>
                  <a:pt x="8316932" y="1696856"/>
                  <a:pt x="8373018" y="1752943"/>
                </a:cubicBezTo>
                <a:lnTo>
                  <a:pt x="8866378" y="2246302"/>
                </a:lnTo>
                <a:cubicBezTo>
                  <a:pt x="8978550" y="2358474"/>
                  <a:pt x="8978550" y="2540341"/>
                  <a:pt x="8866378" y="2652513"/>
                </a:cubicBezTo>
                <a:lnTo>
                  <a:pt x="8373018" y="3145873"/>
                </a:lnTo>
                <a:cubicBezTo>
                  <a:pt x="8260846" y="3258044"/>
                  <a:pt x="8078980" y="3258044"/>
                  <a:pt x="7966808" y="3145873"/>
                </a:cubicBezTo>
                <a:lnTo>
                  <a:pt x="7473448" y="2652513"/>
                </a:lnTo>
                <a:cubicBezTo>
                  <a:pt x="7361276" y="2540341"/>
                  <a:pt x="7361276" y="2358474"/>
                  <a:pt x="7473448" y="2246302"/>
                </a:cubicBezTo>
                <a:lnTo>
                  <a:pt x="7966808" y="1752943"/>
                </a:lnTo>
                <a:cubicBezTo>
                  <a:pt x="8022894" y="1696856"/>
                  <a:pt x="8096403" y="1668813"/>
                  <a:pt x="8169913" y="1668814"/>
                </a:cubicBezTo>
                <a:close/>
                <a:moveTo>
                  <a:pt x="3947444" y="1668814"/>
                </a:moveTo>
                <a:cubicBezTo>
                  <a:pt x="4020953" y="1668814"/>
                  <a:pt x="4094462" y="1696856"/>
                  <a:pt x="4150549" y="1752943"/>
                </a:cubicBezTo>
                <a:lnTo>
                  <a:pt x="4643908" y="2246302"/>
                </a:lnTo>
                <a:cubicBezTo>
                  <a:pt x="4756080" y="2358474"/>
                  <a:pt x="4756080" y="2540341"/>
                  <a:pt x="4643908" y="2652513"/>
                </a:cubicBezTo>
                <a:lnTo>
                  <a:pt x="4150549" y="3145873"/>
                </a:lnTo>
                <a:cubicBezTo>
                  <a:pt x="4038376" y="3258044"/>
                  <a:pt x="3856510" y="3258044"/>
                  <a:pt x="3744339" y="3145873"/>
                </a:cubicBezTo>
                <a:lnTo>
                  <a:pt x="3250978" y="2652512"/>
                </a:lnTo>
                <a:cubicBezTo>
                  <a:pt x="3138807" y="2540341"/>
                  <a:pt x="3138807" y="2358474"/>
                  <a:pt x="3250979" y="2246302"/>
                </a:cubicBezTo>
                <a:lnTo>
                  <a:pt x="3744339" y="1752943"/>
                </a:lnTo>
                <a:cubicBezTo>
                  <a:pt x="3800425" y="1696856"/>
                  <a:pt x="3873934" y="1668813"/>
                  <a:pt x="3947444" y="1668814"/>
                </a:cubicBezTo>
                <a:close/>
                <a:moveTo>
                  <a:pt x="6058677" y="1668813"/>
                </a:moveTo>
                <a:cubicBezTo>
                  <a:pt x="6132187" y="1668813"/>
                  <a:pt x="6205697" y="1696856"/>
                  <a:pt x="6261783" y="1752943"/>
                </a:cubicBezTo>
                <a:lnTo>
                  <a:pt x="6755143" y="2246302"/>
                </a:lnTo>
                <a:cubicBezTo>
                  <a:pt x="6867314" y="2358474"/>
                  <a:pt x="6867314" y="2540341"/>
                  <a:pt x="6755143" y="2652513"/>
                </a:cubicBezTo>
                <a:lnTo>
                  <a:pt x="6261783" y="3145873"/>
                </a:lnTo>
                <a:cubicBezTo>
                  <a:pt x="6149610" y="3258044"/>
                  <a:pt x="5967745" y="3258044"/>
                  <a:pt x="5855573" y="3145873"/>
                </a:cubicBezTo>
                <a:lnTo>
                  <a:pt x="5362212" y="2652512"/>
                </a:lnTo>
                <a:cubicBezTo>
                  <a:pt x="5250041" y="2540341"/>
                  <a:pt x="5250041" y="2358474"/>
                  <a:pt x="5362212" y="2246302"/>
                </a:cubicBezTo>
                <a:lnTo>
                  <a:pt x="5855573" y="1752943"/>
                </a:lnTo>
                <a:cubicBezTo>
                  <a:pt x="5911658" y="1696857"/>
                  <a:pt x="5985168" y="1668813"/>
                  <a:pt x="6058677" y="1668813"/>
                </a:cubicBezTo>
                <a:close/>
                <a:moveTo>
                  <a:pt x="1836210" y="1668813"/>
                </a:moveTo>
                <a:cubicBezTo>
                  <a:pt x="1909719" y="1668814"/>
                  <a:pt x="1983229" y="1696857"/>
                  <a:pt x="2039315" y="1752943"/>
                </a:cubicBezTo>
                <a:lnTo>
                  <a:pt x="2532674" y="2246302"/>
                </a:lnTo>
                <a:cubicBezTo>
                  <a:pt x="2644846" y="2358474"/>
                  <a:pt x="2644846" y="2540341"/>
                  <a:pt x="2532674" y="2652513"/>
                </a:cubicBezTo>
                <a:lnTo>
                  <a:pt x="2039315" y="3145873"/>
                </a:lnTo>
                <a:cubicBezTo>
                  <a:pt x="1927144" y="3258044"/>
                  <a:pt x="1745277" y="3258044"/>
                  <a:pt x="1633106" y="3145873"/>
                </a:cubicBezTo>
                <a:lnTo>
                  <a:pt x="1139745" y="2652512"/>
                </a:lnTo>
                <a:cubicBezTo>
                  <a:pt x="1027573" y="2540341"/>
                  <a:pt x="1027573" y="2358474"/>
                  <a:pt x="1139745" y="2246302"/>
                </a:cubicBezTo>
                <a:lnTo>
                  <a:pt x="1633105" y="1752942"/>
                </a:lnTo>
                <a:cubicBezTo>
                  <a:pt x="1689191" y="1696856"/>
                  <a:pt x="1762701" y="1668813"/>
                  <a:pt x="1836210" y="1668813"/>
                </a:cubicBezTo>
                <a:close/>
                <a:moveTo>
                  <a:pt x="7114295" y="842683"/>
                </a:moveTo>
                <a:cubicBezTo>
                  <a:pt x="7187804" y="842683"/>
                  <a:pt x="7261313" y="870726"/>
                  <a:pt x="7317399" y="926812"/>
                </a:cubicBezTo>
                <a:lnTo>
                  <a:pt x="7810759" y="1420171"/>
                </a:lnTo>
                <a:cubicBezTo>
                  <a:pt x="7922931" y="1532343"/>
                  <a:pt x="7922931" y="1714210"/>
                  <a:pt x="7810759" y="1826381"/>
                </a:cubicBezTo>
                <a:lnTo>
                  <a:pt x="7317400" y="2319741"/>
                </a:lnTo>
                <a:cubicBezTo>
                  <a:pt x="7205227" y="2431914"/>
                  <a:pt x="7023361" y="2431913"/>
                  <a:pt x="6911190" y="2319741"/>
                </a:cubicBezTo>
                <a:lnTo>
                  <a:pt x="6417829" y="1826381"/>
                </a:lnTo>
                <a:cubicBezTo>
                  <a:pt x="6305658" y="1714210"/>
                  <a:pt x="6305658" y="1532343"/>
                  <a:pt x="6417829" y="1420172"/>
                </a:cubicBezTo>
                <a:lnTo>
                  <a:pt x="6911190" y="926812"/>
                </a:lnTo>
                <a:cubicBezTo>
                  <a:pt x="6967275" y="870726"/>
                  <a:pt x="7040785" y="842683"/>
                  <a:pt x="7114295" y="842683"/>
                </a:cubicBezTo>
                <a:close/>
                <a:moveTo>
                  <a:pt x="5003061" y="842683"/>
                </a:moveTo>
                <a:cubicBezTo>
                  <a:pt x="5076570" y="842683"/>
                  <a:pt x="5150080" y="870725"/>
                  <a:pt x="5206166" y="926812"/>
                </a:cubicBezTo>
                <a:lnTo>
                  <a:pt x="5699526" y="1420171"/>
                </a:lnTo>
                <a:cubicBezTo>
                  <a:pt x="5811697" y="1532343"/>
                  <a:pt x="5811697" y="1714210"/>
                  <a:pt x="5699526" y="1826381"/>
                </a:cubicBezTo>
                <a:lnTo>
                  <a:pt x="5206166" y="2319741"/>
                </a:lnTo>
                <a:cubicBezTo>
                  <a:pt x="5093994" y="2431913"/>
                  <a:pt x="4912128" y="2431913"/>
                  <a:pt x="4799956" y="2319741"/>
                </a:cubicBezTo>
                <a:lnTo>
                  <a:pt x="4306596" y="1826381"/>
                </a:lnTo>
                <a:cubicBezTo>
                  <a:pt x="4194424" y="1714210"/>
                  <a:pt x="4194424" y="1532343"/>
                  <a:pt x="4306596" y="1420171"/>
                </a:cubicBezTo>
                <a:lnTo>
                  <a:pt x="4799956" y="926812"/>
                </a:lnTo>
                <a:cubicBezTo>
                  <a:pt x="4856041" y="870726"/>
                  <a:pt x="4929551" y="842683"/>
                  <a:pt x="5003061" y="842683"/>
                </a:cubicBezTo>
                <a:close/>
                <a:moveTo>
                  <a:pt x="2891827" y="842683"/>
                </a:moveTo>
                <a:cubicBezTo>
                  <a:pt x="2965336" y="842683"/>
                  <a:pt x="3038845" y="870725"/>
                  <a:pt x="3094932" y="926812"/>
                </a:cubicBezTo>
                <a:lnTo>
                  <a:pt x="3588291" y="1420171"/>
                </a:lnTo>
                <a:cubicBezTo>
                  <a:pt x="3700463" y="1532343"/>
                  <a:pt x="3700463" y="1714210"/>
                  <a:pt x="3588291" y="1826381"/>
                </a:cubicBezTo>
                <a:lnTo>
                  <a:pt x="3094932" y="2319741"/>
                </a:lnTo>
                <a:cubicBezTo>
                  <a:pt x="2982760" y="2431913"/>
                  <a:pt x="2800893" y="2431913"/>
                  <a:pt x="2688721" y="2319741"/>
                </a:cubicBezTo>
                <a:lnTo>
                  <a:pt x="2195363" y="1826381"/>
                </a:lnTo>
                <a:cubicBezTo>
                  <a:pt x="2083190" y="1714210"/>
                  <a:pt x="2083190" y="1532343"/>
                  <a:pt x="2195363" y="1420171"/>
                </a:cubicBezTo>
                <a:lnTo>
                  <a:pt x="2688721" y="926812"/>
                </a:lnTo>
                <a:cubicBezTo>
                  <a:pt x="2744807" y="870726"/>
                  <a:pt x="2818317" y="842683"/>
                  <a:pt x="2891827" y="842683"/>
                </a:cubicBezTo>
                <a:close/>
                <a:moveTo>
                  <a:pt x="780592" y="834407"/>
                </a:moveTo>
                <a:cubicBezTo>
                  <a:pt x="854103" y="834406"/>
                  <a:pt x="927613" y="862449"/>
                  <a:pt x="983699" y="918536"/>
                </a:cubicBezTo>
                <a:lnTo>
                  <a:pt x="1477058" y="1411896"/>
                </a:lnTo>
                <a:cubicBezTo>
                  <a:pt x="1589229" y="1524067"/>
                  <a:pt x="1589229" y="1705934"/>
                  <a:pt x="1477058" y="1818105"/>
                </a:cubicBezTo>
                <a:lnTo>
                  <a:pt x="983699" y="2311465"/>
                </a:lnTo>
                <a:cubicBezTo>
                  <a:pt x="871525" y="2423637"/>
                  <a:pt x="689659" y="2423637"/>
                  <a:pt x="577489" y="2311465"/>
                </a:cubicBezTo>
                <a:lnTo>
                  <a:pt x="84129" y="1818105"/>
                </a:lnTo>
                <a:cubicBezTo>
                  <a:pt x="-28043" y="1705934"/>
                  <a:pt x="-28043" y="1524067"/>
                  <a:pt x="84129" y="1411895"/>
                </a:cubicBezTo>
                <a:lnTo>
                  <a:pt x="577489" y="918536"/>
                </a:lnTo>
                <a:cubicBezTo>
                  <a:pt x="633573" y="862449"/>
                  <a:pt x="707083" y="834407"/>
                  <a:pt x="780592" y="834407"/>
                </a:cubicBezTo>
                <a:close/>
                <a:moveTo>
                  <a:pt x="3947444" y="1"/>
                </a:moveTo>
                <a:cubicBezTo>
                  <a:pt x="4020953" y="1"/>
                  <a:pt x="4094462" y="28043"/>
                  <a:pt x="4150549" y="84130"/>
                </a:cubicBezTo>
                <a:lnTo>
                  <a:pt x="4643908" y="577489"/>
                </a:lnTo>
                <a:cubicBezTo>
                  <a:pt x="4756080" y="689661"/>
                  <a:pt x="4756080" y="871528"/>
                  <a:pt x="4643908" y="983700"/>
                </a:cubicBezTo>
                <a:lnTo>
                  <a:pt x="4150549" y="1477059"/>
                </a:lnTo>
                <a:cubicBezTo>
                  <a:pt x="4038377" y="1589232"/>
                  <a:pt x="3856510" y="1589232"/>
                  <a:pt x="3744339" y="1477059"/>
                </a:cubicBezTo>
                <a:lnTo>
                  <a:pt x="3250978" y="983699"/>
                </a:lnTo>
                <a:cubicBezTo>
                  <a:pt x="3138807" y="871528"/>
                  <a:pt x="3138807" y="689661"/>
                  <a:pt x="3250979" y="577489"/>
                </a:cubicBezTo>
                <a:lnTo>
                  <a:pt x="3744339" y="84130"/>
                </a:lnTo>
                <a:cubicBezTo>
                  <a:pt x="3800425" y="28043"/>
                  <a:pt x="3873934" y="0"/>
                  <a:pt x="3947444" y="1"/>
                </a:cubicBezTo>
                <a:close/>
                <a:moveTo>
                  <a:pt x="6058677" y="0"/>
                </a:moveTo>
                <a:cubicBezTo>
                  <a:pt x="6132187" y="0"/>
                  <a:pt x="6205697" y="28043"/>
                  <a:pt x="6261782" y="84129"/>
                </a:cubicBezTo>
                <a:lnTo>
                  <a:pt x="6755143" y="577489"/>
                </a:lnTo>
                <a:cubicBezTo>
                  <a:pt x="6867314" y="689661"/>
                  <a:pt x="6867314" y="871528"/>
                  <a:pt x="6755143" y="983700"/>
                </a:cubicBezTo>
                <a:lnTo>
                  <a:pt x="6261782" y="1477059"/>
                </a:lnTo>
                <a:cubicBezTo>
                  <a:pt x="6149610" y="1589231"/>
                  <a:pt x="5967745" y="1589232"/>
                  <a:pt x="5855573" y="1477059"/>
                </a:cubicBezTo>
                <a:lnTo>
                  <a:pt x="5362212" y="983699"/>
                </a:lnTo>
                <a:cubicBezTo>
                  <a:pt x="5250041" y="871528"/>
                  <a:pt x="5250041" y="689661"/>
                  <a:pt x="5362213" y="577489"/>
                </a:cubicBezTo>
                <a:lnTo>
                  <a:pt x="5855573" y="84130"/>
                </a:lnTo>
                <a:cubicBezTo>
                  <a:pt x="5911658" y="28044"/>
                  <a:pt x="5985168" y="0"/>
                  <a:pt x="6058677" y="0"/>
                </a:cubicBezTo>
                <a:close/>
                <a:moveTo>
                  <a:pt x="1836210" y="0"/>
                </a:moveTo>
                <a:cubicBezTo>
                  <a:pt x="1909719" y="1"/>
                  <a:pt x="1983229" y="28044"/>
                  <a:pt x="2039315" y="84130"/>
                </a:cubicBezTo>
                <a:lnTo>
                  <a:pt x="2532674" y="577489"/>
                </a:lnTo>
                <a:cubicBezTo>
                  <a:pt x="2644846" y="689661"/>
                  <a:pt x="2644846" y="871528"/>
                  <a:pt x="2532674" y="983700"/>
                </a:cubicBezTo>
                <a:lnTo>
                  <a:pt x="2039315" y="1477059"/>
                </a:lnTo>
                <a:cubicBezTo>
                  <a:pt x="1927143" y="1589232"/>
                  <a:pt x="1745277" y="1589231"/>
                  <a:pt x="1633105" y="1477059"/>
                </a:cubicBezTo>
                <a:lnTo>
                  <a:pt x="1139745" y="983699"/>
                </a:lnTo>
                <a:cubicBezTo>
                  <a:pt x="1027573" y="871528"/>
                  <a:pt x="1027573" y="689661"/>
                  <a:pt x="1139745" y="577489"/>
                </a:cubicBezTo>
                <a:lnTo>
                  <a:pt x="1633105" y="84129"/>
                </a:lnTo>
                <a:cubicBezTo>
                  <a:pt x="1689191" y="28043"/>
                  <a:pt x="1762701" y="0"/>
                  <a:pt x="1836210" y="0"/>
                </a:cubicBez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6B90D1FD-7A43-0242-BBEF-9A33DEA509CC}"/>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AD6D443C-C50D-2B42-AB33-B394D53DBE02}"/>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2851586635"/>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4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F2DBF2A1-B589-1344-A3DB-99B85EB68C7E}"/>
              </a:ext>
            </a:extLst>
          </p:cNvPr>
          <p:cNvSpPr>
            <a:spLocks noGrp="1"/>
          </p:cNvSpPr>
          <p:nvPr>
            <p:ph type="pic" sz="quarter" idx="12"/>
          </p:nvPr>
        </p:nvSpPr>
        <p:spPr>
          <a:xfrm>
            <a:off x="0" y="2"/>
            <a:ext cx="12192000" cy="6857999"/>
          </a:xfrm>
          <a:custGeom>
            <a:avLst/>
            <a:gdLst>
              <a:gd name="connsiteX0" fmla="*/ 12038639 w 12192000"/>
              <a:gd name="connsiteY0" fmla="*/ 4149514 h 6857999"/>
              <a:gd name="connsiteX1" fmla="*/ 12157440 w 12192000"/>
              <a:gd name="connsiteY1" fmla="*/ 4160900 h 6857999"/>
              <a:gd name="connsiteX2" fmla="*/ 12192000 w 12192000"/>
              <a:gd name="connsiteY2" fmla="*/ 4171142 h 6857999"/>
              <a:gd name="connsiteX3" fmla="*/ 12191999 w 12192000"/>
              <a:gd name="connsiteY3" fmla="*/ 6857999 h 6857999"/>
              <a:gd name="connsiteX4" fmla="*/ 10762154 w 12192000"/>
              <a:gd name="connsiteY4" fmla="*/ 6857999 h 6857999"/>
              <a:gd name="connsiteX5" fmla="*/ 10357161 w 12192000"/>
              <a:gd name="connsiteY5" fmla="*/ 6453007 h 6857999"/>
              <a:gd name="connsiteX6" fmla="*/ 10357162 w 12192000"/>
              <a:gd name="connsiteY6" fmla="*/ 5573342 h 6857999"/>
              <a:gd name="connsiteX7" fmla="*/ 11598806 w 12192000"/>
              <a:gd name="connsiteY7" fmla="*/ 4331698 h 6857999"/>
              <a:gd name="connsiteX8" fmla="*/ 12038639 w 12192000"/>
              <a:gd name="connsiteY8" fmla="*/ 4149514 h 6857999"/>
              <a:gd name="connsiteX9" fmla="*/ 8053049 w 12192000"/>
              <a:gd name="connsiteY9" fmla="*/ 4149513 h 6857999"/>
              <a:gd name="connsiteX10" fmla="*/ 8492881 w 12192000"/>
              <a:gd name="connsiteY10" fmla="*/ 4331698 h 6857999"/>
              <a:gd name="connsiteX11" fmla="*/ 9734526 w 12192000"/>
              <a:gd name="connsiteY11" fmla="*/ 5573342 h 6857999"/>
              <a:gd name="connsiteX12" fmla="*/ 9734526 w 12192000"/>
              <a:gd name="connsiteY12" fmla="*/ 6453007 h 6857999"/>
              <a:gd name="connsiteX13" fmla="*/ 9329533 w 12192000"/>
              <a:gd name="connsiteY13" fmla="*/ 6857999 h 6857999"/>
              <a:gd name="connsiteX14" fmla="*/ 6776564 w 12192000"/>
              <a:gd name="connsiteY14" fmla="*/ 6857999 h 6857999"/>
              <a:gd name="connsiteX15" fmla="*/ 6371572 w 12192000"/>
              <a:gd name="connsiteY15" fmla="*/ 6453007 h 6857999"/>
              <a:gd name="connsiteX16" fmla="*/ 6371572 w 12192000"/>
              <a:gd name="connsiteY16" fmla="*/ 5573342 h 6857999"/>
              <a:gd name="connsiteX17" fmla="*/ 7613216 w 12192000"/>
              <a:gd name="connsiteY17" fmla="*/ 4331698 h 6857999"/>
              <a:gd name="connsiteX18" fmla="*/ 8053049 w 12192000"/>
              <a:gd name="connsiteY18" fmla="*/ 4149513 h 6857999"/>
              <a:gd name="connsiteX19" fmla="*/ 4089258 w 12192000"/>
              <a:gd name="connsiteY19" fmla="*/ 4149513 h 6857999"/>
              <a:gd name="connsiteX20" fmla="*/ 4529090 w 12192000"/>
              <a:gd name="connsiteY20" fmla="*/ 4331698 h 6857999"/>
              <a:gd name="connsiteX21" fmla="*/ 5770734 w 12192000"/>
              <a:gd name="connsiteY21" fmla="*/ 5573342 h 6857999"/>
              <a:gd name="connsiteX22" fmla="*/ 5770734 w 12192000"/>
              <a:gd name="connsiteY22" fmla="*/ 6453007 h 6857999"/>
              <a:gd name="connsiteX23" fmla="*/ 5365742 w 12192000"/>
              <a:gd name="connsiteY23" fmla="*/ 6857999 h 6857999"/>
              <a:gd name="connsiteX24" fmla="*/ 2812772 w 12192000"/>
              <a:gd name="connsiteY24" fmla="*/ 6857999 h 6857999"/>
              <a:gd name="connsiteX25" fmla="*/ 2407780 w 12192000"/>
              <a:gd name="connsiteY25" fmla="*/ 6453007 h 6857999"/>
              <a:gd name="connsiteX26" fmla="*/ 2407780 w 12192000"/>
              <a:gd name="connsiteY26" fmla="*/ 5573342 h 6857999"/>
              <a:gd name="connsiteX27" fmla="*/ 3649425 w 12192000"/>
              <a:gd name="connsiteY27" fmla="*/ 4331698 h 6857999"/>
              <a:gd name="connsiteX28" fmla="*/ 4089258 w 12192000"/>
              <a:gd name="connsiteY28" fmla="*/ 4149513 h 6857999"/>
              <a:gd name="connsiteX29" fmla="*/ 153358 w 12192000"/>
              <a:gd name="connsiteY29" fmla="*/ 4149513 h 6857999"/>
              <a:gd name="connsiteX30" fmla="*/ 593191 w 12192000"/>
              <a:gd name="connsiteY30" fmla="*/ 4331698 h 6857999"/>
              <a:gd name="connsiteX31" fmla="*/ 1834836 w 12192000"/>
              <a:gd name="connsiteY31" fmla="*/ 5573342 h 6857999"/>
              <a:gd name="connsiteX32" fmla="*/ 1834836 w 12192000"/>
              <a:gd name="connsiteY32" fmla="*/ 6453007 h 6857999"/>
              <a:gd name="connsiteX33" fmla="*/ 1429844 w 12192000"/>
              <a:gd name="connsiteY33" fmla="*/ 6857999 h 6857999"/>
              <a:gd name="connsiteX34" fmla="*/ 0 w 12192000"/>
              <a:gd name="connsiteY34" fmla="*/ 6857999 h 6857999"/>
              <a:gd name="connsiteX35" fmla="*/ 0 w 12192000"/>
              <a:gd name="connsiteY35" fmla="*/ 4171141 h 6857999"/>
              <a:gd name="connsiteX36" fmla="*/ 34557 w 12192000"/>
              <a:gd name="connsiteY36" fmla="*/ 4160899 h 6857999"/>
              <a:gd name="connsiteX37" fmla="*/ 153358 w 12192000"/>
              <a:gd name="connsiteY37" fmla="*/ 4149513 h 6857999"/>
              <a:gd name="connsiteX38" fmla="*/ 10070691 w 12192000"/>
              <a:gd name="connsiteY38" fmla="*/ 1565338 h 6857999"/>
              <a:gd name="connsiteX39" fmla="*/ 10510524 w 12192000"/>
              <a:gd name="connsiteY39" fmla="*/ 1747524 h 6857999"/>
              <a:gd name="connsiteX40" fmla="*/ 11752169 w 12192000"/>
              <a:gd name="connsiteY40" fmla="*/ 2989167 h 6857999"/>
              <a:gd name="connsiteX41" fmla="*/ 11752169 w 12192000"/>
              <a:gd name="connsiteY41" fmla="*/ 3868830 h 6857999"/>
              <a:gd name="connsiteX42" fmla="*/ 10510524 w 12192000"/>
              <a:gd name="connsiteY42" fmla="*/ 5110475 h 6857999"/>
              <a:gd name="connsiteX43" fmla="*/ 9630860 w 12192000"/>
              <a:gd name="connsiteY43" fmla="*/ 5110475 h 6857999"/>
              <a:gd name="connsiteX44" fmla="*/ 8389215 w 12192000"/>
              <a:gd name="connsiteY44" fmla="*/ 3868831 h 6857999"/>
              <a:gd name="connsiteX45" fmla="*/ 8389215 w 12192000"/>
              <a:gd name="connsiteY45" fmla="*/ 2989166 h 6857999"/>
              <a:gd name="connsiteX46" fmla="*/ 9630860 w 12192000"/>
              <a:gd name="connsiteY46" fmla="*/ 1747523 h 6857999"/>
              <a:gd name="connsiteX47" fmla="*/ 10070691 w 12192000"/>
              <a:gd name="connsiteY47" fmla="*/ 1565338 h 6857999"/>
              <a:gd name="connsiteX48" fmla="*/ 2121309 w 12192000"/>
              <a:gd name="connsiteY48" fmla="*/ 1565337 h 6857999"/>
              <a:gd name="connsiteX49" fmla="*/ 2561142 w 12192000"/>
              <a:gd name="connsiteY49" fmla="*/ 1747522 h 6857999"/>
              <a:gd name="connsiteX50" fmla="*/ 3802785 w 12192000"/>
              <a:gd name="connsiteY50" fmla="*/ 2989166 h 6857999"/>
              <a:gd name="connsiteX51" fmla="*/ 3802785 w 12192000"/>
              <a:gd name="connsiteY51" fmla="*/ 3868830 h 6857999"/>
              <a:gd name="connsiteX52" fmla="*/ 2561141 w 12192000"/>
              <a:gd name="connsiteY52" fmla="*/ 5110475 h 6857999"/>
              <a:gd name="connsiteX53" fmla="*/ 1681476 w 12192000"/>
              <a:gd name="connsiteY53" fmla="*/ 5110475 h 6857999"/>
              <a:gd name="connsiteX54" fmla="*/ 439832 w 12192000"/>
              <a:gd name="connsiteY54" fmla="*/ 3868830 h 6857999"/>
              <a:gd name="connsiteX55" fmla="*/ 439832 w 12192000"/>
              <a:gd name="connsiteY55" fmla="*/ 2989166 h 6857999"/>
              <a:gd name="connsiteX56" fmla="*/ 1681476 w 12192000"/>
              <a:gd name="connsiteY56" fmla="*/ 1747523 h 6857999"/>
              <a:gd name="connsiteX57" fmla="*/ 2121309 w 12192000"/>
              <a:gd name="connsiteY57" fmla="*/ 1565337 h 6857999"/>
              <a:gd name="connsiteX58" fmla="*/ 12192000 w 12192000"/>
              <a:gd name="connsiteY58" fmla="*/ 0 h 6857999"/>
              <a:gd name="connsiteX59" fmla="*/ 12192000 w 12192000"/>
              <a:gd name="connsiteY59" fmla="*/ 2686858 h 6857999"/>
              <a:gd name="connsiteX60" fmla="*/ 12157440 w 12192000"/>
              <a:gd name="connsiteY60" fmla="*/ 2697100 h 6857999"/>
              <a:gd name="connsiteX61" fmla="*/ 11598806 w 12192000"/>
              <a:gd name="connsiteY61" fmla="*/ 2526301 h 6857999"/>
              <a:gd name="connsiteX62" fmla="*/ 10357161 w 12192000"/>
              <a:gd name="connsiteY62" fmla="*/ 1284658 h 6857999"/>
              <a:gd name="connsiteX63" fmla="*/ 10357161 w 12192000"/>
              <a:gd name="connsiteY63" fmla="*/ 404993 h 6857999"/>
              <a:gd name="connsiteX64" fmla="*/ 10762155 w 12192000"/>
              <a:gd name="connsiteY64" fmla="*/ 0 h 6857999"/>
              <a:gd name="connsiteX65" fmla="*/ 6776566 w 12192000"/>
              <a:gd name="connsiteY65" fmla="*/ 0 h 6857999"/>
              <a:gd name="connsiteX66" fmla="*/ 9329530 w 12192000"/>
              <a:gd name="connsiteY66" fmla="*/ 0 h 6857999"/>
              <a:gd name="connsiteX67" fmla="*/ 9734524 w 12192000"/>
              <a:gd name="connsiteY67" fmla="*/ 404994 h 6857999"/>
              <a:gd name="connsiteX68" fmla="*/ 9734525 w 12192000"/>
              <a:gd name="connsiteY68" fmla="*/ 1284658 h 6857999"/>
              <a:gd name="connsiteX69" fmla="*/ 8492880 w 12192000"/>
              <a:gd name="connsiteY69" fmla="*/ 2526304 h 6857999"/>
              <a:gd name="connsiteX70" fmla="*/ 7613215 w 12192000"/>
              <a:gd name="connsiteY70" fmla="*/ 2526304 h 6857999"/>
              <a:gd name="connsiteX71" fmla="*/ 6371571 w 12192000"/>
              <a:gd name="connsiteY71" fmla="*/ 1284659 h 6857999"/>
              <a:gd name="connsiteX72" fmla="*/ 6371571 w 12192000"/>
              <a:gd name="connsiteY72" fmla="*/ 404994 h 6857999"/>
              <a:gd name="connsiteX73" fmla="*/ 2812772 w 12192000"/>
              <a:gd name="connsiteY73" fmla="*/ 0 h 6857999"/>
              <a:gd name="connsiteX74" fmla="*/ 5365740 w 12192000"/>
              <a:gd name="connsiteY74" fmla="*/ 0 h 6857999"/>
              <a:gd name="connsiteX75" fmla="*/ 5770733 w 12192000"/>
              <a:gd name="connsiteY75" fmla="*/ 404993 h 6857999"/>
              <a:gd name="connsiteX76" fmla="*/ 5770733 w 12192000"/>
              <a:gd name="connsiteY76" fmla="*/ 1284658 h 6857999"/>
              <a:gd name="connsiteX77" fmla="*/ 4529090 w 12192000"/>
              <a:gd name="connsiteY77" fmla="*/ 2526301 h 6857999"/>
              <a:gd name="connsiteX78" fmla="*/ 3649424 w 12192000"/>
              <a:gd name="connsiteY78" fmla="*/ 2526300 h 6857999"/>
              <a:gd name="connsiteX79" fmla="*/ 2407780 w 12192000"/>
              <a:gd name="connsiteY79" fmla="*/ 1284656 h 6857999"/>
              <a:gd name="connsiteX80" fmla="*/ 2407780 w 12192000"/>
              <a:gd name="connsiteY80" fmla="*/ 404991 h 6857999"/>
              <a:gd name="connsiteX81" fmla="*/ 0 w 12192000"/>
              <a:gd name="connsiteY81" fmla="*/ 0 h 6857999"/>
              <a:gd name="connsiteX82" fmla="*/ 1429842 w 12192000"/>
              <a:gd name="connsiteY82" fmla="*/ 0 h 6857999"/>
              <a:gd name="connsiteX83" fmla="*/ 1834835 w 12192000"/>
              <a:gd name="connsiteY83" fmla="*/ 404993 h 6857999"/>
              <a:gd name="connsiteX84" fmla="*/ 1834835 w 12192000"/>
              <a:gd name="connsiteY84" fmla="*/ 1284658 h 6857999"/>
              <a:gd name="connsiteX85" fmla="*/ 593190 w 12192000"/>
              <a:gd name="connsiteY85" fmla="*/ 2526301 h 6857999"/>
              <a:gd name="connsiteX86" fmla="*/ 34557 w 12192000"/>
              <a:gd name="connsiteY86" fmla="*/ 2697100 h 6857999"/>
              <a:gd name="connsiteX87" fmla="*/ 0 w 12192000"/>
              <a:gd name="connsiteY87" fmla="*/ 268685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Lst>
            <a:rect l="l" t="t" r="r" b="b"/>
            <a:pathLst>
              <a:path w="12192000" h="6857999">
                <a:moveTo>
                  <a:pt x="12038639" y="4149514"/>
                </a:moveTo>
                <a:cubicBezTo>
                  <a:pt x="12078435" y="4149513"/>
                  <a:pt x="12118233" y="4153309"/>
                  <a:pt x="12157440" y="4160900"/>
                </a:cubicBezTo>
                <a:lnTo>
                  <a:pt x="12192000" y="4171142"/>
                </a:lnTo>
                <a:lnTo>
                  <a:pt x="12191999" y="6857999"/>
                </a:lnTo>
                <a:lnTo>
                  <a:pt x="10762154" y="6857999"/>
                </a:lnTo>
                <a:lnTo>
                  <a:pt x="10357161" y="6453007"/>
                </a:lnTo>
                <a:cubicBezTo>
                  <a:pt x="10114248" y="6210094"/>
                  <a:pt x="10114249" y="5816255"/>
                  <a:pt x="10357162" y="5573342"/>
                </a:cubicBezTo>
                <a:lnTo>
                  <a:pt x="11598806" y="4331698"/>
                </a:lnTo>
                <a:cubicBezTo>
                  <a:pt x="11720262" y="4210241"/>
                  <a:pt x="11879451" y="4149512"/>
                  <a:pt x="12038639" y="4149514"/>
                </a:cubicBezTo>
                <a:close/>
                <a:moveTo>
                  <a:pt x="8053049" y="4149513"/>
                </a:moveTo>
                <a:cubicBezTo>
                  <a:pt x="8212237" y="4149513"/>
                  <a:pt x="8371425" y="4210241"/>
                  <a:pt x="8492881" y="4331698"/>
                </a:cubicBezTo>
                <a:lnTo>
                  <a:pt x="9734526" y="5573342"/>
                </a:lnTo>
                <a:cubicBezTo>
                  <a:pt x="9977438" y="5816255"/>
                  <a:pt x="9977439" y="6210094"/>
                  <a:pt x="9734526" y="6453007"/>
                </a:cubicBezTo>
                <a:lnTo>
                  <a:pt x="9329533" y="6857999"/>
                </a:lnTo>
                <a:lnTo>
                  <a:pt x="6776564" y="6857999"/>
                </a:lnTo>
                <a:lnTo>
                  <a:pt x="6371572" y="6453007"/>
                </a:lnTo>
                <a:cubicBezTo>
                  <a:pt x="6128660" y="6210094"/>
                  <a:pt x="6128659" y="5816255"/>
                  <a:pt x="6371572" y="5573342"/>
                </a:cubicBezTo>
                <a:lnTo>
                  <a:pt x="7613216" y="4331698"/>
                </a:lnTo>
                <a:cubicBezTo>
                  <a:pt x="7734672" y="4210241"/>
                  <a:pt x="7893861" y="4149513"/>
                  <a:pt x="8053049" y="4149513"/>
                </a:cubicBezTo>
                <a:close/>
                <a:moveTo>
                  <a:pt x="4089258" y="4149513"/>
                </a:moveTo>
                <a:cubicBezTo>
                  <a:pt x="4248446" y="4149513"/>
                  <a:pt x="4407632" y="4210241"/>
                  <a:pt x="4529090" y="4331698"/>
                </a:cubicBezTo>
                <a:lnTo>
                  <a:pt x="5770734" y="5573342"/>
                </a:lnTo>
                <a:cubicBezTo>
                  <a:pt x="6013648" y="5816256"/>
                  <a:pt x="6013646" y="6210094"/>
                  <a:pt x="5770734" y="6453007"/>
                </a:cubicBezTo>
                <a:lnTo>
                  <a:pt x="5365742" y="6857999"/>
                </a:lnTo>
                <a:lnTo>
                  <a:pt x="2812772" y="6857999"/>
                </a:lnTo>
                <a:lnTo>
                  <a:pt x="2407780" y="6453007"/>
                </a:lnTo>
                <a:cubicBezTo>
                  <a:pt x="2164867" y="6210094"/>
                  <a:pt x="2164867" y="5816255"/>
                  <a:pt x="2407780" y="5573342"/>
                </a:cubicBezTo>
                <a:lnTo>
                  <a:pt x="3649425" y="4331698"/>
                </a:lnTo>
                <a:cubicBezTo>
                  <a:pt x="3770881" y="4210241"/>
                  <a:pt x="3930070" y="4149513"/>
                  <a:pt x="4089258" y="4149513"/>
                </a:cubicBezTo>
                <a:close/>
                <a:moveTo>
                  <a:pt x="153358" y="4149513"/>
                </a:moveTo>
                <a:cubicBezTo>
                  <a:pt x="312547" y="4149513"/>
                  <a:pt x="471734" y="4210241"/>
                  <a:pt x="593191" y="4331698"/>
                </a:cubicBezTo>
                <a:lnTo>
                  <a:pt x="1834836" y="5573342"/>
                </a:lnTo>
                <a:cubicBezTo>
                  <a:pt x="2077749" y="5816255"/>
                  <a:pt x="2077748" y="6210094"/>
                  <a:pt x="1834836" y="6453007"/>
                </a:cubicBezTo>
                <a:lnTo>
                  <a:pt x="1429844" y="6857999"/>
                </a:lnTo>
                <a:lnTo>
                  <a:pt x="0" y="6857999"/>
                </a:lnTo>
                <a:lnTo>
                  <a:pt x="0" y="4171141"/>
                </a:lnTo>
                <a:lnTo>
                  <a:pt x="34557" y="4160899"/>
                </a:lnTo>
                <a:cubicBezTo>
                  <a:pt x="73765" y="4153309"/>
                  <a:pt x="113562" y="4149514"/>
                  <a:pt x="153358" y="4149513"/>
                </a:cubicBezTo>
                <a:close/>
                <a:moveTo>
                  <a:pt x="10070691" y="1565338"/>
                </a:moveTo>
                <a:cubicBezTo>
                  <a:pt x="10229879" y="1565338"/>
                  <a:pt x="10389068" y="1626066"/>
                  <a:pt x="10510524" y="1747524"/>
                </a:cubicBezTo>
                <a:lnTo>
                  <a:pt x="11752169" y="2989167"/>
                </a:lnTo>
                <a:cubicBezTo>
                  <a:pt x="11995082" y="3232080"/>
                  <a:pt x="11995082" y="3625918"/>
                  <a:pt x="11752169" y="3868830"/>
                </a:cubicBezTo>
                <a:lnTo>
                  <a:pt x="10510524" y="5110475"/>
                </a:lnTo>
                <a:cubicBezTo>
                  <a:pt x="10267611" y="5353388"/>
                  <a:pt x="9873773" y="5353388"/>
                  <a:pt x="9630860" y="5110475"/>
                </a:cubicBezTo>
                <a:lnTo>
                  <a:pt x="8389215" y="3868831"/>
                </a:lnTo>
                <a:cubicBezTo>
                  <a:pt x="8146303" y="3625918"/>
                  <a:pt x="8146303" y="3232080"/>
                  <a:pt x="8389215" y="2989166"/>
                </a:cubicBezTo>
                <a:lnTo>
                  <a:pt x="9630860" y="1747523"/>
                </a:lnTo>
                <a:cubicBezTo>
                  <a:pt x="9752316" y="1626066"/>
                  <a:pt x="9911504" y="1565337"/>
                  <a:pt x="10070691" y="1565338"/>
                </a:cubicBezTo>
                <a:close/>
                <a:moveTo>
                  <a:pt x="2121309" y="1565337"/>
                </a:moveTo>
                <a:cubicBezTo>
                  <a:pt x="2280497" y="1565337"/>
                  <a:pt x="2439684" y="1626066"/>
                  <a:pt x="2561142" y="1747522"/>
                </a:cubicBezTo>
                <a:lnTo>
                  <a:pt x="3802785" y="2989166"/>
                </a:lnTo>
                <a:cubicBezTo>
                  <a:pt x="4045698" y="3232080"/>
                  <a:pt x="4045698" y="3625918"/>
                  <a:pt x="3802785" y="3868830"/>
                </a:cubicBezTo>
                <a:lnTo>
                  <a:pt x="2561141" y="5110475"/>
                </a:lnTo>
                <a:cubicBezTo>
                  <a:pt x="2318228" y="5353388"/>
                  <a:pt x="1924389" y="5353388"/>
                  <a:pt x="1681476" y="5110475"/>
                </a:cubicBezTo>
                <a:lnTo>
                  <a:pt x="439832" y="3868830"/>
                </a:lnTo>
                <a:cubicBezTo>
                  <a:pt x="196919" y="3625918"/>
                  <a:pt x="196919" y="3232080"/>
                  <a:pt x="439832" y="2989166"/>
                </a:cubicBezTo>
                <a:lnTo>
                  <a:pt x="1681476" y="1747523"/>
                </a:lnTo>
                <a:cubicBezTo>
                  <a:pt x="1802933" y="1626066"/>
                  <a:pt x="1962121" y="1565337"/>
                  <a:pt x="2121309" y="1565337"/>
                </a:cubicBezTo>
                <a:close/>
                <a:moveTo>
                  <a:pt x="12192000" y="0"/>
                </a:moveTo>
                <a:lnTo>
                  <a:pt x="12192000" y="2686858"/>
                </a:lnTo>
                <a:lnTo>
                  <a:pt x="12157440" y="2697100"/>
                </a:lnTo>
                <a:cubicBezTo>
                  <a:pt x="11961403" y="2735056"/>
                  <a:pt x="11750628" y="2678123"/>
                  <a:pt x="11598806" y="2526301"/>
                </a:cubicBezTo>
                <a:lnTo>
                  <a:pt x="10357161" y="1284658"/>
                </a:lnTo>
                <a:cubicBezTo>
                  <a:pt x="10114248" y="1041745"/>
                  <a:pt x="10114248" y="647906"/>
                  <a:pt x="10357161" y="404993"/>
                </a:cubicBezTo>
                <a:lnTo>
                  <a:pt x="10762155" y="0"/>
                </a:lnTo>
                <a:close/>
                <a:moveTo>
                  <a:pt x="6776566" y="0"/>
                </a:moveTo>
                <a:lnTo>
                  <a:pt x="9329530" y="0"/>
                </a:lnTo>
                <a:lnTo>
                  <a:pt x="9734524" y="404994"/>
                </a:lnTo>
                <a:cubicBezTo>
                  <a:pt x="9977437" y="647907"/>
                  <a:pt x="9977438" y="1041745"/>
                  <a:pt x="9734525" y="1284658"/>
                </a:cubicBezTo>
                <a:lnTo>
                  <a:pt x="8492880" y="2526304"/>
                </a:lnTo>
                <a:cubicBezTo>
                  <a:pt x="8249967" y="2769216"/>
                  <a:pt x="7856129" y="2769216"/>
                  <a:pt x="7613215" y="2526304"/>
                </a:cubicBezTo>
                <a:lnTo>
                  <a:pt x="6371571" y="1284659"/>
                </a:lnTo>
                <a:cubicBezTo>
                  <a:pt x="6128658" y="1041746"/>
                  <a:pt x="6128658" y="647907"/>
                  <a:pt x="6371571" y="404994"/>
                </a:cubicBezTo>
                <a:close/>
                <a:moveTo>
                  <a:pt x="2812772" y="0"/>
                </a:moveTo>
                <a:lnTo>
                  <a:pt x="5365740" y="0"/>
                </a:lnTo>
                <a:lnTo>
                  <a:pt x="5770733" y="404993"/>
                </a:lnTo>
                <a:cubicBezTo>
                  <a:pt x="6013646" y="647905"/>
                  <a:pt x="6013646" y="1041743"/>
                  <a:pt x="5770733" y="1284658"/>
                </a:cubicBezTo>
                <a:lnTo>
                  <a:pt x="4529090" y="2526301"/>
                </a:lnTo>
                <a:cubicBezTo>
                  <a:pt x="4286176" y="2769215"/>
                  <a:pt x="3892338" y="2769215"/>
                  <a:pt x="3649424" y="2526300"/>
                </a:cubicBezTo>
                <a:lnTo>
                  <a:pt x="2407780" y="1284656"/>
                </a:lnTo>
                <a:cubicBezTo>
                  <a:pt x="2164867" y="1041743"/>
                  <a:pt x="2164867" y="647905"/>
                  <a:pt x="2407780" y="404991"/>
                </a:cubicBezTo>
                <a:close/>
                <a:moveTo>
                  <a:pt x="0" y="0"/>
                </a:moveTo>
                <a:lnTo>
                  <a:pt x="1429842" y="0"/>
                </a:lnTo>
                <a:lnTo>
                  <a:pt x="1834835" y="404993"/>
                </a:lnTo>
                <a:cubicBezTo>
                  <a:pt x="2077749" y="647905"/>
                  <a:pt x="2077748" y="1041743"/>
                  <a:pt x="1834835" y="1284658"/>
                </a:cubicBezTo>
                <a:lnTo>
                  <a:pt x="593190" y="2526301"/>
                </a:lnTo>
                <a:cubicBezTo>
                  <a:pt x="441370" y="2678123"/>
                  <a:pt x="230594" y="2735056"/>
                  <a:pt x="34557" y="2697100"/>
                </a:cubicBezTo>
                <a:lnTo>
                  <a:pt x="0" y="2686859"/>
                </a:ln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78190A14-FE34-9D40-9289-8329120B3183}"/>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76D228B4-E723-6243-AC93-B6A0F4C6FD26}"/>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3348420106"/>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3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B28AF9A3-E979-FE45-9874-9AA5AAC5F7F4}"/>
              </a:ext>
            </a:extLst>
          </p:cNvPr>
          <p:cNvSpPr>
            <a:spLocks noGrp="1"/>
          </p:cNvSpPr>
          <p:nvPr>
            <p:ph type="pic" sz="quarter" idx="12"/>
          </p:nvPr>
        </p:nvSpPr>
        <p:spPr>
          <a:xfrm>
            <a:off x="6233847" y="1299868"/>
            <a:ext cx="4254148" cy="4254148"/>
          </a:xfrm>
          <a:custGeom>
            <a:avLst/>
            <a:gdLst>
              <a:gd name="connsiteX0" fmla="*/ 2127075 w 4254148"/>
              <a:gd name="connsiteY0" fmla="*/ 0 h 4254148"/>
              <a:gd name="connsiteX1" fmla="*/ 2680523 w 4254148"/>
              <a:gd name="connsiteY1" fmla="*/ 229247 h 4254148"/>
              <a:gd name="connsiteX2" fmla="*/ 4024902 w 4254148"/>
              <a:gd name="connsiteY2" fmla="*/ 1573626 h 4254148"/>
              <a:gd name="connsiteX3" fmla="*/ 4024902 w 4254148"/>
              <a:gd name="connsiteY3" fmla="*/ 2680524 h 4254148"/>
              <a:gd name="connsiteX4" fmla="*/ 2680523 w 4254148"/>
              <a:gd name="connsiteY4" fmla="*/ 4024903 h 4254148"/>
              <a:gd name="connsiteX5" fmla="*/ 1573626 w 4254148"/>
              <a:gd name="connsiteY5" fmla="*/ 4024903 h 4254148"/>
              <a:gd name="connsiteX6" fmla="*/ 229247 w 4254148"/>
              <a:gd name="connsiteY6" fmla="*/ 2680524 h 4254148"/>
              <a:gd name="connsiteX7" fmla="*/ 229247 w 4254148"/>
              <a:gd name="connsiteY7" fmla="*/ 1573626 h 4254148"/>
              <a:gd name="connsiteX8" fmla="*/ 1573626 w 4254148"/>
              <a:gd name="connsiteY8" fmla="*/ 229247 h 4254148"/>
              <a:gd name="connsiteX9" fmla="*/ 2127075 w 4254148"/>
              <a:gd name="connsiteY9" fmla="*/ 0 h 4254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254148" h="4254148">
                <a:moveTo>
                  <a:pt x="2127075" y="0"/>
                </a:moveTo>
                <a:cubicBezTo>
                  <a:pt x="2327384" y="0"/>
                  <a:pt x="2527692" y="76416"/>
                  <a:pt x="2680523" y="229247"/>
                </a:cubicBezTo>
                <a:lnTo>
                  <a:pt x="4024902" y="1573626"/>
                </a:lnTo>
                <a:cubicBezTo>
                  <a:pt x="4330564" y="1879287"/>
                  <a:pt x="4330564" y="2374862"/>
                  <a:pt x="4024902" y="2680524"/>
                </a:cubicBezTo>
                <a:lnTo>
                  <a:pt x="2680523" y="4024903"/>
                </a:lnTo>
                <a:cubicBezTo>
                  <a:pt x="2374862" y="4330564"/>
                  <a:pt x="1879288" y="4330564"/>
                  <a:pt x="1573626" y="4024903"/>
                </a:cubicBezTo>
                <a:lnTo>
                  <a:pt x="229247" y="2680524"/>
                </a:lnTo>
                <a:cubicBezTo>
                  <a:pt x="-76415" y="2374862"/>
                  <a:pt x="-76415" y="1879287"/>
                  <a:pt x="229247" y="1573626"/>
                </a:cubicBezTo>
                <a:lnTo>
                  <a:pt x="1573626" y="229247"/>
                </a:lnTo>
                <a:cubicBezTo>
                  <a:pt x="1726457" y="76416"/>
                  <a:pt x="1926766" y="0"/>
                  <a:pt x="2127075" y="0"/>
                </a:cubicBez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00CB03FD-AE3A-0646-A94E-DF07A443AFAA}"/>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A237F185-2E2D-1E4C-8E61-EAB02261388C}"/>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19011467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FC7F371-965D-463D-B3E8-87CDCC170F6A}"/>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xmlns="" id="{DD651911-798A-419F-9974-CB2FA51463AE}"/>
              </a:ext>
            </a:extLst>
          </p:cNvPr>
          <p:cNvSpPr>
            <a:spLocks noGrp="1"/>
          </p:cNvSpPr>
          <p:nvPr>
            <p:ph type="dt" sz="half" idx="10"/>
          </p:nvPr>
        </p:nvSpPr>
        <p:spPr/>
        <p:txBody>
          <a:bodyPr/>
          <a:lstStyle/>
          <a:p>
            <a:fld id="{4AFDEE85-77D0-4AA5-967C-A847AB687C4D}" type="datetimeFigureOut">
              <a:rPr lang="fr-FR" smtClean="0"/>
              <a:pPr/>
              <a:t>29/09/2022</a:t>
            </a:fld>
            <a:endParaRPr lang="fr-FR"/>
          </a:p>
        </p:txBody>
      </p:sp>
      <p:sp>
        <p:nvSpPr>
          <p:cNvPr id="4" name="Espace réservé du pied de page 3">
            <a:extLst>
              <a:ext uri="{FF2B5EF4-FFF2-40B4-BE49-F238E27FC236}">
                <a16:creationId xmlns:a16="http://schemas.microsoft.com/office/drawing/2014/main" xmlns="" id="{A54E683D-7436-4862-8C41-35051D44D8FC}"/>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xmlns="" id="{305DB401-7970-499D-B950-C07E36965D70}"/>
              </a:ext>
            </a:extLst>
          </p:cNvPr>
          <p:cNvSpPr>
            <a:spLocks noGrp="1"/>
          </p:cNvSpPr>
          <p:nvPr>
            <p:ph type="sldNum" sz="quarter" idx="12"/>
          </p:nvPr>
        </p:nvSpPr>
        <p:spPr/>
        <p:txBody>
          <a:body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231562329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2_Custom Layout">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xmlns="" id="{97F9A533-5016-314A-A3DB-A6513D58589E}"/>
              </a:ext>
            </a:extLst>
          </p:cNvPr>
          <p:cNvSpPr>
            <a:spLocks noGrp="1"/>
          </p:cNvSpPr>
          <p:nvPr>
            <p:ph type="pic" sz="quarter" idx="13"/>
          </p:nvPr>
        </p:nvSpPr>
        <p:spPr>
          <a:xfrm>
            <a:off x="8576504" y="0"/>
            <a:ext cx="3370986" cy="6858000"/>
          </a:xfrm>
          <a:custGeom>
            <a:avLst/>
            <a:gdLst>
              <a:gd name="connsiteX0" fmla="*/ 0 w 3271943"/>
              <a:gd name="connsiteY0" fmla="*/ 0 h 6858000"/>
              <a:gd name="connsiteX1" fmla="*/ 3271943 w 3271943"/>
              <a:gd name="connsiteY1" fmla="*/ 0 h 6858000"/>
              <a:gd name="connsiteX2" fmla="*/ 3271943 w 3271943"/>
              <a:gd name="connsiteY2" fmla="*/ 6858000 h 6858000"/>
              <a:gd name="connsiteX3" fmla="*/ 0 w 3271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271943" h="6858000">
                <a:moveTo>
                  <a:pt x="0" y="0"/>
                </a:moveTo>
                <a:lnTo>
                  <a:pt x="3271943" y="0"/>
                </a:lnTo>
                <a:lnTo>
                  <a:pt x="3271943" y="6858000"/>
                </a:lnTo>
                <a:lnTo>
                  <a:pt x="0" y="6858000"/>
                </a:lnTo>
                <a:close/>
              </a:path>
            </a:pathLst>
          </a:custGeom>
        </p:spPr>
        <p:txBody>
          <a:bodyPr wrap="square">
            <a:noAutofit/>
          </a:bodyPr>
          <a:lstStyle>
            <a:lvl1pPr marL="0" indent="0">
              <a:buNone/>
              <a:defRPr sz="1600"/>
            </a:lvl1pPr>
          </a:lstStyle>
          <a:p>
            <a:endParaRPr lang="en-US"/>
          </a:p>
        </p:txBody>
      </p:sp>
      <p:sp>
        <p:nvSpPr>
          <p:cNvPr id="9" name="Picture Placeholder 8">
            <a:extLst>
              <a:ext uri="{FF2B5EF4-FFF2-40B4-BE49-F238E27FC236}">
                <a16:creationId xmlns:a16="http://schemas.microsoft.com/office/drawing/2014/main" xmlns="" id="{733F8E42-8385-0345-AC4E-562A0DAF3C9A}"/>
              </a:ext>
            </a:extLst>
          </p:cNvPr>
          <p:cNvSpPr>
            <a:spLocks noGrp="1"/>
          </p:cNvSpPr>
          <p:nvPr>
            <p:ph type="pic" sz="quarter" idx="12"/>
          </p:nvPr>
        </p:nvSpPr>
        <p:spPr>
          <a:xfrm>
            <a:off x="244510" y="0"/>
            <a:ext cx="3370987" cy="6858000"/>
          </a:xfrm>
          <a:custGeom>
            <a:avLst/>
            <a:gdLst>
              <a:gd name="connsiteX0" fmla="*/ 0 w 3271943"/>
              <a:gd name="connsiteY0" fmla="*/ 0 h 6858000"/>
              <a:gd name="connsiteX1" fmla="*/ 3271943 w 3271943"/>
              <a:gd name="connsiteY1" fmla="*/ 0 h 6858000"/>
              <a:gd name="connsiteX2" fmla="*/ 3271943 w 3271943"/>
              <a:gd name="connsiteY2" fmla="*/ 6858000 h 6858000"/>
              <a:gd name="connsiteX3" fmla="*/ 0 w 3271943"/>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3271943" h="6858000">
                <a:moveTo>
                  <a:pt x="0" y="0"/>
                </a:moveTo>
                <a:lnTo>
                  <a:pt x="3271943" y="0"/>
                </a:lnTo>
                <a:lnTo>
                  <a:pt x="3271943" y="6858000"/>
                </a:lnTo>
                <a:lnTo>
                  <a:pt x="0" y="6858000"/>
                </a:ln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F00A2DB3-459A-5E48-A8CE-BBFBF82A17DD}"/>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B931B30D-4F99-F942-9C7E-0669EBCA383F}"/>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74296982"/>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9E08F21C-6E4C-C948-9CDB-AAB2475CA39F}"/>
              </a:ext>
            </a:extLst>
          </p:cNvPr>
          <p:cNvSpPr>
            <a:spLocks noGrp="1"/>
          </p:cNvSpPr>
          <p:nvPr>
            <p:ph type="pic" sz="quarter" idx="12"/>
          </p:nvPr>
        </p:nvSpPr>
        <p:spPr>
          <a:xfrm>
            <a:off x="0" y="0"/>
            <a:ext cx="6096000" cy="6858000"/>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6000" h="6858000">
                <a:moveTo>
                  <a:pt x="0" y="0"/>
                </a:moveTo>
                <a:lnTo>
                  <a:pt x="6096000" y="0"/>
                </a:lnTo>
                <a:lnTo>
                  <a:pt x="6096000" y="6858000"/>
                </a:lnTo>
                <a:lnTo>
                  <a:pt x="0" y="6858000"/>
                </a:lnTo>
                <a:close/>
              </a:path>
            </a:pathLst>
          </a:custGeom>
        </p:spPr>
        <p:txBody>
          <a:bodyPr wrap="square">
            <a:noAutofit/>
          </a:bodyPr>
          <a:lstStyle>
            <a:lvl1pPr marL="0" indent="0">
              <a:buNone/>
              <a:defRPr sz="1600"/>
            </a:lvl1pPr>
          </a:lstStyle>
          <a:p>
            <a:endParaRPr lang="en-US"/>
          </a:p>
        </p:txBody>
      </p:sp>
      <p:sp>
        <p:nvSpPr>
          <p:cNvPr id="3" name="Date Placeholder 2">
            <a:extLst>
              <a:ext uri="{FF2B5EF4-FFF2-40B4-BE49-F238E27FC236}">
                <a16:creationId xmlns:a16="http://schemas.microsoft.com/office/drawing/2014/main" xmlns="" id="{9D3B3F9A-A480-6E45-A272-3F69DB401F7D}"/>
              </a:ext>
            </a:extLst>
          </p:cNvPr>
          <p:cNvSpPr>
            <a:spLocks noGrp="1"/>
          </p:cNvSpPr>
          <p:nvPr>
            <p:ph type="dt" sz="half" idx="10"/>
          </p:nvPr>
        </p:nvSpPr>
        <p:spPr/>
        <p:txBody>
          <a:bodyPr/>
          <a:lstStyle/>
          <a:p>
            <a:fld id="{CB92C301-2DFB-42EA-BA36-169190CFCBE9}"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BD0A985C-BAD8-BC4A-ACFF-263EF8351B68}"/>
              </a:ext>
            </a:extLst>
          </p:cNvPr>
          <p:cNvSpPr>
            <a:spLocks noGrp="1"/>
          </p:cNvSpPr>
          <p:nvPr>
            <p:ph type="ftr" sz="quarter" idx="11"/>
          </p:nvPr>
        </p:nvSpPr>
        <p:spPr/>
        <p:txBody>
          <a:bodyPr/>
          <a:lstStyle/>
          <a:p>
            <a:endParaRPr lang="en-US" dirty="0"/>
          </a:p>
        </p:txBody>
      </p:sp>
    </p:spTree>
    <p:extLst>
      <p:ext uri="{BB962C8B-B14F-4D97-AF65-F5344CB8AC3E}">
        <p14:creationId xmlns:p14="http://schemas.microsoft.com/office/powerpoint/2010/main" xmlns="" val="876969342"/>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a:xfrm>
            <a:off x="11643811" y="205165"/>
            <a:ext cx="347601" cy="365125"/>
          </a:xfrm>
          <a:prstGeom prst="rect">
            <a:avLst/>
          </a:prstGeom>
        </p:spPr>
        <p:txBody>
          <a:bodyPr/>
          <a:lstStyle/>
          <a:p>
            <a:r>
              <a:rPr lang="en-US" dirty="0"/>
              <a:t>1</a:t>
            </a:r>
          </a:p>
        </p:txBody>
      </p:sp>
      <p:sp>
        <p:nvSpPr>
          <p:cNvPr id="13" name="Picture Placeholder 12"/>
          <p:cNvSpPr>
            <a:spLocks noGrp="1"/>
          </p:cNvSpPr>
          <p:nvPr>
            <p:ph type="pic" sz="quarter" idx="13"/>
          </p:nvPr>
        </p:nvSpPr>
        <p:spPr>
          <a:xfrm>
            <a:off x="213360" y="0"/>
            <a:ext cx="6719902" cy="2911273"/>
          </a:xfrm>
          <a:custGeom>
            <a:avLst/>
            <a:gdLst>
              <a:gd name="connsiteX0" fmla="*/ 163281 w 6719902"/>
              <a:gd name="connsiteY0" fmla="*/ 0 h 2911273"/>
              <a:gd name="connsiteX1" fmla="*/ 6692687 w 6719902"/>
              <a:gd name="connsiteY1" fmla="*/ 0 h 2911273"/>
              <a:gd name="connsiteX2" fmla="*/ 6705965 w 6719902"/>
              <a:gd name="connsiteY2" fmla="*/ 73671 h 2911273"/>
              <a:gd name="connsiteX3" fmla="*/ 6719902 w 6719902"/>
              <a:gd name="connsiteY3" fmla="*/ 307048 h 2911273"/>
              <a:gd name="connsiteX4" fmla="*/ 3200941 w 6719902"/>
              <a:gd name="connsiteY4" fmla="*/ 2911273 h 2911273"/>
              <a:gd name="connsiteX5" fmla="*/ 282963 w 6719902"/>
              <a:gd name="connsiteY5" fmla="*/ 1763096 h 2911273"/>
              <a:gd name="connsiteX6" fmla="*/ 217465 w 6719902"/>
              <a:gd name="connsiteY6" fmla="*/ 1687487 h 2911273"/>
              <a:gd name="connsiteX7" fmla="*/ 213530 w 6719902"/>
              <a:gd name="connsiteY7" fmla="*/ 1680100 h 2911273"/>
              <a:gd name="connsiteX8" fmla="*/ 0 w 6719902"/>
              <a:gd name="connsiteY8" fmla="*/ 784679 h 2911273"/>
              <a:gd name="connsiteX9" fmla="*/ 158205 w 6719902"/>
              <a:gd name="connsiteY9" fmla="*/ 10262 h 2911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719902" h="2911273">
                <a:moveTo>
                  <a:pt x="163281" y="0"/>
                </a:moveTo>
                <a:lnTo>
                  <a:pt x="6692687" y="0"/>
                </a:lnTo>
                <a:lnTo>
                  <a:pt x="6705965" y="73671"/>
                </a:lnTo>
                <a:cubicBezTo>
                  <a:pt x="6715191" y="150551"/>
                  <a:pt x="6719902" y="228392"/>
                  <a:pt x="6719902" y="307048"/>
                </a:cubicBezTo>
                <a:cubicBezTo>
                  <a:pt x="6719902" y="1745322"/>
                  <a:pt x="5144410" y="2911273"/>
                  <a:pt x="3200941" y="2911273"/>
                </a:cubicBezTo>
                <a:cubicBezTo>
                  <a:pt x="1986274" y="2911273"/>
                  <a:pt x="915346" y="2455824"/>
                  <a:pt x="282963" y="1763096"/>
                </a:cubicBezTo>
                <a:lnTo>
                  <a:pt x="217465" y="1687487"/>
                </a:lnTo>
                <a:lnTo>
                  <a:pt x="213530" y="1680100"/>
                </a:lnTo>
                <a:cubicBezTo>
                  <a:pt x="75390" y="1400894"/>
                  <a:pt x="0" y="1099302"/>
                  <a:pt x="0" y="784679"/>
                </a:cubicBezTo>
                <a:cubicBezTo>
                  <a:pt x="0" y="515004"/>
                  <a:pt x="55389" y="254901"/>
                  <a:pt x="158205" y="10262"/>
                </a:cubicBezTo>
                <a:close/>
              </a:path>
            </a:pathLst>
          </a:custGeom>
        </p:spPr>
        <p:txBody>
          <a:bodyPr wrap="square">
            <a:noAutofit/>
          </a:bodyPr>
          <a:lstStyle>
            <a:lvl1pPr marL="0" indent="0">
              <a:buNone/>
              <a:defRPr sz="1600"/>
            </a:lvl1pPr>
          </a:lstStyle>
          <a:p>
            <a:endParaRPr lang="en-US" dirty="0"/>
          </a:p>
        </p:txBody>
      </p:sp>
    </p:spTree>
    <p:extLst>
      <p:ext uri="{BB962C8B-B14F-4D97-AF65-F5344CB8AC3E}">
        <p14:creationId xmlns:p14="http://schemas.microsoft.com/office/powerpoint/2010/main" xmlns="" val="7333919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7" name="Picture Placeholder 6"/>
          <p:cNvSpPr>
            <a:spLocks noGrp="1"/>
          </p:cNvSpPr>
          <p:nvPr>
            <p:ph type="pic" sz="quarter" idx="10"/>
          </p:nvPr>
        </p:nvSpPr>
        <p:spPr>
          <a:xfrm>
            <a:off x="0" y="0"/>
            <a:ext cx="12192000" cy="6858000"/>
          </a:xfrm>
          <a:prstGeom prst="rect">
            <a:avLst/>
          </a:prstGeom>
        </p:spPr>
        <p:txBody>
          <a:bodyPr/>
          <a:lstStyle>
            <a:lvl1pPr marL="0" indent="0">
              <a:buNone/>
              <a:defRPr sz="1600"/>
            </a:lvl1pPr>
          </a:lstStyle>
          <a:p>
            <a:endParaRPr lang="en-US" dirty="0"/>
          </a:p>
        </p:txBody>
      </p:sp>
    </p:spTree>
    <p:extLst>
      <p:ext uri="{BB962C8B-B14F-4D97-AF65-F5344CB8AC3E}">
        <p14:creationId xmlns:p14="http://schemas.microsoft.com/office/powerpoint/2010/main" xmlns="" val="179553482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9" name="Picture Placeholder 8"/>
          <p:cNvSpPr>
            <a:spLocks noGrp="1"/>
          </p:cNvSpPr>
          <p:nvPr>
            <p:ph type="pic" sz="quarter" idx="10"/>
          </p:nvPr>
        </p:nvSpPr>
        <p:spPr>
          <a:xfrm>
            <a:off x="0" y="0"/>
            <a:ext cx="4247909" cy="6858000"/>
          </a:xfrm>
          <a:custGeom>
            <a:avLst/>
            <a:gdLst>
              <a:gd name="connsiteX0" fmla="*/ 0 w 4247909"/>
              <a:gd name="connsiteY0" fmla="*/ 0 h 6858000"/>
              <a:gd name="connsiteX1" fmla="*/ 4247909 w 4247909"/>
              <a:gd name="connsiteY1" fmla="*/ 0 h 6858000"/>
              <a:gd name="connsiteX2" fmla="*/ 4247909 w 4247909"/>
              <a:gd name="connsiteY2" fmla="*/ 6858000 h 6858000"/>
              <a:gd name="connsiteX3" fmla="*/ 0 w 4247909"/>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247909" h="6858000">
                <a:moveTo>
                  <a:pt x="0" y="0"/>
                </a:moveTo>
                <a:lnTo>
                  <a:pt x="4247909" y="0"/>
                </a:lnTo>
                <a:lnTo>
                  <a:pt x="4247909" y="6858000"/>
                </a:lnTo>
                <a:lnTo>
                  <a:pt x="0" y="6858000"/>
                </a:lnTo>
                <a:close/>
              </a:path>
            </a:pathLst>
          </a:custGeom>
        </p:spPr>
        <p:txBody>
          <a:bodyPr wrap="square">
            <a:noAutofit/>
          </a:bodyPr>
          <a:lstStyle>
            <a:lvl1pPr marL="0" indent="0">
              <a:buNone/>
              <a:defRPr sz="1600"/>
            </a:lvl1pPr>
          </a:lstStyle>
          <a:p>
            <a:endParaRPr lang="en-US" dirty="0"/>
          </a:p>
        </p:txBody>
      </p:sp>
      <p:sp>
        <p:nvSpPr>
          <p:cNvPr id="2" name="Date Placeholder 1">
            <a:extLst>
              <a:ext uri="{FF2B5EF4-FFF2-40B4-BE49-F238E27FC236}">
                <a16:creationId xmlns:a16="http://schemas.microsoft.com/office/drawing/2014/main" xmlns="" id="{01A09976-34F9-EF46-80C2-671C1F3068A5}"/>
              </a:ext>
            </a:extLst>
          </p:cNvPr>
          <p:cNvSpPr>
            <a:spLocks noGrp="1"/>
          </p:cNvSpPr>
          <p:nvPr>
            <p:ph type="dt" sz="half" idx="11"/>
          </p:nvPr>
        </p:nvSpPr>
        <p:spPr/>
        <p:txBody>
          <a:bodyPr/>
          <a:lstStyle/>
          <a:p>
            <a:fld id="{CB92C301-2DFB-42EA-BA36-169190CFCBE9}" type="datetimeFigureOut">
              <a:rPr lang="en-US" smtClean="0"/>
              <a:pPr/>
              <a:t>9/29/2022</a:t>
            </a:fld>
            <a:endParaRPr lang="en-US" dirty="0"/>
          </a:p>
        </p:txBody>
      </p:sp>
      <p:sp>
        <p:nvSpPr>
          <p:cNvPr id="3" name="Footer Placeholder 2">
            <a:extLst>
              <a:ext uri="{FF2B5EF4-FFF2-40B4-BE49-F238E27FC236}">
                <a16:creationId xmlns:a16="http://schemas.microsoft.com/office/drawing/2014/main" xmlns="" id="{A937DD7D-A615-5349-8505-4AE71A01B74A}"/>
              </a:ext>
            </a:extLst>
          </p:cNvPr>
          <p:cNvSpPr>
            <a:spLocks noGrp="1"/>
          </p:cNvSpPr>
          <p:nvPr>
            <p:ph type="ftr" sz="quarter" idx="12"/>
          </p:nvPr>
        </p:nvSpPr>
        <p:spPr/>
        <p:txBody>
          <a:bodyPr/>
          <a:lstStyle/>
          <a:p>
            <a:endParaRPr lang="en-US" dirty="0"/>
          </a:p>
        </p:txBody>
      </p:sp>
      <p:sp>
        <p:nvSpPr>
          <p:cNvPr id="4" name="Slide Number Placeholder 3">
            <a:extLst>
              <a:ext uri="{FF2B5EF4-FFF2-40B4-BE49-F238E27FC236}">
                <a16:creationId xmlns:a16="http://schemas.microsoft.com/office/drawing/2014/main" xmlns="" id="{C08DCC4B-5514-BB42-B251-7AE67E540B75}"/>
              </a:ext>
            </a:extLst>
          </p:cNvPr>
          <p:cNvSpPr>
            <a:spLocks noGrp="1"/>
          </p:cNvSpPr>
          <p:nvPr>
            <p:ph type="sldNum" sz="quarter" idx="13"/>
          </p:nvPr>
        </p:nvSpPr>
        <p:spPr>
          <a:xfrm>
            <a:off x="11643811" y="205165"/>
            <a:ext cx="347601" cy="365125"/>
          </a:xfrm>
          <a:prstGeom prst="rect">
            <a:avLst/>
          </a:prstGeom>
        </p:spPr>
        <p:txBody>
          <a:bodyPr/>
          <a:lstStyle/>
          <a:p>
            <a:r>
              <a:rPr lang="en-US"/>
              <a:t>1</a:t>
            </a:r>
            <a:endParaRPr lang="en-US" dirty="0"/>
          </a:p>
        </p:txBody>
      </p:sp>
    </p:spTree>
    <p:extLst>
      <p:ext uri="{BB962C8B-B14F-4D97-AF65-F5344CB8AC3E}">
        <p14:creationId xmlns:p14="http://schemas.microsoft.com/office/powerpoint/2010/main" xmlns="" val="2135513595"/>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1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4501918" y="0"/>
            <a:ext cx="3187208" cy="2285831"/>
          </a:xfrm>
          <a:custGeom>
            <a:avLst/>
            <a:gdLst>
              <a:gd name="connsiteX0" fmla="*/ 0 w 3187208"/>
              <a:gd name="connsiteY0" fmla="*/ 0 h 2285831"/>
              <a:gd name="connsiteX1" fmla="*/ 3187208 w 3187208"/>
              <a:gd name="connsiteY1" fmla="*/ 0 h 2285831"/>
              <a:gd name="connsiteX2" fmla="*/ 3187208 w 3187208"/>
              <a:gd name="connsiteY2" fmla="*/ 2285831 h 2285831"/>
              <a:gd name="connsiteX3" fmla="*/ 0 w 3187208"/>
              <a:gd name="connsiteY3" fmla="*/ 2285831 h 2285831"/>
            </a:gdLst>
            <a:ahLst/>
            <a:cxnLst>
              <a:cxn ang="0">
                <a:pos x="connsiteX0" y="connsiteY0"/>
              </a:cxn>
              <a:cxn ang="0">
                <a:pos x="connsiteX1" y="connsiteY1"/>
              </a:cxn>
              <a:cxn ang="0">
                <a:pos x="connsiteX2" y="connsiteY2"/>
              </a:cxn>
              <a:cxn ang="0">
                <a:pos x="connsiteX3" y="connsiteY3"/>
              </a:cxn>
            </a:cxnLst>
            <a:rect l="l" t="t" r="r" b="b"/>
            <a:pathLst>
              <a:path w="3187208" h="2285831">
                <a:moveTo>
                  <a:pt x="0" y="0"/>
                </a:moveTo>
                <a:lnTo>
                  <a:pt x="3187208" y="0"/>
                </a:lnTo>
                <a:lnTo>
                  <a:pt x="3187208" y="2285831"/>
                </a:lnTo>
                <a:lnTo>
                  <a:pt x="0" y="2285831"/>
                </a:lnTo>
                <a:close/>
              </a:path>
            </a:pathLst>
          </a:custGeom>
        </p:spPr>
        <p:txBody>
          <a:bodyPr wrap="square">
            <a:noAutofit/>
          </a:bodyPr>
          <a:lstStyle>
            <a:lvl1pPr marL="0" indent="0">
              <a:buNone/>
              <a:defRPr sz="1600"/>
            </a:lvl1pPr>
          </a:lstStyle>
          <a:p>
            <a:endParaRPr lang="en-US"/>
          </a:p>
        </p:txBody>
      </p:sp>
      <p:sp>
        <p:nvSpPr>
          <p:cNvPr id="15" name="Picture Placeholder 14"/>
          <p:cNvSpPr>
            <a:spLocks noGrp="1"/>
          </p:cNvSpPr>
          <p:nvPr>
            <p:ph type="pic" sz="quarter" idx="11"/>
          </p:nvPr>
        </p:nvSpPr>
        <p:spPr>
          <a:xfrm>
            <a:off x="4501918" y="2285832"/>
            <a:ext cx="3187208" cy="2285831"/>
          </a:xfrm>
          <a:custGeom>
            <a:avLst/>
            <a:gdLst>
              <a:gd name="connsiteX0" fmla="*/ 0 w 3187208"/>
              <a:gd name="connsiteY0" fmla="*/ 0 h 2285831"/>
              <a:gd name="connsiteX1" fmla="*/ 3187208 w 3187208"/>
              <a:gd name="connsiteY1" fmla="*/ 0 h 2285831"/>
              <a:gd name="connsiteX2" fmla="*/ 3187208 w 3187208"/>
              <a:gd name="connsiteY2" fmla="*/ 2285831 h 2285831"/>
              <a:gd name="connsiteX3" fmla="*/ 0 w 3187208"/>
              <a:gd name="connsiteY3" fmla="*/ 2285831 h 2285831"/>
            </a:gdLst>
            <a:ahLst/>
            <a:cxnLst>
              <a:cxn ang="0">
                <a:pos x="connsiteX0" y="connsiteY0"/>
              </a:cxn>
              <a:cxn ang="0">
                <a:pos x="connsiteX1" y="connsiteY1"/>
              </a:cxn>
              <a:cxn ang="0">
                <a:pos x="connsiteX2" y="connsiteY2"/>
              </a:cxn>
              <a:cxn ang="0">
                <a:pos x="connsiteX3" y="connsiteY3"/>
              </a:cxn>
            </a:cxnLst>
            <a:rect l="l" t="t" r="r" b="b"/>
            <a:pathLst>
              <a:path w="3187208" h="2285831">
                <a:moveTo>
                  <a:pt x="0" y="0"/>
                </a:moveTo>
                <a:lnTo>
                  <a:pt x="3187208" y="0"/>
                </a:lnTo>
                <a:lnTo>
                  <a:pt x="3187208" y="2285831"/>
                </a:lnTo>
                <a:lnTo>
                  <a:pt x="0" y="2285831"/>
                </a:lnTo>
                <a:close/>
              </a:path>
            </a:pathLst>
          </a:custGeom>
        </p:spPr>
        <p:txBody>
          <a:bodyPr wrap="square">
            <a:noAutofit/>
          </a:bodyPr>
          <a:lstStyle>
            <a:lvl1pPr marL="0" indent="0">
              <a:buNone/>
              <a:defRPr sz="1600"/>
            </a:lvl1pPr>
          </a:lstStyle>
          <a:p>
            <a:endParaRPr lang="en-US"/>
          </a:p>
        </p:txBody>
      </p:sp>
      <p:sp>
        <p:nvSpPr>
          <p:cNvPr id="19" name="Picture Placeholder 18"/>
          <p:cNvSpPr>
            <a:spLocks noGrp="1"/>
          </p:cNvSpPr>
          <p:nvPr>
            <p:ph type="pic" sz="quarter" idx="12"/>
          </p:nvPr>
        </p:nvSpPr>
        <p:spPr>
          <a:xfrm>
            <a:off x="4501918" y="4572169"/>
            <a:ext cx="3187208" cy="2285831"/>
          </a:xfrm>
          <a:custGeom>
            <a:avLst/>
            <a:gdLst>
              <a:gd name="connsiteX0" fmla="*/ 0 w 3187208"/>
              <a:gd name="connsiteY0" fmla="*/ 0 h 2285831"/>
              <a:gd name="connsiteX1" fmla="*/ 3187208 w 3187208"/>
              <a:gd name="connsiteY1" fmla="*/ 0 h 2285831"/>
              <a:gd name="connsiteX2" fmla="*/ 3187208 w 3187208"/>
              <a:gd name="connsiteY2" fmla="*/ 2285831 h 2285831"/>
              <a:gd name="connsiteX3" fmla="*/ 0 w 3187208"/>
              <a:gd name="connsiteY3" fmla="*/ 2285831 h 2285831"/>
            </a:gdLst>
            <a:ahLst/>
            <a:cxnLst>
              <a:cxn ang="0">
                <a:pos x="connsiteX0" y="connsiteY0"/>
              </a:cxn>
              <a:cxn ang="0">
                <a:pos x="connsiteX1" y="connsiteY1"/>
              </a:cxn>
              <a:cxn ang="0">
                <a:pos x="connsiteX2" y="connsiteY2"/>
              </a:cxn>
              <a:cxn ang="0">
                <a:pos x="connsiteX3" y="connsiteY3"/>
              </a:cxn>
            </a:cxnLst>
            <a:rect l="l" t="t" r="r" b="b"/>
            <a:pathLst>
              <a:path w="3187208" h="2285831">
                <a:moveTo>
                  <a:pt x="0" y="0"/>
                </a:moveTo>
                <a:lnTo>
                  <a:pt x="3187208" y="0"/>
                </a:lnTo>
                <a:lnTo>
                  <a:pt x="3187208" y="2285831"/>
                </a:lnTo>
                <a:lnTo>
                  <a:pt x="0" y="2285831"/>
                </a:lnTo>
                <a:close/>
              </a:path>
            </a:pathLst>
          </a:custGeom>
        </p:spPr>
        <p:txBody>
          <a:bodyPr wrap="square">
            <a:noAutofit/>
          </a:bodyPr>
          <a:lstStyle>
            <a:lvl1pPr marL="0" indent="0">
              <a:buNone/>
              <a:defRPr sz="1600"/>
            </a:lvl1pPr>
          </a:lstStyle>
          <a:p>
            <a:endParaRPr lang="en-US"/>
          </a:p>
        </p:txBody>
      </p:sp>
    </p:spTree>
    <p:extLst>
      <p:ext uri="{BB962C8B-B14F-4D97-AF65-F5344CB8AC3E}">
        <p14:creationId xmlns:p14="http://schemas.microsoft.com/office/powerpoint/2010/main" xmlns="" val="379199290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0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6746240" y="-1"/>
            <a:ext cx="4561840" cy="6851213"/>
          </a:xfrm>
          <a:custGeom>
            <a:avLst/>
            <a:gdLst>
              <a:gd name="connsiteX0" fmla="*/ 3348664 w 4464885"/>
              <a:gd name="connsiteY0" fmla="*/ 4927559 h 6705601"/>
              <a:gd name="connsiteX1" fmla="*/ 4464885 w 4464885"/>
              <a:gd name="connsiteY1" fmla="*/ 5120603 h 6705601"/>
              <a:gd name="connsiteX2" fmla="*/ 4464885 w 4464885"/>
              <a:gd name="connsiteY2" fmla="*/ 6664956 h 6705601"/>
              <a:gd name="connsiteX3" fmla="*/ 3348664 w 4464885"/>
              <a:gd name="connsiteY3" fmla="*/ 6471912 h 6705601"/>
              <a:gd name="connsiteX4" fmla="*/ 2232443 w 4464885"/>
              <a:gd name="connsiteY4" fmla="*/ 6664956 h 6705601"/>
              <a:gd name="connsiteX5" fmla="*/ 2209771 w 4464885"/>
              <a:gd name="connsiteY5" fmla="*/ 6703845 h 6705601"/>
              <a:gd name="connsiteX6" fmla="*/ 2207160 w 4464885"/>
              <a:gd name="connsiteY6" fmla="*/ 6705601 h 6705601"/>
              <a:gd name="connsiteX7" fmla="*/ 25283 w 4464885"/>
              <a:gd name="connsiteY7" fmla="*/ 6705601 h 6705601"/>
              <a:gd name="connsiteX8" fmla="*/ 22673 w 4464885"/>
              <a:gd name="connsiteY8" fmla="*/ 6703845 h 6705601"/>
              <a:gd name="connsiteX9" fmla="*/ 0 w 4464885"/>
              <a:gd name="connsiteY9" fmla="*/ 6664956 h 6705601"/>
              <a:gd name="connsiteX10" fmla="*/ 0 w 4464885"/>
              <a:gd name="connsiteY10" fmla="*/ 5120603 h 6705601"/>
              <a:gd name="connsiteX11" fmla="*/ 1116221 w 4464885"/>
              <a:gd name="connsiteY11" fmla="*/ 5313647 h 6705601"/>
              <a:gd name="connsiteX12" fmla="*/ 2232443 w 4464885"/>
              <a:gd name="connsiteY12" fmla="*/ 5120603 h 6705601"/>
              <a:gd name="connsiteX13" fmla="*/ 3348664 w 4464885"/>
              <a:gd name="connsiteY13" fmla="*/ 4927559 h 6705601"/>
              <a:gd name="connsiteX14" fmla="*/ 3348664 w 4464885"/>
              <a:gd name="connsiteY14" fmla="*/ 3285040 h 6705601"/>
              <a:gd name="connsiteX15" fmla="*/ 4464885 w 4464885"/>
              <a:gd name="connsiteY15" fmla="*/ 3478084 h 6705601"/>
              <a:gd name="connsiteX16" fmla="*/ 4464885 w 4464885"/>
              <a:gd name="connsiteY16" fmla="*/ 5022437 h 6705601"/>
              <a:gd name="connsiteX17" fmla="*/ 3348664 w 4464885"/>
              <a:gd name="connsiteY17" fmla="*/ 4829393 h 6705601"/>
              <a:gd name="connsiteX18" fmla="*/ 2232443 w 4464885"/>
              <a:gd name="connsiteY18" fmla="*/ 5022437 h 6705601"/>
              <a:gd name="connsiteX19" fmla="*/ 1116221 w 4464885"/>
              <a:gd name="connsiteY19" fmla="*/ 5215481 h 6705601"/>
              <a:gd name="connsiteX20" fmla="*/ 0 w 4464885"/>
              <a:gd name="connsiteY20" fmla="*/ 5022437 h 6705601"/>
              <a:gd name="connsiteX21" fmla="*/ 0 w 4464885"/>
              <a:gd name="connsiteY21" fmla="*/ 3478084 h 6705601"/>
              <a:gd name="connsiteX22" fmla="*/ 1116221 w 4464885"/>
              <a:gd name="connsiteY22" fmla="*/ 3671128 h 6705601"/>
              <a:gd name="connsiteX23" fmla="*/ 2232443 w 4464885"/>
              <a:gd name="connsiteY23" fmla="*/ 3478084 h 6705601"/>
              <a:gd name="connsiteX24" fmla="*/ 3348664 w 4464885"/>
              <a:gd name="connsiteY24" fmla="*/ 3285040 h 6705601"/>
              <a:gd name="connsiteX25" fmla="*/ 3348664 w 4464885"/>
              <a:gd name="connsiteY25" fmla="*/ 1642520 h 6705601"/>
              <a:gd name="connsiteX26" fmla="*/ 4464885 w 4464885"/>
              <a:gd name="connsiteY26" fmla="*/ 1835564 h 6705601"/>
              <a:gd name="connsiteX27" fmla="*/ 4464885 w 4464885"/>
              <a:gd name="connsiteY27" fmla="*/ 3379917 h 6705601"/>
              <a:gd name="connsiteX28" fmla="*/ 3348664 w 4464885"/>
              <a:gd name="connsiteY28" fmla="*/ 3186873 h 6705601"/>
              <a:gd name="connsiteX29" fmla="*/ 2232443 w 4464885"/>
              <a:gd name="connsiteY29" fmla="*/ 3379917 h 6705601"/>
              <a:gd name="connsiteX30" fmla="*/ 1116221 w 4464885"/>
              <a:gd name="connsiteY30" fmla="*/ 3572961 h 6705601"/>
              <a:gd name="connsiteX31" fmla="*/ 0 w 4464885"/>
              <a:gd name="connsiteY31" fmla="*/ 3379917 h 6705601"/>
              <a:gd name="connsiteX32" fmla="*/ 0 w 4464885"/>
              <a:gd name="connsiteY32" fmla="*/ 1835564 h 6705601"/>
              <a:gd name="connsiteX33" fmla="*/ 1116221 w 4464885"/>
              <a:gd name="connsiteY33" fmla="*/ 2028609 h 6705601"/>
              <a:gd name="connsiteX34" fmla="*/ 2232443 w 4464885"/>
              <a:gd name="connsiteY34" fmla="*/ 1835564 h 6705601"/>
              <a:gd name="connsiteX35" fmla="*/ 3348664 w 4464885"/>
              <a:gd name="connsiteY35" fmla="*/ 1642520 h 6705601"/>
              <a:gd name="connsiteX36" fmla="*/ 3348664 w 4464885"/>
              <a:gd name="connsiteY36" fmla="*/ 0 h 6705601"/>
              <a:gd name="connsiteX37" fmla="*/ 4464885 w 4464885"/>
              <a:gd name="connsiteY37" fmla="*/ 193044 h 6705601"/>
              <a:gd name="connsiteX38" fmla="*/ 4464885 w 4464885"/>
              <a:gd name="connsiteY38" fmla="*/ 1737397 h 6705601"/>
              <a:gd name="connsiteX39" fmla="*/ 3348664 w 4464885"/>
              <a:gd name="connsiteY39" fmla="*/ 1544353 h 6705601"/>
              <a:gd name="connsiteX40" fmla="*/ 2232443 w 4464885"/>
              <a:gd name="connsiteY40" fmla="*/ 1737397 h 6705601"/>
              <a:gd name="connsiteX41" fmla="*/ 1116221 w 4464885"/>
              <a:gd name="connsiteY41" fmla="*/ 1930441 h 6705601"/>
              <a:gd name="connsiteX42" fmla="*/ 0 w 4464885"/>
              <a:gd name="connsiteY42" fmla="*/ 1737397 h 6705601"/>
              <a:gd name="connsiteX43" fmla="*/ 0 w 4464885"/>
              <a:gd name="connsiteY43" fmla="*/ 193044 h 6705601"/>
              <a:gd name="connsiteX44" fmla="*/ 1116221 w 4464885"/>
              <a:gd name="connsiteY44" fmla="*/ 386089 h 6705601"/>
              <a:gd name="connsiteX45" fmla="*/ 2232443 w 4464885"/>
              <a:gd name="connsiteY45" fmla="*/ 193044 h 6705601"/>
              <a:gd name="connsiteX46" fmla="*/ 3348664 w 4464885"/>
              <a:gd name="connsiteY46" fmla="*/ 0 h 67056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4464885" h="6705601">
                <a:moveTo>
                  <a:pt x="3348664" y="4927559"/>
                </a:moveTo>
                <a:cubicBezTo>
                  <a:pt x="3965264" y="4927559"/>
                  <a:pt x="4464885" y="5014043"/>
                  <a:pt x="4464885" y="5120603"/>
                </a:cubicBezTo>
                <a:lnTo>
                  <a:pt x="4464885" y="6664956"/>
                </a:lnTo>
                <a:cubicBezTo>
                  <a:pt x="4464885" y="6558396"/>
                  <a:pt x="3965264" y="6471912"/>
                  <a:pt x="3348664" y="6471912"/>
                </a:cubicBezTo>
                <a:cubicBezTo>
                  <a:pt x="2732063" y="6471912"/>
                  <a:pt x="2232443" y="6558396"/>
                  <a:pt x="2232443" y="6664956"/>
                </a:cubicBezTo>
                <a:cubicBezTo>
                  <a:pt x="2232443" y="6678276"/>
                  <a:pt x="2224637" y="6691283"/>
                  <a:pt x="2209771" y="6703845"/>
                </a:cubicBezTo>
                <a:lnTo>
                  <a:pt x="2207160" y="6705601"/>
                </a:lnTo>
                <a:lnTo>
                  <a:pt x="25283" y="6705601"/>
                </a:lnTo>
                <a:lnTo>
                  <a:pt x="22673" y="6703845"/>
                </a:lnTo>
                <a:cubicBezTo>
                  <a:pt x="7807" y="6691283"/>
                  <a:pt x="0" y="6678276"/>
                  <a:pt x="0" y="6664956"/>
                </a:cubicBezTo>
                <a:lnTo>
                  <a:pt x="0" y="5120603"/>
                </a:lnTo>
                <a:cubicBezTo>
                  <a:pt x="0" y="5227164"/>
                  <a:pt x="499621" y="5313647"/>
                  <a:pt x="1116221" y="5313647"/>
                </a:cubicBezTo>
                <a:cubicBezTo>
                  <a:pt x="1732822" y="5313647"/>
                  <a:pt x="2232443" y="5227164"/>
                  <a:pt x="2232443" y="5120603"/>
                </a:cubicBezTo>
                <a:cubicBezTo>
                  <a:pt x="2232443" y="5014043"/>
                  <a:pt x="2732063" y="4927559"/>
                  <a:pt x="3348664" y="4927559"/>
                </a:cubicBezTo>
                <a:close/>
                <a:moveTo>
                  <a:pt x="3348664" y="3285040"/>
                </a:moveTo>
                <a:cubicBezTo>
                  <a:pt x="3965264" y="3285040"/>
                  <a:pt x="4464885" y="3371524"/>
                  <a:pt x="4464885" y="3478084"/>
                </a:cubicBezTo>
                <a:lnTo>
                  <a:pt x="4464885" y="5022437"/>
                </a:lnTo>
                <a:cubicBezTo>
                  <a:pt x="4464885" y="4915877"/>
                  <a:pt x="3965264" y="4829393"/>
                  <a:pt x="3348664" y="4829393"/>
                </a:cubicBezTo>
                <a:cubicBezTo>
                  <a:pt x="2732063" y="4829393"/>
                  <a:pt x="2232443" y="4915877"/>
                  <a:pt x="2232443" y="5022437"/>
                </a:cubicBezTo>
                <a:cubicBezTo>
                  <a:pt x="2232443" y="5128997"/>
                  <a:pt x="1732822" y="5215481"/>
                  <a:pt x="1116221" y="5215481"/>
                </a:cubicBezTo>
                <a:cubicBezTo>
                  <a:pt x="499621" y="5215481"/>
                  <a:pt x="0" y="5128997"/>
                  <a:pt x="0" y="5022437"/>
                </a:cubicBezTo>
                <a:lnTo>
                  <a:pt x="0" y="3478084"/>
                </a:lnTo>
                <a:cubicBezTo>
                  <a:pt x="0" y="3584645"/>
                  <a:pt x="499621" y="3671128"/>
                  <a:pt x="1116221" y="3671128"/>
                </a:cubicBezTo>
                <a:cubicBezTo>
                  <a:pt x="1732822" y="3671128"/>
                  <a:pt x="2232443" y="3584645"/>
                  <a:pt x="2232443" y="3478084"/>
                </a:cubicBezTo>
                <a:cubicBezTo>
                  <a:pt x="2232443" y="3371524"/>
                  <a:pt x="2732063" y="3285040"/>
                  <a:pt x="3348664" y="3285040"/>
                </a:cubicBezTo>
                <a:close/>
                <a:moveTo>
                  <a:pt x="3348664" y="1642520"/>
                </a:moveTo>
                <a:cubicBezTo>
                  <a:pt x="3965264" y="1642520"/>
                  <a:pt x="4464885" y="1729004"/>
                  <a:pt x="4464885" y="1835564"/>
                </a:cubicBezTo>
                <a:lnTo>
                  <a:pt x="4464885" y="3379917"/>
                </a:lnTo>
                <a:cubicBezTo>
                  <a:pt x="4464885" y="3273357"/>
                  <a:pt x="3965264" y="3186873"/>
                  <a:pt x="3348664" y="3186873"/>
                </a:cubicBezTo>
                <a:cubicBezTo>
                  <a:pt x="2732063" y="3186873"/>
                  <a:pt x="2232443" y="3273357"/>
                  <a:pt x="2232443" y="3379917"/>
                </a:cubicBezTo>
                <a:cubicBezTo>
                  <a:pt x="2232443" y="3486477"/>
                  <a:pt x="1732822" y="3572961"/>
                  <a:pt x="1116221" y="3572961"/>
                </a:cubicBezTo>
                <a:cubicBezTo>
                  <a:pt x="499621" y="3572961"/>
                  <a:pt x="0" y="3486477"/>
                  <a:pt x="0" y="3379917"/>
                </a:cubicBezTo>
                <a:lnTo>
                  <a:pt x="0" y="1835564"/>
                </a:lnTo>
                <a:cubicBezTo>
                  <a:pt x="0" y="1942125"/>
                  <a:pt x="499621" y="2028609"/>
                  <a:pt x="1116221" y="2028609"/>
                </a:cubicBezTo>
                <a:cubicBezTo>
                  <a:pt x="1732822" y="2028609"/>
                  <a:pt x="2232443" y="1942125"/>
                  <a:pt x="2232443" y="1835564"/>
                </a:cubicBezTo>
                <a:cubicBezTo>
                  <a:pt x="2232443" y="1729004"/>
                  <a:pt x="2732063" y="1642520"/>
                  <a:pt x="3348664" y="1642520"/>
                </a:cubicBezTo>
                <a:close/>
                <a:moveTo>
                  <a:pt x="3348664" y="0"/>
                </a:moveTo>
                <a:cubicBezTo>
                  <a:pt x="3965264" y="0"/>
                  <a:pt x="4464885" y="86484"/>
                  <a:pt x="4464885" y="193044"/>
                </a:cubicBezTo>
                <a:lnTo>
                  <a:pt x="4464885" y="1737397"/>
                </a:lnTo>
                <a:cubicBezTo>
                  <a:pt x="4464885" y="1630837"/>
                  <a:pt x="3965264" y="1544353"/>
                  <a:pt x="3348664" y="1544353"/>
                </a:cubicBezTo>
                <a:cubicBezTo>
                  <a:pt x="2732063" y="1544353"/>
                  <a:pt x="2232443" y="1630837"/>
                  <a:pt x="2232443" y="1737397"/>
                </a:cubicBezTo>
                <a:cubicBezTo>
                  <a:pt x="2232443" y="1843958"/>
                  <a:pt x="1732822" y="1930441"/>
                  <a:pt x="1116221" y="1930441"/>
                </a:cubicBezTo>
                <a:cubicBezTo>
                  <a:pt x="499621" y="1930441"/>
                  <a:pt x="0" y="1843958"/>
                  <a:pt x="0" y="1737397"/>
                </a:cubicBezTo>
                <a:lnTo>
                  <a:pt x="0" y="193044"/>
                </a:lnTo>
                <a:cubicBezTo>
                  <a:pt x="0" y="299605"/>
                  <a:pt x="499621" y="386089"/>
                  <a:pt x="1116221" y="386089"/>
                </a:cubicBezTo>
                <a:cubicBezTo>
                  <a:pt x="1732822" y="386089"/>
                  <a:pt x="2232443" y="299605"/>
                  <a:pt x="2232443" y="193044"/>
                </a:cubicBezTo>
                <a:cubicBezTo>
                  <a:pt x="2232443" y="86484"/>
                  <a:pt x="2732063" y="0"/>
                  <a:pt x="3348664" y="0"/>
                </a:cubicBezTo>
                <a:close/>
              </a:path>
            </a:pathLst>
          </a:custGeom>
        </p:spPr>
        <p:txBody>
          <a:bodyPr wrap="square">
            <a:noAutofit/>
          </a:bodyPr>
          <a:lstStyle>
            <a:lvl1pPr marL="0" indent="0">
              <a:buNone/>
              <a:defRPr sz="1600"/>
            </a:lvl1pPr>
          </a:lstStyle>
          <a:p>
            <a:endParaRPr lang="en-US"/>
          </a:p>
        </p:txBody>
      </p:sp>
    </p:spTree>
    <p:extLst>
      <p:ext uri="{BB962C8B-B14F-4D97-AF65-F5344CB8AC3E}">
        <p14:creationId xmlns:p14="http://schemas.microsoft.com/office/powerpoint/2010/main" xmlns="" val="3638519284"/>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11" name="Picture Placeholder 10"/>
          <p:cNvSpPr>
            <a:spLocks noGrp="1"/>
          </p:cNvSpPr>
          <p:nvPr>
            <p:ph type="pic" sz="quarter" idx="10"/>
          </p:nvPr>
        </p:nvSpPr>
        <p:spPr>
          <a:xfrm>
            <a:off x="9093026" y="3728935"/>
            <a:ext cx="2504747" cy="2164080"/>
          </a:xfrm>
          <a:custGeom>
            <a:avLst/>
            <a:gdLst>
              <a:gd name="connsiteX0" fmla="*/ 452141 w 2504747"/>
              <a:gd name="connsiteY0" fmla="*/ 0 h 2164080"/>
              <a:gd name="connsiteX1" fmla="*/ 2504747 w 2504747"/>
              <a:gd name="connsiteY1" fmla="*/ 0 h 2164080"/>
              <a:gd name="connsiteX2" fmla="*/ 2504747 w 2504747"/>
              <a:gd name="connsiteY2" fmla="*/ 1711939 h 2164080"/>
              <a:gd name="connsiteX3" fmla="*/ 2052605 w 2504747"/>
              <a:gd name="connsiteY3" fmla="*/ 2164080 h 2164080"/>
              <a:gd name="connsiteX4" fmla="*/ 0 w 2504747"/>
              <a:gd name="connsiteY4" fmla="*/ 2164080 h 2164080"/>
              <a:gd name="connsiteX5" fmla="*/ 0 w 2504747"/>
              <a:gd name="connsiteY5" fmla="*/ 452141 h 2164080"/>
              <a:gd name="connsiteX6" fmla="*/ 452141 w 2504747"/>
              <a:gd name="connsiteY6" fmla="*/ 0 h 216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47" h="2164080">
                <a:moveTo>
                  <a:pt x="452141" y="0"/>
                </a:moveTo>
                <a:lnTo>
                  <a:pt x="2504747" y="0"/>
                </a:lnTo>
                <a:lnTo>
                  <a:pt x="2504747" y="1711939"/>
                </a:lnTo>
                <a:cubicBezTo>
                  <a:pt x="2504747" y="1961650"/>
                  <a:pt x="2302315" y="2164080"/>
                  <a:pt x="2052605" y="2164080"/>
                </a:cubicBezTo>
                <a:lnTo>
                  <a:pt x="0" y="2164080"/>
                </a:lnTo>
                <a:lnTo>
                  <a:pt x="0" y="452141"/>
                </a:lnTo>
                <a:cubicBezTo>
                  <a:pt x="0" y="202430"/>
                  <a:pt x="202430" y="0"/>
                  <a:pt x="452141" y="0"/>
                </a:cubicBezTo>
                <a:close/>
              </a:path>
            </a:pathLst>
          </a:custGeom>
        </p:spPr>
        <p:txBody>
          <a:bodyPr wrap="square">
            <a:noAutofit/>
          </a:bodyPr>
          <a:lstStyle>
            <a:lvl1pPr marL="0" indent="0">
              <a:buNone/>
              <a:defRPr sz="1600"/>
            </a:lvl1pPr>
          </a:lstStyle>
          <a:p>
            <a:endParaRPr lang="en-US"/>
          </a:p>
        </p:txBody>
      </p:sp>
      <p:sp>
        <p:nvSpPr>
          <p:cNvPr id="19" name="Picture Placeholder 18"/>
          <p:cNvSpPr>
            <a:spLocks noGrp="1"/>
          </p:cNvSpPr>
          <p:nvPr>
            <p:ph type="pic" sz="quarter" idx="11"/>
          </p:nvPr>
        </p:nvSpPr>
        <p:spPr>
          <a:xfrm>
            <a:off x="9093026" y="989229"/>
            <a:ext cx="2504746" cy="2164080"/>
          </a:xfrm>
          <a:custGeom>
            <a:avLst/>
            <a:gdLst>
              <a:gd name="connsiteX0" fmla="*/ 0 w 2504746"/>
              <a:gd name="connsiteY0" fmla="*/ 0 h 2164080"/>
              <a:gd name="connsiteX1" fmla="*/ 2052605 w 2504746"/>
              <a:gd name="connsiteY1" fmla="*/ 0 h 2164080"/>
              <a:gd name="connsiteX2" fmla="*/ 2504746 w 2504746"/>
              <a:gd name="connsiteY2" fmla="*/ 452141 h 2164080"/>
              <a:gd name="connsiteX3" fmla="*/ 2504746 w 2504746"/>
              <a:gd name="connsiteY3" fmla="*/ 2164080 h 2164080"/>
              <a:gd name="connsiteX4" fmla="*/ 452141 w 2504746"/>
              <a:gd name="connsiteY4" fmla="*/ 2164080 h 2164080"/>
              <a:gd name="connsiteX5" fmla="*/ 0 w 2504746"/>
              <a:gd name="connsiteY5" fmla="*/ 1711939 h 216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4746" h="2164080">
                <a:moveTo>
                  <a:pt x="0" y="0"/>
                </a:moveTo>
                <a:lnTo>
                  <a:pt x="2052605" y="0"/>
                </a:lnTo>
                <a:cubicBezTo>
                  <a:pt x="2302316" y="0"/>
                  <a:pt x="2504746" y="202430"/>
                  <a:pt x="2504746" y="452141"/>
                </a:cubicBezTo>
                <a:lnTo>
                  <a:pt x="2504746" y="2164080"/>
                </a:lnTo>
                <a:lnTo>
                  <a:pt x="452141" y="2164080"/>
                </a:lnTo>
                <a:cubicBezTo>
                  <a:pt x="202430" y="2164080"/>
                  <a:pt x="0" y="1961650"/>
                  <a:pt x="0" y="1711939"/>
                </a:cubicBezTo>
                <a:close/>
              </a:path>
            </a:pathLst>
          </a:custGeom>
        </p:spPr>
        <p:txBody>
          <a:bodyPr wrap="square">
            <a:noAutofit/>
          </a:bodyPr>
          <a:lstStyle>
            <a:lvl1pPr marL="0" indent="0">
              <a:buNone/>
              <a:defRPr sz="1600"/>
            </a:lvl1pPr>
          </a:lstStyle>
          <a:p>
            <a:endParaRPr lang="en-US"/>
          </a:p>
        </p:txBody>
      </p:sp>
      <p:sp>
        <p:nvSpPr>
          <p:cNvPr id="23" name="Picture Placeholder 22"/>
          <p:cNvSpPr>
            <a:spLocks noGrp="1"/>
          </p:cNvSpPr>
          <p:nvPr>
            <p:ph type="pic" sz="quarter" idx="12"/>
          </p:nvPr>
        </p:nvSpPr>
        <p:spPr>
          <a:xfrm>
            <a:off x="6096000" y="989229"/>
            <a:ext cx="2504746" cy="2164080"/>
          </a:xfrm>
          <a:custGeom>
            <a:avLst/>
            <a:gdLst>
              <a:gd name="connsiteX0" fmla="*/ 360687 w 2504746"/>
              <a:gd name="connsiteY0" fmla="*/ 0 h 2164080"/>
              <a:gd name="connsiteX1" fmla="*/ 2504746 w 2504746"/>
              <a:gd name="connsiteY1" fmla="*/ 0 h 2164080"/>
              <a:gd name="connsiteX2" fmla="*/ 2504746 w 2504746"/>
              <a:gd name="connsiteY2" fmla="*/ 1803393 h 2164080"/>
              <a:gd name="connsiteX3" fmla="*/ 2144059 w 2504746"/>
              <a:gd name="connsiteY3" fmla="*/ 2164080 h 2164080"/>
              <a:gd name="connsiteX4" fmla="*/ 0 w 2504746"/>
              <a:gd name="connsiteY4" fmla="*/ 2164080 h 2164080"/>
              <a:gd name="connsiteX5" fmla="*/ 0 w 2504746"/>
              <a:gd name="connsiteY5" fmla="*/ 360687 h 2164080"/>
              <a:gd name="connsiteX6" fmla="*/ 360687 w 2504746"/>
              <a:gd name="connsiteY6" fmla="*/ 0 h 216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4746" h="2164080">
                <a:moveTo>
                  <a:pt x="360687" y="0"/>
                </a:moveTo>
                <a:lnTo>
                  <a:pt x="2504746" y="0"/>
                </a:lnTo>
                <a:lnTo>
                  <a:pt x="2504746" y="1803393"/>
                </a:lnTo>
                <a:cubicBezTo>
                  <a:pt x="2504746" y="2002595"/>
                  <a:pt x="2343261" y="2164080"/>
                  <a:pt x="2144059" y="2164080"/>
                </a:cubicBezTo>
                <a:lnTo>
                  <a:pt x="0" y="2164080"/>
                </a:lnTo>
                <a:lnTo>
                  <a:pt x="0" y="360687"/>
                </a:lnTo>
                <a:cubicBezTo>
                  <a:pt x="0" y="161485"/>
                  <a:pt x="161485" y="0"/>
                  <a:pt x="360687" y="0"/>
                </a:cubicBezTo>
                <a:close/>
              </a:path>
            </a:pathLst>
          </a:custGeom>
        </p:spPr>
        <p:txBody>
          <a:bodyPr wrap="square">
            <a:noAutofit/>
          </a:bodyPr>
          <a:lstStyle>
            <a:lvl1pPr marL="0" indent="0">
              <a:buNone/>
              <a:defRPr sz="1600"/>
            </a:lvl1pPr>
          </a:lstStyle>
          <a:p>
            <a:endParaRPr lang="en-US"/>
          </a:p>
        </p:txBody>
      </p:sp>
      <p:sp>
        <p:nvSpPr>
          <p:cNvPr id="27" name="Picture Placeholder 26"/>
          <p:cNvSpPr>
            <a:spLocks noGrp="1"/>
          </p:cNvSpPr>
          <p:nvPr>
            <p:ph type="pic" sz="quarter" idx="13"/>
          </p:nvPr>
        </p:nvSpPr>
        <p:spPr>
          <a:xfrm>
            <a:off x="6096000" y="3728935"/>
            <a:ext cx="2504746" cy="2164080"/>
          </a:xfrm>
          <a:custGeom>
            <a:avLst/>
            <a:gdLst>
              <a:gd name="connsiteX0" fmla="*/ 0 w 2504746"/>
              <a:gd name="connsiteY0" fmla="*/ 0 h 2164080"/>
              <a:gd name="connsiteX1" fmla="*/ 2144059 w 2504746"/>
              <a:gd name="connsiteY1" fmla="*/ 0 h 2164080"/>
              <a:gd name="connsiteX2" fmla="*/ 2504746 w 2504746"/>
              <a:gd name="connsiteY2" fmla="*/ 360687 h 2164080"/>
              <a:gd name="connsiteX3" fmla="*/ 2504746 w 2504746"/>
              <a:gd name="connsiteY3" fmla="*/ 2164080 h 2164080"/>
              <a:gd name="connsiteX4" fmla="*/ 360687 w 2504746"/>
              <a:gd name="connsiteY4" fmla="*/ 2164080 h 2164080"/>
              <a:gd name="connsiteX5" fmla="*/ 0 w 2504746"/>
              <a:gd name="connsiteY5" fmla="*/ 1803393 h 2164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04746" h="2164080">
                <a:moveTo>
                  <a:pt x="0" y="0"/>
                </a:moveTo>
                <a:lnTo>
                  <a:pt x="2144059" y="0"/>
                </a:lnTo>
                <a:cubicBezTo>
                  <a:pt x="2343261" y="0"/>
                  <a:pt x="2504746" y="161485"/>
                  <a:pt x="2504746" y="360687"/>
                </a:cubicBezTo>
                <a:lnTo>
                  <a:pt x="2504746" y="2164080"/>
                </a:lnTo>
                <a:lnTo>
                  <a:pt x="360687" y="2164080"/>
                </a:lnTo>
                <a:cubicBezTo>
                  <a:pt x="161485" y="2164080"/>
                  <a:pt x="0" y="2002595"/>
                  <a:pt x="0" y="1803393"/>
                </a:cubicBezTo>
                <a:close/>
              </a:path>
            </a:pathLst>
          </a:custGeom>
        </p:spPr>
        <p:txBody>
          <a:bodyPr wrap="square">
            <a:noAutofit/>
          </a:bodyPr>
          <a:lstStyle>
            <a:lvl1pPr marL="0" indent="0">
              <a:buNone/>
              <a:defRPr sz="1600"/>
            </a:lvl1pPr>
          </a:lstStyle>
          <a:p>
            <a:endParaRPr lang="en-US"/>
          </a:p>
        </p:txBody>
      </p:sp>
    </p:spTree>
    <p:extLst>
      <p:ext uri="{BB962C8B-B14F-4D97-AF65-F5344CB8AC3E}">
        <p14:creationId xmlns:p14="http://schemas.microsoft.com/office/powerpoint/2010/main" xmlns="" val="983646382"/>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3" name="Picture Placeholder 12"/>
          <p:cNvSpPr>
            <a:spLocks noGrp="1"/>
          </p:cNvSpPr>
          <p:nvPr>
            <p:ph type="pic" sz="quarter" idx="10"/>
          </p:nvPr>
        </p:nvSpPr>
        <p:spPr>
          <a:xfrm>
            <a:off x="9542304" y="2954485"/>
            <a:ext cx="1847850" cy="1815527"/>
          </a:xfrm>
          <a:custGeom>
            <a:avLst/>
            <a:gdLst>
              <a:gd name="connsiteX0" fmla="*/ 302588 w 1847850"/>
              <a:gd name="connsiteY0" fmla="*/ 0 h 1815527"/>
              <a:gd name="connsiteX1" fmla="*/ 1545262 w 1847850"/>
              <a:gd name="connsiteY1" fmla="*/ 0 h 1815527"/>
              <a:gd name="connsiteX2" fmla="*/ 1847850 w 1847850"/>
              <a:gd name="connsiteY2" fmla="*/ 302588 h 1815527"/>
              <a:gd name="connsiteX3" fmla="*/ 1847850 w 1847850"/>
              <a:gd name="connsiteY3" fmla="*/ 1512939 h 1815527"/>
              <a:gd name="connsiteX4" fmla="*/ 1545262 w 1847850"/>
              <a:gd name="connsiteY4" fmla="*/ 1815527 h 1815527"/>
              <a:gd name="connsiteX5" fmla="*/ 302588 w 1847850"/>
              <a:gd name="connsiteY5" fmla="*/ 1815527 h 1815527"/>
              <a:gd name="connsiteX6" fmla="*/ 0 w 1847850"/>
              <a:gd name="connsiteY6" fmla="*/ 1512939 h 1815527"/>
              <a:gd name="connsiteX7" fmla="*/ 0 w 1847850"/>
              <a:gd name="connsiteY7" fmla="*/ 302588 h 1815527"/>
              <a:gd name="connsiteX8" fmla="*/ 302588 w 1847850"/>
              <a:gd name="connsiteY8" fmla="*/ 0 h 181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7850" h="1815527">
                <a:moveTo>
                  <a:pt x="302588" y="0"/>
                </a:moveTo>
                <a:lnTo>
                  <a:pt x="1545262" y="0"/>
                </a:lnTo>
                <a:cubicBezTo>
                  <a:pt x="1712377" y="0"/>
                  <a:pt x="1847850" y="135473"/>
                  <a:pt x="1847850" y="302588"/>
                </a:cubicBezTo>
                <a:lnTo>
                  <a:pt x="1847850" y="1512939"/>
                </a:lnTo>
                <a:cubicBezTo>
                  <a:pt x="1847850" y="1680054"/>
                  <a:pt x="1712377" y="1815527"/>
                  <a:pt x="1545262" y="1815527"/>
                </a:cubicBezTo>
                <a:lnTo>
                  <a:pt x="302588" y="1815527"/>
                </a:lnTo>
                <a:cubicBezTo>
                  <a:pt x="135473" y="1815527"/>
                  <a:pt x="0" y="1680054"/>
                  <a:pt x="0" y="1512939"/>
                </a:cubicBezTo>
                <a:lnTo>
                  <a:pt x="0" y="302588"/>
                </a:lnTo>
                <a:cubicBezTo>
                  <a:pt x="0" y="135473"/>
                  <a:pt x="135473" y="0"/>
                  <a:pt x="302588" y="0"/>
                </a:cubicBezTo>
                <a:close/>
              </a:path>
            </a:pathLst>
          </a:custGeom>
        </p:spPr>
        <p:txBody>
          <a:bodyPr wrap="square">
            <a:noAutofit/>
          </a:bodyPr>
          <a:lstStyle>
            <a:lvl1pPr marL="0" indent="0">
              <a:buNone/>
              <a:defRPr sz="1600"/>
            </a:lvl1pPr>
          </a:lstStyle>
          <a:p>
            <a:endParaRPr lang="en-US" dirty="0"/>
          </a:p>
        </p:txBody>
      </p:sp>
      <p:sp>
        <p:nvSpPr>
          <p:cNvPr id="17" name="Picture Placeholder 16"/>
          <p:cNvSpPr>
            <a:spLocks noGrp="1"/>
          </p:cNvSpPr>
          <p:nvPr>
            <p:ph type="pic" sz="quarter" idx="11"/>
          </p:nvPr>
        </p:nvSpPr>
        <p:spPr>
          <a:xfrm>
            <a:off x="7462959" y="2593358"/>
            <a:ext cx="1847850" cy="1815527"/>
          </a:xfrm>
          <a:custGeom>
            <a:avLst/>
            <a:gdLst>
              <a:gd name="connsiteX0" fmla="*/ 302588 w 1847850"/>
              <a:gd name="connsiteY0" fmla="*/ 0 h 1815527"/>
              <a:gd name="connsiteX1" fmla="*/ 1545262 w 1847850"/>
              <a:gd name="connsiteY1" fmla="*/ 0 h 1815527"/>
              <a:gd name="connsiteX2" fmla="*/ 1847850 w 1847850"/>
              <a:gd name="connsiteY2" fmla="*/ 302588 h 1815527"/>
              <a:gd name="connsiteX3" fmla="*/ 1847850 w 1847850"/>
              <a:gd name="connsiteY3" fmla="*/ 1512939 h 1815527"/>
              <a:gd name="connsiteX4" fmla="*/ 1545262 w 1847850"/>
              <a:gd name="connsiteY4" fmla="*/ 1815527 h 1815527"/>
              <a:gd name="connsiteX5" fmla="*/ 302588 w 1847850"/>
              <a:gd name="connsiteY5" fmla="*/ 1815527 h 1815527"/>
              <a:gd name="connsiteX6" fmla="*/ 0 w 1847850"/>
              <a:gd name="connsiteY6" fmla="*/ 1512939 h 1815527"/>
              <a:gd name="connsiteX7" fmla="*/ 0 w 1847850"/>
              <a:gd name="connsiteY7" fmla="*/ 302588 h 1815527"/>
              <a:gd name="connsiteX8" fmla="*/ 302588 w 1847850"/>
              <a:gd name="connsiteY8" fmla="*/ 0 h 181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7850" h="1815527">
                <a:moveTo>
                  <a:pt x="302588" y="0"/>
                </a:moveTo>
                <a:lnTo>
                  <a:pt x="1545262" y="0"/>
                </a:lnTo>
                <a:cubicBezTo>
                  <a:pt x="1712377" y="0"/>
                  <a:pt x="1847850" y="135473"/>
                  <a:pt x="1847850" y="302588"/>
                </a:cubicBezTo>
                <a:lnTo>
                  <a:pt x="1847850" y="1512939"/>
                </a:lnTo>
                <a:cubicBezTo>
                  <a:pt x="1847850" y="1680054"/>
                  <a:pt x="1712377" y="1815527"/>
                  <a:pt x="1545262" y="1815527"/>
                </a:cubicBezTo>
                <a:lnTo>
                  <a:pt x="302588" y="1815527"/>
                </a:lnTo>
                <a:cubicBezTo>
                  <a:pt x="135473" y="1815527"/>
                  <a:pt x="0" y="1680054"/>
                  <a:pt x="0" y="1512939"/>
                </a:cubicBezTo>
                <a:lnTo>
                  <a:pt x="0" y="302588"/>
                </a:lnTo>
                <a:cubicBezTo>
                  <a:pt x="0" y="135473"/>
                  <a:pt x="135473" y="0"/>
                  <a:pt x="302588" y="0"/>
                </a:cubicBezTo>
                <a:close/>
              </a:path>
            </a:pathLst>
          </a:custGeom>
        </p:spPr>
        <p:txBody>
          <a:bodyPr wrap="square">
            <a:noAutofit/>
          </a:bodyPr>
          <a:lstStyle>
            <a:lvl1pPr marL="0" indent="0">
              <a:buNone/>
              <a:defRPr sz="1600"/>
            </a:lvl1pPr>
          </a:lstStyle>
          <a:p>
            <a:endParaRPr lang="en-US" dirty="0"/>
          </a:p>
        </p:txBody>
      </p:sp>
      <p:sp>
        <p:nvSpPr>
          <p:cNvPr id="21" name="Picture Placeholder 20"/>
          <p:cNvSpPr>
            <a:spLocks noGrp="1"/>
          </p:cNvSpPr>
          <p:nvPr>
            <p:ph type="pic" sz="quarter" idx="12"/>
          </p:nvPr>
        </p:nvSpPr>
        <p:spPr>
          <a:xfrm>
            <a:off x="4938290" y="2142795"/>
            <a:ext cx="2315419" cy="1815527"/>
          </a:xfrm>
          <a:custGeom>
            <a:avLst/>
            <a:gdLst>
              <a:gd name="connsiteX0" fmla="*/ 302588 w 2315419"/>
              <a:gd name="connsiteY0" fmla="*/ 0 h 1815527"/>
              <a:gd name="connsiteX1" fmla="*/ 2012831 w 2315419"/>
              <a:gd name="connsiteY1" fmla="*/ 0 h 1815527"/>
              <a:gd name="connsiteX2" fmla="*/ 2315419 w 2315419"/>
              <a:gd name="connsiteY2" fmla="*/ 302588 h 1815527"/>
              <a:gd name="connsiteX3" fmla="*/ 2315419 w 2315419"/>
              <a:gd name="connsiteY3" fmla="*/ 1512939 h 1815527"/>
              <a:gd name="connsiteX4" fmla="*/ 2012831 w 2315419"/>
              <a:gd name="connsiteY4" fmla="*/ 1815527 h 1815527"/>
              <a:gd name="connsiteX5" fmla="*/ 302588 w 2315419"/>
              <a:gd name="connsiteY5" fmla="*/ 1815527 h 1815527"/>
              <a:gd name="connsiteX6" fmla="*/ 0 w 2315419"/>
              <a:gd name="connsiteY6" fmla="*/ 1512939 h 1815527"/>
              <a:gd name="connsiteX7" fmla="*/ 0 w 2315419"/>
              <a:gd name="connsiteY7" fmla="*/ 302588 h 1815527"/>
              <a:gd name="connsiteX8" fmla="*/ 302588 w 2315419"/>
              <a:gd name="connsiteY8" fmla="*/ 0 h 181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5419" h="1815527">
                <a:moveTo>
                  <a:pt x="302588" y="0"/>
                </a:moveTo>
                <a:lnTo>
                  <a:pt x="2012831" y="0"/>
                </a:lnTo>
                <a:cubicBezTo>
                  <a:pt x="2179946" y="0"/>
                  <a:pt x="2315419" y="135473"/>
                  <a:pt x="2315419" y="302588"/>
                </a:cubicBezTo>
                <a:lnTo>
                  <a:pt x="2315419" y="1512939"/>
                </a:lnTo>
                <a:cubicBezTo>
                  <a:pt x="2315419" y="1680054"/>
                  <a:pt x="2179946" y="1815527"/>
                  <a:pt x="2012831" y="1815527"/>
                </a:cubicBezTo>
                <a:lnTo>
                  <a:pt x="302588" y="1815527"/>
                </a:lnTo>
                <a:cubicBezTo>
                  <a:pt x="135473" y="1815527"/>
                  <a:pt x="0" y="1680054"/>
                  <a:pt x="0" y="1512939"/>
                </a:cubicBezTo>
                <a:lnTo>
                  <a:pt x="0" y="302588"/>
                </a:lnTo>
                <a:cubicBezTo>
                  <a:pt x="0" y="135473"/>
                  <a:pt x="135473" y="0"/>
                  <a:pt x="302588" y="0"/>
                </a:cubicBezTo>
                <a:close/>
              </a:path>
            </a:pathLst>
          </a:custGeom>
        </p:spPr>
        <p:txBody>
          <a:bodyPr wrap="square">
            <a:noAutofit/>
          </a:bodyPr>
          <a:lstStyle>
            <a:lvl1pPr marL="0" indent="0">
              <a:buNone/>
              <a:defRPr sz="1600"/>
            </a:lvl1pPr>
          </a:lstStyle>
          <a:p>
            <a:endParaRPr lang="en-US" dirty="0"/>
          </a:p>
        </p:txBody>
      </p:sp>
      <p:sp>
        <p:nvSpPr>
          <p:cNvPr id="25" name="Picture Placeholder 24"/>
          <p:cNvSpPr>
            <a:spLocks noGrp="1"/>
          </p:cNvSpPr>
          <p:nvPr>
            <p:ph type="pic" sz="quarter" idx="13"/>
          </p:nvPr>
        </p:nvSpPr>
        <p:spPr>
          <a:xfrm>
            <a:off x="2881190" y="2593358"/>
            <a:ext cx="1847850" cy="1815527"/>
          </a:xfrm>
          <a:custGeom>
            <a:avLst/>
            <a:gdLst>
              <a:gd name="connsiteX0" fmla="*/ 302588 w 1847850"/>
              <a:gd name="connsiteY0" fmla="*/ 0 h 1815527"/>
              <a:gd name="connsiteX1" fmla="*/ 1545262 w 1847850"/>
              <a:gd name="connsiteY1" fmla="*/ 0 h 1815527"/>
              <a:gd name="connsiteX2" fmla="*/ 1847850 w 1847850"/>
              <a:gd name="connsiteY2" fmla="*/ 302588 h 1815527"/>
              <a:gd name="connsiteX3" fmla="*/ 1847850 w 1847850"/>
              <a:gd name="connsiteY3" fmla="*/ 1512939 h 1815527"/>
              <a:gd name="connsiteX4" fmla="*/ 1545262 w 1847850"/>
              <a:gd name="connsiteY4" fmla="*/ 1815527 h 1815527"/>
              <a:gd name="connsiteX5" fmla="*/ 302588 w 1847850"/>
              <a:gd name="connsiteY5" fmla="*/ 1815527 h 1815527"/>
              <a:gd name="connsiteX6" fmla="*/ 0 w 1847850"/>
              <a:gd name="connsiteY6" fmla="*/ 1512939 h 1815527"/>
              <a:gd name="connsiteX7" fmla="*/ 0 w 1847850"/>
              <a:gd name="connsiteY7" fmla="*/ 302588 h 1815527"/>
              <a:gd name="connsiteX8" fmla="*/ 302588 w 1847850"/>
              <a:gd name="connsiteY8" fmla="*/ 0 h 181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7850" h="1815527">
                <a:moveTo>
                  <a:pt x="302588" y="0"/>
                </a:moveTo>
                <a:lnTo>
                  <a:pt x="1545262" y="0"/>
                </a:lnTo>
                <a:cubicBezTo>
                  <a:pt x="1712377" y="0"/>
                  <a:pt x="1847850" y="135473"/>
                  <a:pt x="1847850" y="302588"/>
                </a:cubicBezTo>
                <a:lnTo>
                  <a:pt x="1847850" y="1512939"/>
                </a:lnTo>
                <a:cubicBezTo>
                  <a:pt x="1847850" y="1680054"/>
                  <a:pt x="1712377" y="1815527"/>
                  <a:pt x="1545262" y="1815527"/>
                </a:cubicBezTo>
                <a:lnTo>
                  <a:pt x="302588" y="1815527"/>
                </a:lnTo>
                <a:cubicBezTo>
                  <a:pt x="135473" y="1815527"/>
                  <a:pt x="0" y="1680054"/>
                  <a:pt x="0" y="1512939"/>
                </a:cubicBezTo>
                <a:lnTo>
                  <a:pt x="0" y="302588"/>
                </a:lnTo>
                <a:cubicBezTo>
                  <a:pt x="0" y="135473"/>
                  <a:pt x="135473" y="0"/>
                  <a:pt x="302588" y="0"/>
                </a:cubicBezTo>
                <a:close/>
              </a:path>
            </a:pathLst>
          </a:custGeom>
        </p:spPr>
        <p:txBody>
          <a:bodyPr wrap="square">
            <a:noAutofit/>
          </a:bodyPr>
          <a:lstStyle>
            <a:lvl1pPr marL="0" indent="0">
              <a:buNone/>
              <a:defRPr sz="1600"/>
            </a:lvl1pPr>
          </a:lstStyle>
          <a:p>
            <a:endParaRPr lang="en-US" dirty="0"/>
          </a:p>
        </p:txBody>
      </p:sp>
      <p:sp>
        <p:nvSpPr>
          <p:cNvPr id="29" name="Picture Placeholder 28"/>
          <p:cNvSpPr>
            <a:spLocks noGrp="1"/>
          </p:cNvSpPr>
          <p:nvPr>
            <p:ph type="pic" sz="quarter" idx="14"/>
          </p:nvPr>
        </p:nvSpPr>
        <p:spPr>
          <a:xfrm>
            <a:off x="799556" y="2954487"/>
            <a:ext cx="1847850" cy="1815527"/>
          </a:xfrm>
          <a:custGeom>
            <a:avLst/>
            <a:gdLst>
              <a:gd name="connsiteX0" fmla="*/ 302588 w 1847850"/>
              <a:gd name="connsiteY0" fmla="*/ 0 h 1815527"/>
              <a:gd name="connsiteX1" fmla="*/ 1545262 w 1847850"/>
              <a:gd name="connsiteY1" fmla="*/ 0 h 1815527"/>
              <a:gd name="connsiteX2" fmla="*/ 1847850 w 1847850"/>
              <a:gd name="connsiteY2" fmla="*/ 302588 h 1815527"/>
              <a:gd name="connsiteX3" fmla="*/ 1847850 w 1847850"/>
              <a:gd name="connsiteY3" fmla="*/ 1512939 h 1815527"/>
              <a:gd name="connsiteX4" fmla="*/ 1545262 w 1847850"/>
              <a:gd name="connsiteY4" fmla="*/ 1815527 h 1815527"/>
              <a:gd name="connsiteX5" fmla="*/ 302588 w 1847850"/>
              <a:gd name="connsiteY5" fmla="*/ 1815527 h 1815527"/>
              <a:gd name="connsiteX6" fmla="*/ 0 w 1847850"/>
              <a:gd name="connsiteY6" fmla="*/ 1512939 h 1815527"/>
              <a:gd name="connsiteX7" fmla="*/ 0 w 1847850"/>
              <a:gd name="connsiteY7" fmla="*/ 302588 h 1815527"/>
              <a:gd name="connsiteX8" fmla="*/ 302588 w 1847850"/>
              <a:gd name="connsiteY8" fmla="*/ 0 h 1815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847850" h="1815527">
                <a:moveTo>
                  <a:pt x="302588" y="0"/>
                </a:moveTo>
                <a:lnTo>
                  <a:pt x="1545262" y="0"/>
                </a:lnTo>
                <a:cubicBezTo>
                  <a:pt x="1712377" y="0"/>
                  <a:pt x="1847850" y="135473"/>
                  <a:pt x="1847850" y="302588"/>
                </a:cubicBezTo>
                <a:lnTo>
                  <a:pt x="1847850" y="1512939"/>
                </a:lnTo>
                <a:cubicBezTo>
                  <a:pt x="1847850" y="1680054"/>
                  <a:pt x="1712377" y="1815527"/>
                  <a:pt x="1545262" y="1815527"/>
                </a:cubicBezTo>
                <a:lnTo>
                  <a:pt x="302588" y="1815527"/>
                </a:lnTo>
                <a:cubicBezTo>
                  <a:pt x="135473" y="1815527"/>
                  <a:pt x="0" y="1680054"/>
                  <a:pt x="0" y="1512939"/>
                </a:cubicBezTo>
                <a:lnTo>
                  <a:pt x="0" y="302588"/>
                </a:lnTo>
                <a:cubicBezTo>
                  <a:pt x="0" y="135473"/>
                  <a:pt x="135473" y="0"/>
                  <a:pt x="302588" y="0"/>
                </a:cubicBezTo>
                <a:close/>
              </a:path>
            </a:pathLst>
          </a:custGeom>
        </p:spPr>
        <p:txBody>
          <a:bodyPr wrap="square">
            <a:noAutofit/>
          </a:bodyPr>
          <a:lstStyle>
            <a:lvl1pPr marL="0" indent="0">
              <a:buNone/>
              <a:defRPr sz="1600"/>
            </a:lvl1pPr>
          </a:lstStyle>
          <a:p>
            <a:endParaRPr lang="en-US" dirty="0"/>
          </a:p>
        </p:txBody>
      </p:sp>
    </p:spTree>
    <p:extLst>
      <p:ext uri="{BB962C8B-B14F-4D97-AF65-F5344CB8AC3E}">
        <p14:creationId xmlns:p14="http://schemas.microsoft.com/office/powerpoint/2010/main" xmlns="" val="2192519019"/>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6_Custom Layout">
    <p:spTree>
      <p:nvGrpSpPr>
        <p:cNvPr id="1" name=""/>
        <p:cNvGrpSpPr/>
        <p:nvPr/>
      </p:nvGrpSpPr>
      <p:grpSpPr>
        <a:xfrm>
          <a:off x="0" y="0"/>
          <a:ext cx="0" cy="0"/>
          <a:chOff x="0" y="0"/>
          <a:chExt cx="0" cy="0"/>
        </a:xfrm>
      </p:grpSpPr>
      <p:sp>
        <p:nvSpPr>
          <p:cNvPr id="14" name="Picture Placeholder 13"/>
          <p:cNvSpPr>
            <a:spLocks noGrp="1"/>
          </p:cNvSpPr>
          <p:nvPr>
            <p:ph type="pic" sz="quarter" idx="10"/>
          </p:nvPr>
        </p:nvSpPr>
        <p:spPr>
          <a:xfrm>
            <a:off x="8140978" y="4312132"/>
            <a:ext cx="4054197" cy="2552218"/>
          </a:xfrm>
          <a:custGeom>
            <a:avLst/>
            <a:gdLst>
              <a:gd name="connsiteX0" fmla="*/ 0 w 4054197"/>
              <a:gd name="connsiteY0" fmla="*/ 0 h 2552218"/>
              <a:gd name="connsiteX1" fmla="*/ 4054197 w 4054197"/>
              <a:gd name="connsiteY1" fmla="*/ 0 h 2552218"/>
              <a:gd name="connsiteX2" fmla="*/ 4054197 w 4054197"/>
              <a:gd name="connsiteY2" fmla="*/ 2552218 h 2552218"/>
              <a:gd name="connsiteX3" fmla="*/ 0 w 4054197"/>
              <a:gd name="connsiteY3" fmla="*/ 2552218 h 2552218"/>
            </a:gdLst>
            <a:ahLst/>
            <a:cxnLst>
              <a:cxn ang="0">
                <a:pos x="connsiteX0" y="connsiteY0"/>
              </a:cxn>
              <a:cxn ang="0">
                <a:pos x="connsiteX1" y="connsiteY1"/>
              </a:cxn>
              <a:cxn ang="0">
                <a:pos x="connsiteX2" y="connsiteY2"/>
              </a:cxn>
              <a:cxn ang="0">
                <a:pos x="connsiteX3" y="connsiteY3"/>
              </a:cxn>
            </a:cxnLst>
            <a:rect l="l" t="t" r="r" b="b"/>
            <a:pathLst>
              <a:path w="4054197" h="2552218">
                <a:moveTo>
                  <a:pt x="0" y="0"/>
                </a:moveTo>
                <a:lnTo>
                  <a:pt x="4054197" y="0"/>
                </a:lnTo>
                <a:lnTo>
                  <a:pt x="4054197" y="2552218"/>
                </a:lnTo>
                <a:lnTo>
                  <a:pt x="0" y="2552218"/>
                </a:lnTo>
                <a:close/>
              </a:path>
            </a:pathLst>
          </a:custGeom>
        </p:spPr>
        <p:txBody>
          <a:bodyPr wrap="square">
            <a:noAutofit/>
          </a:bodyPr>
          <a:lstStyle>
            <a:lvl1pPr marL="0" indent="0">
              <a:buNone/>
              <a:defRPr sz="1600"/>
            </a:lvl1pPr>
          </a:lstStyle>
          <a:p>
            <a:endParaRPr lang="en-US" dirty="0"/>
          </a:p>
        </p:txBody>
      </p:sp>
      <p:sp>
        <p:nvSpPr>
          <p:cNvPr id="18" name="Picture Placeholder 17"/>
          <p:cNvSpPr>
            <a:spLocks noGrp="1"/>
          </p:cNvSpPr>
          <p:nvPr>
            <p:ph type="pic" sz="quarter" idx="11"/>
          </p:nvPr>
        </p:nvSpPr>
        <p:spPr>
          <a:xfrm>
            <a:off x="4083607" y="1757937"/>
            <a:ext cx="4054197" cy="2552218"/>
          </a:xfrm>
          <a:custGeom>
            <a:avLst/>
            <a:gdLst>
              <a:gd name="connsiteX0" fmla="*/ 0 w 4054197"/>
              <a:gd name="connsiteY0" fmla="*/ 0 h 2552218"/>
              <a:gd name="connsiteX1" fmla="*/ 4054197 w 4054197"/>
              <a:gd name="connsiteY1" fmla="*/ 0 h 2552218"/>
              <a:gd name="connsiteX2" fmla="*/ 4054197 w 4054197"/>
              <a:gd name="connsiteY2" fmla="*/ 2552218 h 2552218"/>
              <a:gd name="connsiteX3" fmla="*/ 0 w 4054197"/>
              <a:gd name="connsiteY3" fmla="*/ 2552218 h 2552218"/>
            </a:gdLst>
            <a:ahLst/>
            <a:cxnLst>
              <a:cxn ang="0">
                <a:pos x="connsiteX0" y="connsiteY0"/>
              </a:cxn>
              <a:cxn ang="0">
                <a:pos x="connsiteX1" y="connsiteY1"/>
              </a:cxn>
              <a:cxn ang="0">
                <a:pos x="connsiteX2" y="connsiteY2"/>
              </a:cxn>
              <a:cxn ang="0">
                <a:pos x="connsiteX3" y="connsiteY3"/>
              </a:cxn>
            </a:cxnLst>
            <a:rect l="l" t="t" r="r" b="b"/>
            <a:pathLst>
              <a:path w="4054197" h="2552218">
                <a:moveTo>
                  <a:pt x="0" y="0"/>
                </a:moveTo>
                <a:lnTo>
                  <a:pt x="4054197" y="0"/>
                </a:lnTo>
                <a:lnTo>
                  <a:pt x="4054197" y="2552218"/>
                </a:lnTo>
                <a:lnTo>
                  <a:pt x="0" y="2552218"/>
                </a:lnTo>
                <a:close/>
              </a:path>
            </a:pathLst>
          </a:custGeom>
        </p:spPr>
        <p:txBody>
          <a:bodyPr wrap="square">
            <a:noAutofit/>
          </a:bodyPr>
          <a:lstStyle>
            <a:lvl1pPr marL="0" indent="0">
              <a:buNone/>
              <a:defRPr sz="1600"/>
            </a:lvl1pPr>
          </a:lstStyle>
          <a:p>
            <a:endParaRPr lang="en-US" dirty="0"/>
          </a:p>
        </p:txBody>
      </p:sp>
      <p:sp>
        <p:nvSpPr>
          <p:cNvPr id="22" name="Picture Placeholder 21"/>
          <p:cNvSpPr>
            <a:spLocks noGrp="1"/>
          </p:cNvSpPr>
          <p:nvPr>
            <p:ph type="pic" sz="quarter" idx="12"/>
          </p:nvPr>
        </p:nvSpPr>
        <p:spPr>
          <a:xfrm>
            <a:off x="-3175" y="4312132"/>
            <a:ext cx="4083606" cy="2552218"/>
          </a:xfrm>
          <a:custGeom>
            <a:avLst/>
            <a:gdLst>
              <a:gd name="connsiteX0" fmla="*/ 0 w 4042966"/>
              <a:gd name="connsiteY0" fmla="*/ 0 h 2552218"/>
              <a:gd name="connsiteX1" fmla="*/ 4042966 w 4042966"/>
              <a:gd name="connsiteY1" fmla="*/ 0 h 2552218"/>
              <a:gd name="connsiteX2" fmla="*/ 4042966 w 4042966"/>
              <a:gd name="connsiteY2" fmla="*/ 2552218 h 2552218"/>
              <a:gd name="connsiteX3" fmla="*/ 0 w 4042966"/>
              <a:gd name="connsiteY3" fmla="*/ 2552218 h 2552218"/>
            </a:gdLst>
            <a:ahLst/>
            <a:cxnLst>
              <a:cxn ang="0">
                <a:pos x="connsiteX0" y="connsiteY0"/>
              </a:cxn>
              <a:cxn ang="0">
                <a:pos x="connsiteX1" y="connsiteY1"/>
              </a:cxn>
              <a:cxn ang="0">
                <a:pos x="connsiteX2" y="connsiteY2"/>
              </a:cxn>
              <a:cxn ang="0">
                <a:pos x="connsiteX3" y="connsiteY3"/>
              </a:cxn>
            </a:cxnLst>
            <a:rect l="l" t="t" r="r" b="b"/>
            <a:pathLst>
              <a:path w="4042966" h="2552218">
                <a:moveTo>
                  <a:pt x="0" y="0"/>
                </a:moveTo>
                <a:lnTo>
                  <a:pt x="4042966" y="0"/>
                </a:lnTo>
                <a:lnTo>
                  <a:pt x="4042966" y="2552218"/>
                </a:lnTo>
                <a:lnTo>
                  <a:pt x="0" y="2552218"/>
                </a:lnTo>
                <a:close/>
              </a:path>
            </a:pathLst>
          </a:custGeom>
        </p:spPr>
        <p:txBody>
          <a:bodyPr wrap="square">
            <a:noAutofit/>
          </a:bodyPr>
          <a:lstStyle>
            <a:lvl1pPr marL="0" indent="0">
              <a:buNone/>
              <a:defRPr sz="1600"/>
            </a:lvl1pPr>
          </a:lstStyle>
          <a:p>
            <a:endParaRPr lang="en-US" dirty="0"/>
          </a:p>
        </p:txBody>
      </p:sp>
    </p:spTree>
    <p:extLst>
      <p:ext uri="{BB962C8B-B14F-4D97-AF65-F5344CB8AC3E}">
        <p14:creationId xmlns:p14="http://schemas.microsoft.com/office/powerpoint/2010/main" xmlns="" val="949052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xmlns="" id="{C864C161-D3B7-46B1-A83D-7E66FED04EB4}"/>
              </a:ext>
            </a:extLst>
          </p:cNvPr>
          <p:cNvSpPr>
            <a:spLocks noGrp="1"/>
          </p:cNvSpPr>
          <p:nvPr>
            <p:ph type="dt" sz="half" idx="10"/>
          </p:nvPr>
        </p:nvSpPr>
        <p:spPr/>
        <p:txBody>
          <a:bodyPr/>
          <a:lstStyle/>
          <a:p>
            <a:fld id="{4AFDEE85-77D0-4AA5-967C-A847AB687C4D}" type="datetimeFigureOut">
              <a:rPr lang="fr-FR" smtClean="0"/>
              <a:pPr/>
              <a:t>29/09/2022</a:t>
            </a:fld>
            <a:endParaRPr lang="fr-FR"/>
          </a:p>
        </p:txBody>
      </p:sp>
      <p:sp>
        <p:nvSpPr>
          <p:cNvPr id="3" name="Espace réservé du pied de page 2">
            <a:extLst>
              <a:ext uri="{FF2B5EF4-FFF2-40B4-BE49-F238E27FC236}">
                <a16:creationId xmlns:a16="http://schemas.microsoft.com/office/drawing/2014/main" xmlns="" id="{B206318B-AEB9-4EA9-80AA-E7F0449811CD}"/>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xmlns="" id="{3242BD03-D7FC-414F-854B-0DBEF1883487}"/>
              </a:ext>
            </a:extLst>
          </p:cNvPr>
          <p:cNvSpPr>
            <a:spLocks noGrp="1"/>
          </p:cNvSpPr>
          <p:nvPr>
            <p:ph type="sldNum" sz="quarter" idx="12"/>
          </p:nvPr>
        </p:nvSpPr>
        <p:spPr/>
        <p:txBody>
          <a:body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253198677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sp>
        <p:nvSpPr>
          <p:cNvPr id="6" name="Picture Placeholder 8"/>
          <p:cNvSpPr>
            <a:spLocks noGrp="1"/>
          </p:cNvSpPr>
          <p:nvPr>
            <p:ph type="pic" sz="quarter" idx="10"/>
          </p:nvPr>
        </p:nvSpPr>
        <p:spPr>
          <a:xfrm>
            <a:off x="8177129" y="0"/>
            <a:ext cx="4014871" cy="6858000"/>
          </a:xfrm>
          <a:custGeom>
            <a:avLst/>
            <a:gdLst>
              <a:gd name="connsiteX0" fmla="*/ 0 w 4014871"/>
              <a:gd name="connsiteY0" fmla="*/ 0 h 6858000"/>
              <a:gd name="connsiteX1" fmla="*/ 4014871 w 4014871"/>
              <a:gd name="connsiteY1" fmla="*/ 0 h 6858000"/>
              <a:gd name="connsiteX2" fmla="*/ 4014871 w 4014871"/>
              <a:gd name="connsiteY2" fmla="*/ 6858000 h 6858000"/>
              <a:gd name="connsiteX3" fmla="*/ 0 w 401487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014871" h="6858000">
                <a:moveTo>
                  <a:pt x="0" y="0"/>
                </a:moveTo>
                <a:lnTo>
                  <a:pt x="4014871" y="0"/>
                </a:lnTo>
                <a:lnTo>
                  <a:pt x="4014871" y="6858000"/>
                </a:lnTo>
                <a:lnTo>
                  <a:pt x="0" y="6858000"/>
                </a:lnTo>
                <a:close/>
              </a:path>
            </a:pathLst>
          </a:custGeom>
        </p:spPr>
        <p:txBody>
          <a:bodyPr wrap="square">
            <a:noAutofit/>
          </a:bodyPr>
          <a:lstStyle>
            <a:lvl1pPr marL="0" indent="0">
              <a:buNone/>
              <a:defRPr sz="1600"/>
            </a:lvl1pPr>
          </a:lstStyle>
          <a:p>
            <a:endParaRPr lang="en-US" dirty="0"/>
          </a:p>
        </p:txBody>
      </p:sp>
    </p:spTree>
    <p:extLst>
      <p:ext uri="{BB962C8B-B14F-4D97-AF65-F5344CB8AC3E}">
        <p14:creationId xmlns:p14="http://schemas.microsoft.com/office/powerpoint/2010/main" xmlns="" val="1547776897"/>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sp>
        <p:nvSpPr>
          <p:cNvPr id="6" name="Picture Placeholder 5"/>
          <p:cNvSpPr>
            <a:spLocks noGrp="1"/>
          </p:cNvSpPr>
          <p:nvPr>
            <p:ph type="pic" sz="quarter" idx="13"/>
          </p:nvPr>
        </p:nvSpPr>
        <p:spPr>
          <a:xfrm>
            <a:off x="703383" y="2124985"/>
            <a:ext cx="3071447" cy="2696308"/>
          </a:xfrm>
          <a:custGeom>
            <a:avLst/>
            <a:gdLst>
              <a:gd name="connsiteX0" fmla="*/ 449394 w 3071447"/>
              <a:gd name="connsiteY0" fmla="*/ 0 h 2696308"/>
              <a:gd name="connsiteX1" fmla="*/ 2622053 w 3071447"/>
              <a:gd name="connsiteY1" fmla="*/ 0 h 2696308"/>
              <a:gd name="connsiteX2" fmla="*/ 3071447 w 3071447"/>
              <a:gd name="connsiteY2" fmla="*/ 449394 h 2696308"/>
              <a:gd name="connsiteX3" fmla="*/ 3071447 w 3071447"/>
              <a:gd name="connsiteY3" fmla="*/ 2246914 h 2696308"/>
              <a:gd name="connsiteX4" fmla="*/ 2622053 w 3071447"/>
              <a:gd name="connsiteY4" fmla="*/ 2696308 h 2696308"/>
              <a:gd name="connsiteX5" fmla="*/ 449394 w 3071447"/>
              <a:gd name="connsiteY5" fmla="*/ 2696308 h 2696308"/>
              <a:gd name="connsiteX6" fmla="*/ 0 w 3071447"/>
              <a:gd name="connsiteY6" fmla="*/ 2246914 h 2696308"/>
              <a:gd name="connsiteX7" fmla="*/ 0 w 3071447"/>
              <a:gd name="connsiteY7" fmla="*/ 449394 h 2696308"/>
              <a:gd name="connsiteX8" fmla="*/ 449394 w 3071447"/>
              <a:gd name="connsiteY8" fmla="*/ 0 h 26963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071447" h="2696308">
                <a:moveTo>
                  <a:pt x="449394" y="0"/>
                </a:moveTo>
                <a:lnTo>
                  <a:pt x="2622053" y="0"/>
                </a:lnTo>
                <a:cubicBezTo>
                  <a:pt x="2870246" y="0"/>
                  <a:pt x="3071447" y="201201"/>
                  <a:pt x="3071447" y="449394"/>
                </a:cubicBezTo>
                <a:lnTo>
                  <a:pt x="3071447" y="2246914"/>
                </a:lnTo>
                <a:cubicBezTo>
                  <a:pt x="3071447" y="2495107"/>
                  <a:pt x="2870246" y="2696308"/>
                  <a:pt x="2622053" y="2696308"/>
                </a:cubicBezTo>
                <a:lnTo>
                  <a:pt x="449394" y="2696308"/>
                </a:lnTo>
                <a:cubicBezTo>
                  <a:pt x="201201" y="2696308"/>
                  <a:pt x="0" y="2495107"/>
                  <a:pt x="0" y="2246914"/>
                </a:cubicBezTo>
                <a:lnTo>
                  <a:pt x="0" y="449394"/>
                </a:lnTo>
                <a:cubicBezTo>
                  <a:pt x="0" y="201201"/>
                  <a:pt x="201201" y="0"/>
                  <a:pt x="449394" y="0"/>
                </a:cubicBezTo>
                <a:close/>
              </a:path>
            </a:pathLst>
          </a:custGeom>
        </p:spPr>
        <p:txBody>
          <a:bodyPr wrap="square">
            <a:noAutofit/>
          </a:bodyPr>
          <a:lstStyle>
            <a:lvl1pPr marL="0" indent="0">
              <a:buNone/>
              <a:defRPr sz="1600"/>
            </a:lvl1pPr>
          </a:lstStyle>
          <a:p>
            <a:endParaRPr lang="en-US" dirty="0"/>
          </a:p>
        </p:txBody>
      </p:sp>
    </p:spTree>
    <p:extLst>
      <p:ext uri="{BB962C8B-B14F-4D97-AF65-F5344CB8AC3E}">
        <p14:creationId xmlns:p14="http://schemas.microsoft.com/office/powerpoint/2010/main" xmlns="" val="2043969570"/>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xmlns="" id="{EF71BF52-D9AF-154A-9138-404D9251FC90}"/>
              </a:ext>
            </a:extLst>
          </p:cNvPr>
          <p:cNvSpPr>
            <a:spLocks noGrp="1"/>
          </p:cNvSpPr>
          <p:nvPr>
            <p:ph type="pic" sz="quarter" idx="10"/>
          </p:nvPr>
        </p:nvSpPr>
        <p:spPr>
          <a:xfrm>
            <a:off x="6301509" y="0"/>
            <a:ext cx="5507234" cy="6858000"/>
          </a:xfrm>
          <a:custGeom>
            <a:avLst/>
            <a:gdLst>
              <a:gd name="connsiteX0" fmla="*/ 3418242 w 5507234"/>
              <a:gd name="connsiteY0" fmla="*/ 5628965 h 6858000"/>
              <a:gd name="connsiteX1" fmla="*/ 4614987 w 5507234"/>
              <a:gd name="connsiteY1" fmla="*/ 5628965 h 6858000"/>
              <a:gd name="connsiteX2" fmla="*/ 5021284 w 5507234"/>
              <a:gd name="connsiteY2" fmla="*/ 5875535 h 6858000"/>
              <a:gd name="connsiteX3" fmla="*/ 5459257 w 5507234"/>
              <a:gd name="connsiteY3" fmla="*/ 6735211 h 6858000"/>
              <a:gd name="connsiteX4" fmla="*/ 5495240 w 5507234"/>
              <a:gd name="connsiteY4" fmla="*/ 6832867 h 6858000"/>
              <a:gd name="connsiteX5" fmla="*/ 5498201 w 5507234"/>
              <a:gd name="connsiteY5" fmla="*/ 6858000 h 6858000"/>
              <a:gd name="connsiteX6" fmla="*/ 2535028 w 5507234"/>
              <a:gd name="connsiteY6" fmla="*/ 6858000 h 6858000"/>
              <a:gd name="connsiteX7" fmla="*/ 2537989 w 5507234"/>
              <a:gd name="connsiteY7" fmla="*/ 6832867 h 6858000"/>
              <a:gd name="connsiteX8" fmla="*/ 2573971 w 5507234"/>
              <a:gd name="connsiteY8" fmla="*/ 6735210 h 6858000"/>
              <a:gd name="connsiteX9" fmla="*/ 2573971 w 5507234"/>
              <a:gd name="connsiteY9" fmla="*/ 6735211 h 6858000"/>
              <a:gd name="connsiteX10" fmla="*/ 3011862 w 5507234"/>
              <a:gd name="connsiteY10" fmla="*/ 5875535 h 6858000"/>
              <a:gd name="connsiteX11" fmla="*/ 3418242 w 5507234"/>
              <a:gd name="connsiteY11" fmla="*/ 5628965 h 6858000"/>
              <a:gd name="connsiteX12" fmla="*/ 896612 w 5507234"/>
              <a:gd name="connsiteY12" fmla="*/ 4254256 h 6858000"/>
              <a:gd name="connsiteX13" fmla="*/ 2093357 w 5507234"/>
              <a:gd name="connsiteY13" fmla="*/ 4254256 h 6858000"/>
              <a:gd name="connsiteX14" fmla="*/ 2499654 w 5507234"/>
              <a:gd name="connsiteY14" fmla="*/ 4500826 h 6858000"/>
              <a:gd name="connsiteX15" fmla="*/ 2937627 w 5507234"/>
              <a:gd name="connsiteY15" fmla="*/ 5360501 h 6858000"/>
              <a:gd name="connsiteX16" fmla="*/ 2937627 w 5507234"/>
              <a:gd name="connsiteY16" fmla="*/ 5759467 h 6858000"/>
              <a:gd name="connsiteX17" fmla="*/ 2499654 w 5507234"/>
              <a:gd name="connsiteY17" fmla="*/ 6619141 h 6858000"/>
              <a:gd name="connsiteX18" fmla="*/ 2218606 w 5507234"/>
              <a:gd name="connsiteY18" fmla="*/ 6848401 h 6858000"/>
              <a:gd name="connsiteX19" fmla="*/ 2149148 w 5507234"/>
              <a:gd name="connsiteY19" fmla="*/ 6858000 h 6858000"/>
              <a:gd name="connsiteX20" fmla="*/ 840706 w 5507234"/>
              <a:gd name="connsiteY20" fmla="*/ 6858000 h 6858000"/>
              <a:gd name="connsiteX21" fmla="*/ 771333 w 5507234"/>
              <a:gd name="connsiteY21" fmla="*/ 6848432 h 6858000"/>
              <a:gd name="connsiteX22" fmla="*/ 490232 w 5507234"/>
              <a:gd name="connsiteY22" fmla="*/ 6619141 h 6858000"/>
              <a:gd name="connsiteX23" fmla="*/ 52341 w 5507234"/>
              <a:gd name="connsiteY23" fmla="*/ 5759467 h 6858000"/>
              <a:gd name="connsiteX24" fmla="*/ 52341 w 5507234"/>
              <a:gd name="connsiteY24" fmla="*/ 5360500 h 6858000"/>
              <a:gd name="connsiteX25" fmla="*/ 52341 w 5507234"/>
              <a:gd name="connsiteY25" fmla="*/ 5360501 h 6858000"/>
              <a:gd name="connsiteX26" fmla="*/ 490232 w 5507234"/>
              <a:gd name="connsiteY26" fmla="*/ 4500826 h 6858000"/>
              <a:gd name="connsiteX27" fmla="*/ 896612 w 5507234"/>
              <a:gd name="connsiteY27" fmla="*/ 4254256 h 6858000"/>
              <a:gd name="connsiteX28" fmla="*/ 3418242 w 5507234"/>
              <a:gd name="connsiteY28" fmla="*/ 2794867 h 6858000"/>
              <a:gd name="connsiteX29" fmla="*/ 4614987 w 5507234"/>
              <a:gd name="connsiteY29" fmla="*/ 2794867 h 6858000"/>
              <a:gd name="connsiteX30" fmla="*/ 5021284 w 5507234"/>
              <a:gd name="connsiteY30" fmla="*/ 3041437 h 6858000"/>
              <a:gd name="connsiteX31" fmla="*/ 5459257 w 5507234"/>
              <a:gd name="connsiteY31" fmla="*/ 3901111 h 6858000"/>
              <a:gd name="connsiteX32" fmla="*/ 5459257 w 5507234"/>
              <a:gd name="connsiteY32" fmla="*/ 4300077 h 6858000"/>
              <a:gd name="connsiteX33" fmla="*/ 5021284 w 5507234"/>
              <a:gd name="connsiteY33" fmla="*/ 5159751 h 6858000"/>
              <a:gd name="connsiteX34" fmla="*/ 4614987 w 5507234"/>
              <a:gd name="connsiteY34" fmla="*/ 5406321 h 6858000"/>
              <a:gd name="connsiteX35" fmla="*/ 3418242 w 5507234"/>
              <a:gd name="connsiteY35" fmla="*/ 5406321 h 6858000"/>
              <a:gd name="connsiteX36" fmla="*/ 3011862 w 5507234"/>
              <a:gd name="connsiteY36" fmla="*/ 5159751 h 6858000"/>
              <a:gd name="connsiteX37" fmla="*/ 2573971 w 5507234"/>
              <a:gd name="connsiteY37" fmla="*/ 4300077 h 6858000"/>
              <a:gd name="connsiteX38" fmla="*/ 2573971 w 5507234"/>
              <a:gd name="connsiteY38" fmla="*/ 3901110 h 6858000"/>
              <a:gd name="connsiteX39" fmla="*/ 2573971 w 5507234"/>
              <a:gd name="connsiteY39" fmla="*/ 3901111 h 6858000"/>
              <a:gd name="connsiteX40" fmla="*/ 3011862 w 5507234"/>
              <a:gd name="connsiteY40" fmla="*/ 3041437 h 6858000"/>
              <a:gd name="connsiteX41" fmla="*/ 3418242 w 5507234"/>
              <a:gd name="connsiteY41" fmla="*/ 2794867 h 6858000"/>
              <a:gd name="connsiteX42" fmla="*/ 896612 w 5507234"/>
              <a:gd name="connsiteY42" fmla="*/ 1420156 h 6858000"/>
              <a:gd name="connsiteX43" fmla="*/ 2093357 w 5507234"/>
              <a:gd name="connsiteY43" fmla="*/ 1420156 h 6858000"/>
              <a:gd name="connsiteX44" fmla="*/ 2499654 w 5507234"/>
              <a:gd name="connsiteY44" fmla="*/ 1666726 h 6858000"/>
              <a:gd name="connsiteX45" fmla="*/ 2937627 w 5507234"/>
              <a:gd name="connsiteY45" fmla="*/ 2526402 h 6858000"/>
              <a:gd name="connsiteX46" fmla="*/ 2937627 w 5507234"/>
              <a:gd name="connsiteY46" fmla="*/ 2925368 h 6858000"/>
              <a:gd name="connsiteX47" fmla="*/ 2499654 w 5507234"/>
              <a:gd name="connsiteY47" fmla="*/ 3785042 h 6858000"/>
              <a:gd name="connsiteX48" fmla="*/ 2093357 w 5507234"/>
              <a:gd name="connsiteY48" fmla="*/ 4031611 h 6858000"/>
              <a:gd name="connsiteX49" fmla="*/ 896612 w 5507234"/>
              <a:gd name="connsiteY49" fmla="*/ 4031611 h 6858000"/>
              <a:gd name="connsiteX50" fmla="*/ 490232 w 5507234"/>
              <a:gd name="connsiteY50" fmla="*/ 3785042 h 6858000"/>
              <a:gd name="connsiteX51" fmla="*/ 52341 w 5507234"/>
              <a:gd name="connsiteY51" fmla="*/ 2925368 h 6858000"/>
              <a:gd name="connsiteX52" fmla="*/ 52341 w 5507234"/>
              <a:gd name="connsiteY52" fmla="*/ 2526401 h 6858000"/>
              <a:gd name="connsiteX53" fmla="*/ 52341 w 5507234"/>
              <a:gd name="connsiteY53" fmla="*/ 2526402 h 6858000"/>
              <a:gd name="connsiteX54" fmla="*/ 490232 w 5507234"/>
              <a:gd name="connsiteY54" fmla="*/ 1666726 h 6858000"/>
              <a:gd name="connsiteX55" fmla="*/ 896612 w 5507234"/>
              <a:gd name="connsiteY55" fmla="*/ 1420156 h 6858000"/>
              <a:gd name="connsiteX56" fmla="*/ 3362366 w 5507234"/>
              <a:gd name="connsiteY56" fmla="*/ 0 h 6858000"/>
              <a:gd name="connsiteX57" fmla="*/ 4670749 w 5507234"/>
              <a:gd name="connsiteY57" fmla="*/ 0 h 6858000"/>
              <a:gd name="connsiteX58" fmla="*/ 4740236 w 5507234"/>
              <a:gd name="connsiteY58" fmla="*/ 9603 h 6858000"/>
              <a:gd name="connsiteX59" fmla="*/ 5021284 w 5507234"/>
              <a:gd name="connsiteY59" fmla="*/ 238863 h 6858000"/>
              <a:gd name="connsiteX60" fmla="*/ 5459257 w 5507234"/>
              <a:gd name="connsiteY60" fmla="*/ 1098538 h 6858000"/>
              <a:gd name="connsiteX61" fmla="*/ 5459257 w 5507234"/>
              <a:gd name="connsiteY61" fmla="*/ 1497503 h 6858000"/>
              <a:gd name="connsiteX62" fmla="*/ 5021284 w 5507234"/>
              <a:gd name="connsiteY62" fmla="*/ 2357178 h 6858000"/>
              <a:gd name="connsiteX63" fmla="*/ 4614987 w 5507234"/>
              <a:gd name="connsiteY63" fmla="*/ 2603748 h 6858000"/>
              <a:gd name="connsiteX64" fmla="*/ 3418242 w 5507234"/>
              <a:gd name="connsiteY64" fmla="*/ 2603748 h 6858000"/>
              <a:gd name="connsiteX65" fmla="*/ 3011862 w 5507234"/>
              <a:gd name="connsiteY65" fmla="*/ 2357178 h 6858000"/>
              <a:gd name="connsiteX66" fmla="*/ 2573971 w 5507234"/>
              <a:gd name="connsiteY66" fmla="*/ 1497503 h 6858000"/>
              <a:gd name="connsiteX67" fmla="*/ 2573971 w 5507234"/>
              <a:gd name="connsiteY67" fmla="*/ 1098538 h 6858000"/>
              <a:gd name="connsiteX68" fmla="*/ 3011862 w 5507234"/>
              <a:gd name="connsiteY68" fmla="*/ 238863 h 6858000"/>
              <a:gd name="connsiteX69" fmla="*/ 3292963 w 5507234"/>
              <a:gd name="connsiteY69" fmla="*/ 9572 h 6858000"/>
              <a:gd name="connsiteX70" fmla="*/ 0 w 5507234"/>
              <a:gd name="connsiteY70" fmla="*/ 0 h 6858000"/>
              <a:gd name="connsiteX71" fmla="*/ 2970761 w 5507234"/>
              <a:gd name="connsiteY71" fmla="*/ 0 h 6858000"/>
              <a:gd name="connsiteX72" fmla="*/ 2964006 w 5507234"/>
              <a:gd name="connsiteY72" fmla="*/ 57349 h 6858000"/>
              <a:gd name="connsiteX73" fmla="*/ 2928023 w 5507234"/>
              <a:gd name="connsiteY73" fmla="*/ 155005 h 6858000"/>
              <a:gd name="connsiteX74" fmla="*/ 2490050 w 5507234"/>
              <a:gd name="connsiteY74" fmla="*/ 1014679 h 6858000"/>
              <a:gd name="connsiteX75" fmla="*/ 2083753 w 5507234"/>
              <a:gd name="connsiteY75" fmla="*/ 1261250 h 6858000"/>
              <a:gd name="connsiteX76" fmla="*/ 887008 w 5507234"/>
              <a:gd name="connsiteY76" fmla="*/ 1261250 h 6858000"/>
              <a:gd name="connsiteX77" fmla="*/ 480628 w 5507234"/>
              <a:gd name="connsiteY77" fmla="*/ 1014679 h 6858000"/>
              <a:gd name="connsiteX78" fmla="*/ 42737 w 5507234"/>
              <a:gd name="connsiteY78" fmla="*/ 155005 h 6858000"/>
              <a:gd name="connsiteX79" fmla="*/ 6755 w 5507234"/>
              <a:gd name="connsiteY79" fmla="*/ 5734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5507234" h="6858000">
                <a:moveTo>
                  <a:pt x="3418242" y="5628965"/>
                </a:moveTo>
                <a:lnTo>
                  <a:pt x="4614987" y="5628965"/>
                </a:lnTo>
                <a:cubicBezTo>
                  <a:pt x="4787047" y="5629029"/>
                  <a:pt x="4944319" y="5724471"/>
                  <a:pt x="5021284" y="5875535"/>
                </a:cubicBezTo>
                <a:lnTo>
                  <a:pt x="5459257" y="6735211"/>
                </a:lnTo>
                <a:cubicBezTo>
                  <a:pt x="5475249" y="6766605"/>
                  <a:pt x="5487244" y="6799388"/>
                  <a:pt x="5495240" y="6832867"/>
                </a:cubicBezTo>
                <a:lnTo>
                  <a:pt x="5498201" y="6858000"/>
                </a:lnTo>
                <a:lnTo>
                  <a:pt x="2535028" y="6858000"/>
                </a:lnTo>
                <a:lnTo>
                  <a:pt x="2537989" y="6832867"/>
                </a:lnTo>
                <a:cubicBezTo>
                  <a:pt x="2545985" y="6799388"/>
                  <a:pt x="2557979" y="6766604"/>
                  <a:pt x="2573971" y="6735210"/>
                </a:cubicBezTo>
                <a:lnTo>
                  <a:pt x="2573971" y="6735211"/>
                </a:lnTo>
                <a:lnTo>
                  <a:pt x="3011862" y="5875535"/>
                </a:lnTo>
                <a:cubicBezTo>
                  <a:pt x="3088818" y="5724425"/>
                  <a:pt x="3246143" y="5628969"/>
                  <a:pt x="3418242" y="5628965"/>
                </a:cubicBezTo>
                <a:close/>
                <a:moveTo>
                  <a:pt x="896612" y="4254256"/>
                </a:moveTo>
                <a:lnTo>
                  <a:pt x="2093357" y="4254256"/>
                </a:lnTo>
                <a:cubicBezTo>
                  <a:pt x="2265417" y="4254319"/>
                  <a:pt x="2422689" y="4349762"/>
                  <a:pt x="2499654" y="4500826"/>
                </a:cubicBezTo>
                <a:lnTo>
                  <a:pt x="2937627" y="5360501"/>
                </a:lnTo>
                <a:cubicBezTo>
                  <a:pt x="3001597" y="5486076"/>
                  <a:pt x="3001597" y="5633891"/>
                  <a:pt x="2937627" y="5759467"/>
                </a:cubicBezTo>
                <a:lnTo>
                  <a:pt x="2499654" y="6619141"/>
                </a:lnTo>
                <a:cubicBezTo>
                  <a:pt x="2441930" y="6732439"/>
                  <a:pt x="2339034" y="6814450"/>
                  <a:pt x="2218606" y="6848401"/>
                </a:cubicBezTo>
                <a:lnTo>
                  <a:pt x="2149148" y="6858000"/>
                </a:lnTo>
                <a:lnTo>
                  <a:pt x="840706" y="6858000"/>
                </a:lnTo>
                <a:lnTo>
                  <a:pt x="771333" y="6848432"/>
                </a:lnTo>
                <a:cubicBezTo>
                  <a:pt x="650874" y="6814500"/>
                  <a:pt x="547949" y="6732473"/>
                  <a:pt x="490232" y="6619141"/>
                </a:cubicBezTo>
                <a:lnTo>
                  <a:pt x="52341" y="5759467"/>
                </a:lnTo>
                <a:cubicBezTo>
                  <a:pt x="-11628" y="5633891"/>
                  <a:pt x="-11628" y="5486076"/>
                  <a:pt x="52341" y="5360500"/>
                </a:cubicBezTo>
                <a:lnTo>
                  <a:pt x="52341" y="5360501"/>
                </a:lnTo>
                <a:lnTo>
                  <a:pt x="490232" y="4500826"/>
                </a:lnTo>
                <a:cubicBezTo>
                  <a:pt x="567188" y="4349716"/>
                  <a:pt x="724513" y="4254260"/>
                  <a:pt x="896612" y="4254256"/>
                </a:cubicBezTo>
                <a:close/>
                <a:moveTo>
                  <a:pt x="3418242" y="2794867"/>
                </a:moveTo>
                <a:lnTo>
                  <a:pt x="4614987" y="2794867"/>
                </a:lnTo>
                <a:cubicBezTo>
                  <a:pt x="4787047" y="2794930"/>
                  <a:pt x="4944319" y="2890373"/>
                  <a:pt x="5021284" y="3041437"/>
                </a:cubicBezTo>
                <a:lnTo>
                  <a:pt x="5459257" y="3901111"/>
                </a:lnTo>
                <a:cubicBezTo>
                  <a:pt x="5523227" y="4026686"/>
                  <a:pt x="5523227" y="4174501"/>
                  <a:pt x="5459257" y="4300077"/>
                </a:cubicBezTo>
                <a:lnTo>
                  <a:pt x="5021284" y="5159751"/>
                </a:lnTo>
                <a:cubicBezTo>
                  <a:pt x="4944319" y="5310815"/>
                  <a:pt x="4787047" y="5406258"/>
                  <a:pt x="4614987" y="5406321"/>
                </a:cubicBezTo>
                <a:lnTo>
                  <a:pt x="3418242" y="5406321"/>
                </a:lnTo>
                <a:cubicBezTo>
                  <a:pt x="3246143" y="5406317"/>
                  <a:pt x="3088818" y="5310861"/>
                  <a:pt x="3011862" y="5159751"/>
                </a:cubicBezTo>
                <a:lnTo>
                  <a:pt x="2573971" y="4300077"/>
                </a:lnTo>
                <a:cubicBezTo>
                  <a:pt x="2510002" y="4174501"/>
                  <a:pt x="2510002" y="4026686"/>
                  <a:pt x="2573971" y="3901110"/>
                </a:cubicBezTo>
                <a:lnTo>
                  <a:pt x="2573971" y="3901111"/>
                </a:lnTo>
                <a:lnTo>
                  <a:pt x="3011862" y="3041437"/>
                </a:lnTo>
                <a:cubicBezTo>
                  <a:pt x="3088818" y="2890326"/>
                  <a:pt x="3246143" y="2794871"/>
                  <a:pt x="3418242" y="2794867"/>
                </a:cubicBezTo>
                <a:close/>
                <a:moveTo>
                  <a:pt x="896612" y="1420156"/>
                </a:moveTo>
                <a:lnTo>
                  <a:pt x="2093357" y="1420156"/>
                </a:lnTo>
                <a:cubicBezTo>
                  <a:pt x="2265417" y="1420220"/>
                  <a:pt x="2422689" y="1515662"/>
                  <a:pt x="2499654" y="1666726"/>
                </a:cubicBezTo>
                <a:lnTo>
                  <a:pt x="2937627" y="2526402"/>
                </a:lnTo>
                <a:cubicBezTo>
                  <a:pt x="3001597" y="2651977"/>
                  <a:pt x="3001597" y="2799792"/>
                  <a:pt x="2937627" y="2925368"/>
                </a:cubicBezTo>
                <a:lnTo>
                  <a:pt x="2499654" y="3785042"/>
                </a:lnTo>
                <a:cubicBezTo>
                  <a:pt x="2422689" y="3936105"/>
                  <a:pt x="2265417" y="4031548"/>
                  <a:pt x="2093357" y="4031611"/>
                </a:cubicBezTo>
                <a:lnTo>
                  <a:pt x="896612" y="4031611"/>
                </a:lnTo>
                <a:cubicBezTo>
                  <a:pt x="724513" y="4031607"/>
                  <a:pt x="567188" y="3936151"/>
                  <a:pt x="490232" y="3785042"/>
                </a:cubicBezTo>
                <a:lnTo>
                  <a:pt x="52341" y="2925368"/>
                </a:lnTo>
                <a:cubicBezTo>
                  <a:pt x="-11628" y="2799792"/>
                  <a:pt x="-11628" y="2651977"/>
                  <a:pt x="52341" y="2526401"/>
                </a:cubicBezTo>
                <a:lnTo>
                  <a:pt x="52341" y="2526402"/>
                </a:lnTo>
                <a:lnTo>
                  <a:pt x="490232" y="1666726"/>
                </a:lnTo>
                <a:cubicBezTo>
                  <a:pt x="567188" y="1515617"/>
                  <a:pt x="724513" y="1420160"/>
                  <a:pt x="896612" y="1420156"/>
                </a:cubicBezTo>
                <a:close/>
                <a:moveTo>
                  <a:pt x="3362366" y="0"/>
                </a:moveTo>
                <a:lnTo>
                  <a:pt x="4670749" y="0"/>
                </a:lnTo>
                <a:lnTo>
                  <a:pt x="4740236" y="9603"/>
                </a:lnTo>
                <a:cubicBezTo>
                  <a:pt x="4860664" y="43554"/>
                  <a:pt x="4963560" y="125566"/>
                  <a:pt x="5021284" y="238863"/>
                </a:cubicBezTo>
                <a:lnTo>
                  <a:pt x="5459257" y="1098538"/>
                </a:lnTo>
                <a:cubicBezTo>
                  <a:pt x="5523227" y="1224114"/>
                  <a:pt x="5523227" y="1371928"/>
                  <a:pt x="5459257" y="1497503"/>
                </a:cubicBezTo>
                <a:lnTo>
                  <a:pt x="5021284" y="2357178"/>
                </a:lnTo>
                <a:cubicBezTo>
                  <a:pt x="4944319" y="2508242"/>
                  <a:pt x="4787047" y="2603685"/>
                  <a:pt x="4614987" y="2603748"/>
                </a:cubicBezTo>
                <a:lnTo>
                  <a:pt x="3418242" y="2603748"/>
                </a:lnTo>
                <a:cubicBezTo>
                  <a:pt x="3246143" y="2603744"/>
                  <a:pt x="3088818" y="2508289"/>
                  <a:pt x="3011862" y="2357178"/>
                </a:cubicBezTo>
                <a:lnTo>
                  <a:pt x="2573971" y="1497503"/>
                </a:lnTo>
                <a:cubicBezTo>
                  <a:pt x="2510002" y="1371928"/>
                  <a:pt x="2510002" y="1224114"/>
                  <a:pt x="2573971" y="1098538"/>
                </a:cubicBezTo>
                <a:lnTo>
                  <a:pt x="3011862" y="238863"/>
                </a:lnTo>
                <a:cubicBezTo>
                  <a:pt x="3069579" y="125530"/>
                  <a:pt x="3172504" y="43504"/>
                  <a:pt x="3292963" y="9572"/>
                </a:cubicBezTo>
                <a:close/>
                <a:moveTo>
                  <a:pt x="0" y="0"/>
                </a:moveTo>
                <a:lnTo>
                  <a:pt x="2970761" y="0"/>
                </a:lnTo>
                <a:lnTo>
                  <a:pt x="2964006" y="57349"/>
                </a:lnTo>
                <a:cubicBezTo>
                  <a:pt x="2956010" y="90827"/>
                  <a:pt x="2944015" y="123611"/>
                  <a:pt x="2928023" y="155005"/>
                </a:cubicBezTo>
                <a:lnTo>
                  <a:pt x="2490050" y="1014679"/>
                </a:lnTo>
                <a:cubicBezTo>
                  <a:pt x="2413085" y="1165744"/>
                  <a:pt x="2255813" y="1261187"/>
                  <a:pt x="2083753" y="1261250"/>
                </a:cubicBezTo>
                <a:lnTo>
                  <a:pt x="887008" y="1261250"/>
                </a:lnTo>
                <a:cubicBezTo>
                  <a:pt x="714909" y="1261246"/>
                  <a:pt x="557584" y="1165790"/>
                  <a:pt x="480628" y="1014679"/>
                </a:cubicBezTo>
                <a:lnTo>
                  <a:pt x="42737" y="155005"/>
                </a:lnTo>
                <a:cubicBezTo>
                  <a:pt x="26745" y="123611"/>
                  <a:pt x="14751" y="90827"/>
                  <a:pt x="6755" y="57349"/>
                </a:cubicBezTo>
                <a:close/>
              </a:path>
            </a:pathLst>
          </a:custGeom>
        </p:spPr>
        <p:txBody>
          <a:bodyPr wrap="square">
            <a:noAutofit/>
          </a:bodyPr>
          <a:lstStyle>
            <a:lvl1pPr marL="0" indent="0">
              <a:buNone/>
              <a:defRPr sz="1600"/>
            </a:lvl1pPr>
          </a:lstStyle>
          <a:p>
            <a:endParaRPr lang="en-US"/>
          </a:p>
        </p:txBody>
      </p:sp>
    </p:spTree>
    <p:extLst>
      <p:ext uri="{BB962C8B-B14F-4D97-AF65-F5344CB8AC3E}">
        <p14:creationId xmlns:p14="http://schemas.microsoft.com/office/powerpoint/2010/main" xmlns="" val="239206338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xmlns="" id="{072CDFFD-EA4E-4410-B3F6-DD050A940324}"/>
              </a:ext>
            </a:extLst>
          </p:cNvPr>
          <p:cNvSpPr>
            <a:spLocks noGrp="1"/>
          </p:cNvSpPr>
          <p:nvPr>
            <p:ph type="pic" sz="quarter" idx="13"/>
          </p:nvPr>
        </p:nvSpPr>
        <p:spPr>
          <a:xfrm>
            <a:off x="0" y="0"/>
            <a:ext cx="5150442" cy="6858000"/>
          </a:xfrm>
          <a:custGeom>
            <a:avLst/>
            <a:gdLst>
              <a:gd name="connsiteX0" fmla="*/ 0 w 4783015"/>
              <a:gd name="connsiteY0" fmla="*/ 0 h 6858000"/>
              <a:gd name="connsiteX1" fmla="*/ 4783015 w 4783015"/>
              <a:gd name="connsiteY1" fmla="*/ 0 h 6858000"/>
              <a:gd name="connsiteX2" fmla="*/ 4783015 w 4783015"/>
              <a:gd name="connsiteY2" fmla="*/ 6858000 h 6858000"/>
              <a:gd name="connsiteX3" fmla="*/ 0 w 478301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4783015" h="6858000">
                <a:moveTo>
                  <a:pt x="0" y="0"/>
                </a:moveTo>
                <a:lnTo>
                  <a:pt x="4783015" y="0"/>
                </a:lnTo>
                <a:lnTo>
                  <a:pt x="4783015" y="6858000"/>
                </a:lnTo>
                <a:lnTo>
                  <a:pt x="0" y="6858000"/>
                </a:lnTo>
                <a:close/>
              </a:path>
            </a:pathLst>
          </a:custGeom>
        </p:spPr>
        <p:txBody>
          <a:bodyPr wrap="square">
            <a:noAutofit/>
          </a:bodyPr>
          <a:lstStyle/>
          <a:p>
            <a:endParaRPr lang="ar-LY"/>
          </a:p>
        </p:txBody>
      </p:sp>
      <p:sp>
        <p:nvSpPr>
          <p:cNvPr id="2" name="Date Placeholder 1">
            <a:extLst>
              <a:ext uri="{FF2B5EF4-FFF2-40B4-BE49-F238E27FC236}">
                <a16:creationId xmlns:a16="http://schemas.microsoft.com/office/drawing/2014/main" xmlns="" id="{FA37D68E-E8E0-4B16-B173-CB3B3E2F7E7A}"/>
              </a:ext>
            </a:extLst>
          </p:cNvPr>
          <p:cNvSpPr>
            <a:spLocks noGrp="1"/>
          </p:cNvSpPr>
          <p:nvPr>
            <p:ph type="dt" sz="half" idx="10"/>
          </p:nvPr>
        </p:nvSpPr>
        <p:spPr/>
        <p:txBody>
          <a:bodyPr/>
          <a:lstStyle/>
          <a:p>
            <a:fld id="{049F96F7-6226-4761-BE69-7EC95B556E1E}" type="datetimeFigureOut">
              <a:rPr lang="ar-LY" smtClean="0"/>
              <a:pPr/>
              <a:t>04/03/1444</a:t>
            </a:fld>
            <a:endParaRPr lang="ar-LY"/>
          </a:p>
        </p:txBody>
      </p:sp>
      <p:sp>
        <p:nvSpPr>
          <p:cNvPr id="3" name="Footer Placeholder 2">
            <a:extLst>
              <a:ext uri="{FF2B5EF4-FFF2-40B4-BE49-F238E27FC236}">
                <a16:creationId xmlns:a16="http://schemas.microsoft.com/office/drawing/2014/main" xmlns="" id="{9997688A-500F-49C3-8971-FDDB49F94276}"/>
              </a:ext>
            </a:extLst>
          </p:cNvPr>
          <p:cNvSpPr>
            <a:spLocks noGrp="1"/>
          </p:cNvSpPr>
          <p:nvPr>
            <p:ph type="ftr" sz="quarter" idx="11"/>
          </p:nvPr>
        </p:nvSpPr>
        <p:spPr/>
        <p:txBody>
          <a:bodyPr/>
          <a:lstStyle/>
          <a:p>
            <a:endParaRPr lang="ar-LY"/>
          </a:p>
        </p:txBody>
      </p:sp>
      <p:sp>
        <p:nvSpPr>
          <p:cNvPr id="4" name="Slide Number Placeholder 3">
            <a:extLst>
              <a:ext uri="{FF2B5EF4-FFF2-40B4-BE49-F238E27FC236}">
                <a16:creationId xmlns:a16="http://schemas.microsoft.com/office/drawing/2014/main" xmlns="" id="{161641FD-BE49-4D62-BA8C-F153648BD32A}"/>
              </a:ext>
            </a:extLst>
          </p:cNvPr>
          <p:cNvSpPr>
            <a:spLocks noGrp="1"/>
          </p:cNvSpPr>
          <p:nvPr>
            <p:ph type="sldNum" sz="quarter" idx="12"/>
          </p:nvPr>
        </p:nvSpPr>
        <p:spPr/>
        <p:txBody>
          <a:bodyPr/>
          <a:lstStyle/>
          <a:p>
            <a:fld id="{6726139C-870C-48AE-834F-6C090F4F89BC}" type="slidenum">
              <a:rPr lang="ar-LY" smtClean="0"/>
              <a:pPr/>
              <a:t>‹N°›</a:t>
            </a:fld>
            <a:endParaRPr lang="ar-LY"/>
          </a:p>
        </p:txBody>
      </p:sp>
    </p:spTree>
    <p:extLst>
      <p:ext uri="{BB962C8B-B14F-4D97-AF65-F5344CB8AC3E}">
        <p14:creationId xmlns:p14="http://schemas.microsoft.com/office/powerpoint/2010/main" xmlns="" val="44984080"/>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xmlns="" id="{3C97C861-044B-A849-BAA3-BB6F40A9D782}"/>
              </a:ext>
            </a:extLst>
          </p:cNvPr>
          <p:cNvSpPr>
            <a:spLocks noGrp="1"/>
          </p:cNvSpPr>
          <p:nvPr>
            <p:ph type="pic" sz="quarter" idx="15"/>
          </p:nvPr>
        </p:nvSpPr>
        <p:spPr>
          <a:xfrm>
            <a:off x="8372234" y="1600200"/>
            <a:ext cx="2605126" cy="2368296"/>
          </a:xfrm>
          <a:custGeom>
            <a:avLst/>
            <a:gdLst>
              <a:gd name="connsiteX0" fmla="*/ 0 w 2605126"/>
              <a:gd name="connsiteY0" fmla="*/ 0 h 2368296"/>
              <a:gd name="connsiteX1" fmla="*/ 2605126 w 2605126"/>
              <a:gd name="connsiteY1" fmla="*/ 0 h 2368296"/>
              <a:gd name="connsiteX2" fmla="*/ 2605126 w 2605126"/>
              <a:gd name="connsiteY2" fmla="*/ 2368296 h 2368296"/>
              <a:gd name="connsiteX3" fmla="*/ 0 w 2605126"/>
              <a:gd name="connsiteY3" fmla="*/ 2368296 h 2368296"/>
            </a:gdLst>
            <a:ahLst/>
            <a:cxnLst>
              <a:cxn ang="0">
                <a:pos x="connsiteX0" y="connsiteY0"/>
              </a:cxn>
              <a:cxn ang="0">
                <a:pos x="connsiteX1" y="connsiteY1"/>
              </a:cxn>
              <a:cxn ang="0">
                <a:pos x="connsiteX2" y="connsiteY2"/>
              </a:cxn>
              <a:cxn ang="0">
                <a:pos x="connsiteX3" y="connsiteY3"/>
              </a:cxn>
            </a:cxnLst>
            <a:rect l="l" t="t" r="r" b="b"/>
            <a:pathLst>
              <a:path w="2605126" h="2368296">
                <a:moveTo>
                  <a:pt x="0" y="0"/>
                </a:moveTo>
                <a:lnTo>
                  <a:pt x="2605126" y="0"/>
                </a:lnTo>
                <a:lnTo>
                  <a:pt x="2605126" y="2368296"/>
                </a:lnTo>
                <a:lnTo>
                  <a:pt x="0" y="2368296"/>
                </a:lnTo>
                <a:close/>
              </a:path>
            </a:pathLst>
          </a:custGeom>
        </p:spPr>
        <p:txBody>
          <a:bodyPr wrap="square">
            <a:noAutofit/>
          </a:bodyPr>
          <a:lstStyle/>
          <a:p>
            <a:endParaRPr lang="en-US"/>
          </a:p>
        </p:txBody>
      </p:sp>
      <p:sp>
        <p:nvSpPr>
          <p:cNvPr id="14" name="Picture Placeholder 13">
            <a:extLst>
              <a:ext uri="{FF2B5EF4-FFF2-40B4-BE49-F238E27FC236}">
                <a16:creationId xmlns:a16="http://schemas.microsoft.com/office/drawing/2014/main" xmlns="" id="{9588FF61-A476-404C-9CD0-82C3CF6C0640}"/>
              </a:ext>
            </a:extLst>
          </p:cNvPr>
          <p:cNvSpPr>
            <a:spLocks noGrp="1"/>
          </p:cNvSpPr>
          <p:nvPr>
            <p:ph type="pic" sz="quarter" idx="14"/>
          </p:nvPr>
        </p:nvSpPr>
        <p:spPr>
          <a:xfrm>
            <a:off x="4793438" y="1600200"/>
            <a:ext cx="2605126" cy="2368296"/>
          </a:xfrm>
          <a:custGeom>
            <a:avLst/>
            <a:gdLst>
              <a:gd name="connsiteX0" fmla="*/ 0 w 2605126"/>
              <a:gd name="connsiteY0" fmla="*/ 0 h 2368296"/>
              <a:gd name="connsiteX1" fmla="*/ 2605126 w 2605126"/>
              <a:gd name="connsiteY1" fmla="*/ 0 h 2368296"/>
              <a:gd name="connsiteX2" fmla="*/ 2605126 w 2605126"/>
              <a:gd name="connsiteY2" fmla="*/ 2368296 h 2368296"/>
              <a:gd name="connsiteX3" fmla="*/ 0 w 2605126"/>
              <a:gd name="connsiteY3" fmla="*/ 2368296 h 2368296"/>
            </a:gdLst>
            <a:ahLst/>
            <a:cxnLst>
              <a:cxn ang="0">
                <a:pos x="connsiteX0" y="connsiteY0"/>
              </a:cxn>
              <a:cxn ang="0">
                <a:pos x="connsiteX1" y="connsiteY1"/>
              </a:cxn>
              <a:cxn ang="0">
                <a:pos x="connsiteX2" y="connsiteY2"/>
              </a:cxn>
              <a:cxn ang="0">
                <a:pos x="connsiteX3" y="connsiteY3"/>
              </a:cxn>
            </a:cxnLst>
            <a:rect l="l" t="t" r="r" b="b"/>
            <a:pathLst>
              <a:path w="2605126" h="2368296">
                <a:moveTo>
                  <a:pt x="0" y="0"/>
                </a:moveTo>
                <a:lnTo>
                  <a:pt x="2605126" y="0"/>
                </a:lnTo>
                <a:lnTo>
                  <a:pt x="2605126" y="2368296"/>
                </a:lnTo>
                <a:lnTo>
                  <a:pt x="0" y="2368296"/>
                </a:lnTo>
                <a:close/>
              </a:path>
            </a:pathLst>
          </a:custGeom>
        </p:spPr>
        <p:txBody>
          <a:bodyPr wrap="square">
            <a:noAutofit/>
          </a:bodyPr>
          <a:lstStyle/>
          <a:p>
            <a:endParaRPr lang="en-US"/>
          </a:p>
        </p:txBody>
      </p:sp>
      <p:sp>
        <p:nvSpPr>
          <p:cNvPr id="11" name="Picture Placeholder 10">
            <a:extLst>
              <a:ext uri="{FF2B5EF4-FFF2-40B4-BE49-F238E27FC236}">
                <a16:creationId xmlns:a16="http://schemas.microsoft.com/office/drawing/2014/main" xmlns="" id="{BF8A2C26-1407-C049-B227-22DAA646FC8A}"/>
              </a:ext>
            </a:extLst>
          </p:cNvPr>
          <p:cNvSpPr>
            <a:spLocks noGrp="1"/>
          </p:cNvSpPr>
          <p:nvPr>
            <p:ph type="pic" sz="quarter" idx="13"/>
          </p:nvPr>
        </p:nvSpPr>
        <p:spPr>
          <a:xfrm>
            <a:off x="1214641" y="1600200"/>
            <a:ext cx="2605126" cy="2368296"/>
          </a:xfrm>
          <a:custGeom>
            <a:avLst/>
            <a:gdLst>
              <a:gd name="connsiteX0" fmla="*/ 0 w 2605126"/>
              <a:gd name="connsiteY0" fmla="*/ 0 h 2368296"/>
              <a:gd name="connsiteX1" fmla="*/ 2605126 w 2605126"/>
              <a:gd name="connsiteY1" fmla="*/ 0 h 2368296"/>
              <a:gd name="connsiteX2" fmla="*/ 2605126 w 2605126"/>
              <a:gd name="connsiteY2" fmla="*/ 2368296 h 2368296"/>
              <a:gd name="connsiteX3" fmla="*/ 0 w 2605126"/>
              <a:gd name="connsiteY3" fmla="*/ 2368296 h 2368296"/>
            </a:gdLst>
            <a:ahLst/>
            <a:cxnLst>
              <a:cxn ang="0">
                <a:pos x="connsiteX0" y="connsiteY0"/>
              </a:cxn>
              <a:cxn ang="0">
                <a:pos x="connsiteX1" y="connsiteY1"/>
              </a:cxn>
              <a:cxn ang="0">
                <a:pos x="connsiteX2" y="connsiteY2"/>
              </a:cxn>
              <a:cxn ang="0">
                <a:pos x="connsiteX3" y="connsiteY3"/>
              </a:cxn>
            </a:cxnLst>
            <a:rect l="l" t="t" r="r" b="b"/>
            <a:pathLst>
              <a:path w="2605126" h="2368296">
                <a:moveTo>
                  <a:pt x="0" y="0"/>
                </a:moveTo>
                <a:lnTo>
                  <a:pt x="2605126" y="0"/>
                </a:lnTo>
                <a:lnTo>
                  <a:pt x="2605126" y="2368296"/>
                </a:lnTo>
                <a:lnTo>
                  <a:pt x="0" y="2368296"/>
                </a:lnTo>
                <a:close/>
              </a:path>
            </a:pathLst>
          </a:custGeom>
        </p:spPr>
        <p:txBody>
          <a:bodyPr wrap="square">
            <a:noAutofit/>
          </a:bodyPr>
          <a:lstStyle/>
          <a:p>
            <a:endParaRPr lang="en-US"/>
          </a:p>
        </p:txBody>
      </p:sp>
      <p:sp>
        <p:nvSpPr>
          <p:cNvPr id="3" name="Date Placeholder 2">
            <a:extLst>
              <a:ext uri="{FF2B5EF4-FFF2-40B4-BE49-F238E27FC236}">
                <a16:creationId xmlns:a16="http://schemas.microsoft.com/office/drawing/2014/main" xmlns="" id="{A1DF0B7B-ECFE-2241-96E7-14594D2E8184}"/>
              </a:ext>
            </a:extLst>
          </p:cNvPr>
          <p:cNvSpPr>
            <a:spLocks noGrp="1"/>
          </p:cNvSpPr>
          <p:nvPr>
            <p:ph type="dt" sz="half" idx="10"/>
          </p:nvPr>
        </p:nvSpPr>
        <p:spPr/>
        <p:txBody>
          <a:bodyPr/>
          <a:lstStyle/>
          <a:p>
            <a:fld id="{F45834AF-4B06-D845-BE65-B1118A2BE21C}"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2FE6FAB6-DFD8-5647-A1E4-C3C5803558DA}"/>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C9944DF9-8A70-0A44-8C5B-D33BAD0C8660}"/>
              </a:ext>
            </a:extLst>
          </p:cNvPr>
          <p:cNvSpPr>
            <a:spLocks noGrp="1"/>
          </p:cNvSpPr>
          <p:nvPr>
            <p:ph type="sldNum" sz="quarter" idx="12"/>
          </p:nvPr>
        </p:nvSpPr>
        <p:spPr/>
        <p:txBody>
          <a:bodyPr/>
          <a:lstStyle/>
          <a:p>
            <a:fld id="{9C32D24B-F5BB-9A47-9D95-CF535EF00917}" type="slidenum">
              <a:rPr lang="en-US" smtClean="0"/>
              <a:pPr/>
              <a:t>‹N°›</a:t>
            </a:fld>
            <a:endParaRPr lang="en-US" dirty="0"/>
          </a:p>
        </p:txBody>
      </p:sp>
    </p:spTree>
    <p:extLst>
      <p:ext uri="{BB962C8B-B14F-4D97-AF65-F5344CB8AC3E}">
        <p14:creationId xmlns:p14="http://schemas.microsoft.com/office/powerpoint/2010/main" xmlns="" val="289412762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18" name="Picture Placeholder 17">
            <a:extLst>
              <a:ext uri="{FF2B5EF4-FFF2-40B4-BE49-F238E27FC236}">
                <a16:creationId xmlns:a16="http://schemas.microsoft.com/office/drawing/2014/main" xmlns="" id="{57A7B5E6-5D45-EE4C-ADA8-A74EC469841E}"/>
              </a:ext>
            </a:extLst>
          </p:cNvPr>
          <p:cNvSpPr>
            <a:spLocks noGrp="1"/>
          </p:cNvSpPr>
          <p:nvPr>
            <p:ph type="pic" sz="quarter" idx="10"/>
          </p:nvPr>
        </p:nvSpPr>
        <p:spPr>
          <a:xfrm>
            <a:off x="7757324" y="248081"/>
            <a:ext cx="4434677" cy="6273643"/>
          </a:xfrm>
          <a:custGeom>
            <a:avLst/>
            <a:gdLst>
              <a:gd name="connsiteX0" fmla="*/ 4434677 w 4434677"/>
              <a:gd name="connsiteY0" fmla="*/ 5319277 h 6273643"/>
              <a:gd name="connsiteX1" fmla="*/ 4434677 w 4434677"/>
              <a:gd name="connsiteY1" fmla="*/ 6111999 h 6273643"/>
              <a:gd name="connsiteX2" fmla="*/ 4331832 w 4434677"/>
              <a:gd name="connsiteY2" fmla="*/ 6142055 h 6273643"/>
              <a:gd name="connsiteX3" fmla="*/ 1701798 w 4434677"/>
              <a:gd name="connsiteY3" fmla="*/ 5623933 h 6273643"/>
              <a:gd name="connsiteX4" fmla="*/ 3616479 w 4434677"/>
              <a:gd name="connsiteY4" fmla="*/ 5656280 h 6273643"/>
              <a:gd name="connsiteX5" fmla="*/ 3616480 w 4434677"/>
              <a:gd name="connsiteY5" fmla="*/ 5656280 h 6273643"/>
              <a:gd name="connsiteX6" fmla="*/ 4238453 w 4434677"/>
              <a:gd name="connsiteY6" fmla="*/ 5422343 h 6273643"/>
              <a:gd name="connsiteX7" fmla="*/ 3553293 w 4434677"/>
              <a:gd name="connsiteY7" fmla="*/ 1056037 h 6273643"/>
              <a:gd name="connsiteX8" fmla="*/ 4276756 w 4434677"/>
              <a:gd name="connsiteY8" fmla="*/ 1207776 h 6273643"/>
              <a:gd name="connsiteX9" fmla="*/ 4434677 w 4434677"/>
              <a:gd name="connsiteY9" fmla="*/ 1286808 h 6273643"/>
              <a:gd name="connsiteX10" fmla="*/ 4434677 w 4434677"/>
              <a:gd name="connsiteY10" fmla="*/ 4687039 h 6273643"/>
              <a:gd name="connsiteX11" fmla="*/ 4276756 w 4434677"/>
              <a:gd name="connsiteY11" fmla="*/ 4766071 h 6273643"/>
              <a:gd name="connsiteX12" fmla="*/ 3553293 w 4434677"/>
              <a:gd name="connsiteY12" fmla="*/ 4917809 h 6273643"/>
              <a:gd name="connsiteX13" fmla="*/ 1694663 w 4434677"/>
              <a:gd name="connsiteY13" fmla="*/ 2986923 h 6273643"/>
              <a:gd name="connsiteX14" fmla="*/ 3553293 w 4434677"/>
              <a:gd name="connsiteY14" fmla="*/ 1056037 h 6273643"/>
              <a:gd name="connsiteX15" fmla="*/ 1887722 w 4434677"/>
              <a:gd name="connsiteY15" fmla="*/ 474424 h 6273643"/>
              <a:gd name="connsiteX16" fmla="*/ 1036739 w 4434677"/>
              <a:gd name="connsiteY16" fmla="*/ 2418095 h 6273643"/>
              <a:gd name="connsiteX17" fmla="*/ 3676145 w 4434677"/>
              <a:gd name="connsiteY17" fmla="*/ 5061283 h 6273643"/>
              <a:gd name="connsiteX18" fmla="*/ 4427544 w 4434677"/>
              <a:gd name="connsiteY18" fmla="*/ 4952317 h 6273643"/>
              <a:gd name="connsiteX19" fmla="*/ 2639406 w 4434677"/>
              <a:gd name="connsiteY19" fmla="*/ 5651833 h 6273643"/>
              <a:gd name="connsiteX20" fmla="*/ 0 w 4434677"/>
              <a:gd name="connsiteY20" fmla="*/ 3008645 h 6273643"/>
              <a:gd name="connsiteX21" fmla="*/ 1887722 w 4434677"/>
              <a:gd name="connsiteY21" fmla="*/ 474424 h 6273643"/>
              <a:gd name="connsiteX22" fmla="*/ 3537875 w 4434677"/>
              <a:gd name="connsiteY22" fmla="*/ 762 h 6273643"/>
              <a:gd name="connsiteX23" fmla="*/ 4330276 w 4434677"/>
              <a:gd name="connsiteY23" fmla="*/ 165335 h 6273643"/>
              <a:gd name="connsiteX24" fmla="*/ 4434677 w 4434677"/>
              <a:gd name="connsiteY24" fmla="*/ 219581 h 6273643"/>
              <a:gd name="connsiteX25" fmla="*/ 4434677 w 4434677"/>
              <a:gd name="connsiteY25" fmla="*/ 1157283 h 6273643"/>
              <a:gd name="connsiteX26" fmla="*/ 4399811 w 4434677"/>
              <a:gd name="connsiteY26" fmla="*/ 1136854 h 6273643"/>
              <a:gd name="connsiteX27" fmla="*/ 1751946 w 4434677"/>
              <a:gd name="connsiteY27" fmla="*/ 2026823 h 6273643"/>
              <a:gd name="connsiteX28" fmla="*/ 1528210 w 4434677"/>
              <a:gd name="connsiteY28" fmla="*/ 2580019 h 6273643"/>
              <a:gd name="connsiteX29" fmla="*/ 1788824 w 4434677"/>
              <a:gd name="connsiteY29" fmla="*/ 1110597 h 6273643"/>
              <a:gd name="connsiteX30" fmla="*/ 3537875 w 4434677"/>
              <a:gd name="connsiteY30" fmla="*/ 762 h 6273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4434677" h="6273643">
                <a:moveTo>
                  <a:pt x="4434677" y="5319277"/>
                </a:moveTo>
                <a:lnTo>
                  <a:pt x="4434677" y="6111999"/>
                </a:lnTo>
                <a:lnTo>
                  <a:pt x="4331832" y="6142055"/>
                </a:lnTo>
                <a:cubicBezTo>
                  <a:pt x="3241630" y="6442989"/>
                  <a:pt x="2184250" y="6210050"/>
                  <a:pt x="1701798" y="5623933"/>
                </a:cubicBezTo>
                <a:cubicBezTo>
                  <a:pt x="2231154" y="5822543"/>
                  <a:pt x="2917015" y="5849326"/>
                  <a:pt x="3616479" y="5656280"/>
                </a:cubicBezTo>
                <a:lnTo>
                  <a:pt x="3616480" y="5656280"/>
                </a:lnTo>
                <a:cubicBezTo>
                  <a:pt x="3830864" y="5597647"/>
                  <a:pt x="4039084" y="5519299"/>
                  <a:pt x="4238453" y="5422343"/>
                </a:cubicBezTo>
                <a:close/>
                <a:moveTo>
                  <a:pt x="3553293" y="1056037"/>
                </a:moveTo>
                <a:cubicBezTo>
                  <a:pt x="3809916" y="1056037"/>
                  <a:pt x="4054392" y="1110068"/>
                  <a:pt x="4276756" y="1207776"/>
                </a:cubicBezTo>
                <a:lnTo>
                  <a:pt x="4434677" y="1286808"/>
                </a:lnTo>
                <a:lnTo>
                  <a:pt x="4434677" y="4687039"/>
                </a:lnTo>
                <a:lnTo>
                  <a:pt x="4276756" y="4766071"/>
                </a:lnTo>
                <a:cubicBezTo>
                  <a:pt x="4054392" y="4863779"/>
                  <a:pt x="3809916" y="4917809"/>
                  <a:pt x="3553293" y="4917809"/>
                </a:cubicBezTo>
                <a:cubicBezTo>
                  <a:pt x="2526800" y="4917809"/>
                  <a:pt x="1694663" y="4053322"/>
                  <a:pt x="1694663" y="2986923"/>
                </a:cubicBezTo>
                <a:cubicBezTo>
                  <a:pt x="1694663" y="1920524"/>
                  <a:pt x="2526800" y="1056037"/>
                  <a:pt x="3553293" y="1056037"/>
                </a:cubicBezTo>
                <a:close/>
                <a:moveTo>
                  <a:pt x="1887722" y="474424"/>
                </a:moveTo>
                <a:cubicBezTo>
                  <a:pt x="1344612" y="974266"/>
                  <a:pt x="1035884" y="1679410"/>
                  <a:pt x="1036739" y="2418095"/>
                </a:cubicBezTo>
                <a:cubicBezTo>
                  <a:pt x="1036739" y="3877897"/>
                  <a:pt x="2218432" y="5061283"/>
                  <a:pt x="3676145" y="5061283"/>
                </a:cubicBezTo>
                <a:cubicBezTo>
                  <a:pt x="3930547" y="5061416"/>
                  <a:pt x="4183631" y="5024714"/>
                  <a:pt x="4427544" y="4952317"/>
                </a:cubicBezTo>
                <a:cubicBezTo>
                  <a:pt x="3940835" y="5402841"/>
                  <a:pt x="3302185" y="5652679"/>
                  <a:pt x="2639406" y="5651833"/>
                </a:cubicBezTo>
                <a:cubicBezTo>
                  <a:pt x="1181693" y="5651833"/>
                  <a:pt x="0" y="4468447"/>
                  <a:pt x="0" y="3008645"/>
                </a:cubicBezTo>
                <a:cubicBezTo>
                  <a:pt x="0" y="1810400"/>
                  <a:pt x="796197" y="798274"/>
                  <a:pt x="1887722" y="474424"/>
                </a:cubicBezTo>
                <a:close/>
                <a:moveTo>
                  <a:pt x="3537875" y="762"/>
                </a:moveTo>
                <a:cubicBezTo>
                  <a:pt x="3808402" y="-7091"/>
                  <a:pt x="4078728" y="45686"/>
                  <a:pt x="4330276" y="165335"/>
                </a:cubicBezTo>
                <a:lnTo>
                  <a:pt x="4434677" y="219581"/>
                </a:lnTo>
                <a:lnTo>
                  <a:pt x="4434677" y="1157283"/>
                </a:lnTo>
                <a:lnTo>
                  <a:pt x="4399811" y="1136854"/>
                </a:lnTo>
                <a:cubicBezTo>
                  <a:pt x="3500778" y="629035"/>
                  <a:pt x="2315279" y="1027451"/>
                  <a:pt x="1751946" y="2026823"/>
                </a:cubicBezTo>
                <a:cubicBezTo>
                  <a:pt x="1653598" y="2200672"/>
                  <a:pt x="1578382" y="2386648"/>
                  <a:pt x="1528210" y="2580019"/>
                </a:cubicBezTo>
                <a:cubicBezTo>
                  <a:pt x="1442670" y="2106639"/>
                  <a:pt x="1522127" y="1583693"/>
                  <a:pt x="1788824" y="1110597"/>
                </a:cubicBezTo>
                <a:cubicBezTo>
                  <a:pt x="2176246" y="423530"/>
                  <a:pt x="2857694" y="20508"/>
                  <a:pt x="3537875" y="762"/>
                </a:cubicBezTo>
                <a:close/>
              </a:path>
            </a:pathLst>
          </a:custGeom>
          <a:blipFill>
            <a:blip r:embed="rId2"/>
            <a:stretch>
              <a:fillRect/>
            </a:stretch>
          </a:blipFill>
        </p:spPr>
        <p:txBody>
          <a:bodyPr wrap="square">
            <a:noAutofit/>
          </a:bodyPr>
          <a:lstStyle/>
          <a:p>
            <a:endParaRPr lang="en-US" dirty="0"/>
          </a:p>
        </p:txBody>
      </p:sp>
    </p:spTree>
    <p:extLst>
      <p:ext uri="{BB962C8B-B14F-4D97-AF65-F5344CB8AC3E}">
        <p14:creationId xmlns:p14="http://schemas.microsoft.com/office/powerpoint/2010/main" xmlns="" val="243726791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6_Custom Layout">
    <p:bg>
      <p:bgPr>
        <a:solidFill>
          <a:srgbClr val="1E6DFC"/>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xmlns="" id="{C1B42B09-A159-4447-9B86-0644B38861F9}"/>
              </a:ext>
            </a:extLst>
          </p:cNvPr>
          <p:cNvSpPr/>
          <p:nvPr userDrawn="1"/>
        </p:nvSpPr>
        <p:spPr>
          <a:xfrm>
            <a:off x="4811835" y="4441123"/>
            <a:ext cx="2563522" cy="369332"/>
          </a:xfrm>
          <a:prstGeom prst="rect">
            <a:avLst/>
          </a:prstGeom>
        </p:spPr>
        <p:txBody>
          <a:bodyPr wrap="none">
            <a:spAutoFit/>
          </a:bodyPr>
          <a:lstStyle/>
          <a:p>
            <a:r>
              <a:rPr lang="en-US" sz="1400" b="0" i="0" dirty="0">
                <a:solidFill>
                  <a:schemeClr val="bg1"/>
                </a:solidFill>
                <a:latin typeface="Arial" panose="020B0604020202020204" pitchFamily="34" charset="0"/>
                <a:cs typeface="Arial" panose="020B0604020202020204" pitchFamily="34" charset="0"/>
              </a:rPr>
              <a:t>Designed by </a:t>
            </a:r>
            <a:r>
              <a:rPr lang="en-US" sz="1800" b="0" i="0" dirty="0">
                <a:solidFill>
                  <a:schemeClr val="bg1"/>
                </a:solidFill>
                <a:latin typeface="Arial" panose="020B0604020202020204" pitchFamily="34" charset="0"/>
                <a:cs typeface="Arial" panose="020B0604020202020204" pitchFamily="34" charset="0"/>
              </a:rPr>
              <a:t>premast.com</a:t>
            </a:r>
            <a:endParaRPr lang="en-US" sz="1600" b="0" i="0" dirty="0">
              <a:solidFill>
                <a:schemeClr val="bg1"/>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xmlns="" id="{E04A8061-340A-7449-9A34-DD4936F6B2DF}"/>
              </a:ext>
            </a:extLst>
          </p:cNvPr>
          <p:cNvPicPr>
            <a:picLocks noChangeAspect="1"/>
          </p:cNvPicPr>
          <p:nvPr userDrawn="1"/>
        </p:nvPicPr>
        <p:blipFill>
          <a:blip r:embed="rId2"/>
          <a:stretch>
            <a:fillRect/>
          </a:stretch>
        </p:blipFill>
        <p:spPr>
          <a:xfrm>
            <a:off x="5408999" y="2563302"/>
            <a:ext cx="1374005" cy="1650714"/>
          </a:xfrm>
          <a:prstGeom prst="rect">
            <a:avLst/>
          </a:prstGeom>
        </p:spPr>
      </p:pic>
    </p:spTree>
    <p:extLst>
      <p:ext uri="{BB962C8B-B14F-4D97-AF65-F5344CB8AC3E}">
        <p14:creationId xmlns:p14="http://schemas.microsoft.com/office/powerpoint/2010/main" xmlns="" val="7021302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xmlns="" id="{109B8343-D883-154E-A3B1-0D3775B79F8C}"/>
              </a:ext>
            </a:extLst>
          </p:cNvPr>
          <p:cNvSpPr>
            <a:spLocks noGrp="1"/>
          </p:cNvSpPr>
          <p:nvPr>
            <p:ph type="dt" sz="half" idx="10"/>
          </p:nvPr>
        </p:nvSpPr>
        <p:spPr/>
        <p:txBody>
          <a:bodyPr/>
          <a:lstStyle/>
          <a:p>
            <a:fld id="{F45834AF-4B06-D845-BE65-B1118A2BE21C}" type="datetimeFigureOut">
              <a:rPr lang="en-US" smtClean="0"/>
              <a:pPr/>
              <a:t>9/29/2022</a:t>
            </a:fld>
            <a:endParaRPr lang="en-US" dirty="0"/>
          </a:p>
        </p:txBody>
      </p:sp>
      <p:sp>
        <p:nvSpPr>
          <p:cNvPr id="4" name="Footer Placeholder 3">
            <a:extLst>
              <a:ext uri="{FF2B5EF4-FFF2-40B4-BE49-F238E27FC236}">
                <a16:creationId xmlns:a16="http://schemas.microsoft.com/office/drawing/2014/main" xmlns="" id="{1B7D4437-9ADA-4E4C-AABB-059E0A2F1AE3}"/>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xmlns="" id="{9003931A-CAEB-E048-B7E8-F645C680F72D}"/>
              </a:ext>
            </a:extLst>
          </p:cNvPr>
          <p:cNvSpPr>
            <a:spLocks noGrp="1"/>
          </p:cNvSpPr>
          <p:nvPr>
            <p:ph type="sldNum" sz="quarter" idx="12"/>
          </p:nvPr>
        </p:nvSpPr>
        <p:spPr/>
        <p:txBody>
          <a:bodyPr/>
          <a:lstStyle/>
          <a:p>
            <a:fld id="{9C32D24B-F5BB-9A47-9D95-CF535EF00917}" type="slidenum">
              <a:rPr lang="en-US" smtClean="0"/>
              <a:pPr/>
              <a:t>‹N°›</a:t>
            </a:fld>
            <a:endParaRPr lang="en-US" dirty="0"/>
          </a:p>
        </p:txBody>
      </p:sp>
    </p:spTree>
    <p:extLst>
      <p:ext uri="{BB962C8B-B14F-4D97-AF65-F5344CB8AC3E}">
        <p14:creationId xmlns:p14="http://schemas.microsoft.com/office/powerpoint/2010/main" xmlns="" val="1389603733"/>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D07BADD2-C965-4B2A-8FBA-B5EB30DB2304}"/>
              </a:ext>
            </a:extLst>
          </p:cNvPr>
          <p:cNvSpPr>
            <a:spLocks noGrp="1"/>
          </p:cNvSpPr>
          <p:nvPr>
            <p:ph type="dt" sz="half" idx="10"/>
          </p:nvPr>
        </p:nvSpPr>
        <p:spPr/>
        <p:txBody>
          <a:bodyPr/>
          <a:lstStyle/>
          <a:p>
            <a:fld id="{52238E42-4288-4B47-B426-55F15B572F02}" type="datetime1">
              <a:rPr lang="en-US" smtClean="0"/>
              <a:pPr/>
              <a:t>9/29/2022</a:t>
            </a:fld>
            <a:endParaRPr lang="en-US"/>
          </a:p>
        </p:txBody>
      </p:sp>
      <p:sp>
        <p:nvSpPr>
          <p:cNvPr id="3" name="Footer Placeholder 2">
            <a:extLst>
              <a:ext uri="{FF2B5EF4-FFF2-40B4-BE49-F238E27FC236}">
                <a16:creationId xmlns:a16="http://schemas.microsoft.com/office/drawing/2014/main" xmlns="" id="{BDD2C718-322E-4402-9198-C19446C389B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172F59CD-DC52-4178-AD6F-DDF1B220514D}"/>
              </a:ext>
            </a:extLst>
          </p:cNvPr>
          <p:cNvSpPr>
            <a:spLocks noGrp="1"/>
          </p:cNvSpPr>
          <p:nvPr>
            <p:ph type="sldNum" sz="quarter" idx="12"/>
          </p:nvPr>
        </p:nvSpPr>
        <p:spPr/>
        <p:txBody>
          <a:bodyPr/>
          <a:lstStyle/>
          <a:p>
            <a:fld id="{5006B059-9E36-4CE7-A68D-47CACEEE9F84}" type="slidenum">
              <a:rPr lang="en-US" smtClean="0"/>
              <a:pPr/>
              <a:t>‹N°›</a:t>
            </a:fld>
            <a:endParaRPr lang="en-US"/>
          </a:p>
        </p:txBody>
      </p:sp>
    </p:spTree>
    <p:extLst>
      <p:ext uri="{BB962C8B-B14F-4D97-AF65-F5344CB8AC3E}">
        <p14:creationId xmlns:p14="http://schemas.microsoft.com/office/powerpoint/2010/main" xmlns="" val="306701537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1" y="1122363"/>
            <a:ext cx="9144000" cy="2387600"/>
          </a:xfrm>
        </p:spPr>
        <p:txBody>
          <a:bodyPr anchor="b"/>
          <a:lstStyle>
            <a:lvl1pPr algn="ctr">
              <a:defRPr sz="5868"/>
            </a:lvl1pPr>
          </a:lstStyle>
          <a:p>
            <a:r>
              <a:rPr lang="en-US"/>
              <a:t>Click to edit Master title style</a:t>
            </a:r>
            <a:endParaRPr lang="en-US" dirty="0"/>
          </a:p>
        </p:txBody>
      </p:sp>
      <p:sp>
        <p:nvSpPr>
          <p:cNvPr id="3" name="Subtitle 2"/>
          <p:cNvSpPr>
            <a:spLocks noGrp="1"/>
          </p:cNvSpPr>
          <p:nvPr>
            <p:ph type="subTitle" idx="1"/>
          </p:nvPr>
        </p:nvSpPr>
        <p:spPr>
          <a:xfrm>
            <a:off x="1524001" y="3602038"/>
            <a:ext cx="9144000" cy="1655762"/>
          </a:xfrm>
        </p:spPr>
        <p:txBody>
          <a:bodyPr/>
          <a:lstStyle>
            <a:lvl1pPr marL="0" indent="0" algn="ctr">
              <a:buNone/>
              <a:defRPr sz="2323"/>
            </a:lvl1pPr>
            <a:lvl2pPr marL="445711" indent="0" algn="ctr">
              <a:buNone/>
              <a:defRPr sz="1956"/>
            </a:lvl2pPr>
            <a:lvl3pPr marL="891421" indent="0" algn="ctr">
              <a:buNone/>
              <a:defRPr sz="1711"/>
            </a:lvl3pPr>
            <a:lvl4pPr marL="1337133" indent="0" algn="ctr">
              <a:buNone/>
              <a:defRPr sz="1589"/>
            </a:lvl4pPr>
            <a:lvl5pPr marL="1782844" indent="0" algn="ctr">
              <a:buNone/>
              <a:defRPr sz="1589"/>
            </a:lvl5pPr>
            <a:lvl6pPr marL="2228555" indent="0" algn="ctr">
              <a:buNone/>
              <a:defRPr sz="1589"/>
            </a:lvl6pPr>
            <a:lvl7pPr marL="2674266" indent="0" algn="ctr">
              <a:buNone/>
              <a:defRPr sz="1589"/>
            </a:lvl7pPr>
            <a:lvl8pPr marL="3119978" indent="0" algn="ctr">
              <a:buNone/>
              <a:defRPr sz="1589"/>
            </a:lvl8pPr>
            <a:lvl9pPr marL="3565688" indent="0" algn="ctr">
              <a:buNone/>
              <a:defRPr sz="1589"/>
            </a:lvl9pPr>
          </a:lstStyle>
          <a:p>
            <a:r>
              <a:rPr lang="en-US"/>
              <a:t>Click to edit Master subtitle style</a:t>
            </a:r>
            <a:endParaRPr lang="en-US" dirty="0"/>
          </a:p>
        </p:txBody>
      </p:sp>
      <p:sp>
        <p:nvSpPr>
          <p:cNvPr id="7" name="Footer Placeholder 6"/>
          <p:cNvSpPr>
            <a:spLocks noGrp="1"/>
          </p:cNvSpPr>
          <p:nvPr>
            <p:ph type="ftr" sz="quarter" idx="10"/>
          </p:nvPr>
        </p:nvSpPr>
        <p:spPr/>
        <p:txBody>
          <a:bodyPr/>
          <a:lstStyle/>
          <a:p>
            <a:r>
              <a:rPr lang="en-US"/>
              <a:t>About Company – www.premast.com</a:t>
            </a:r>
            <a:endParaRPr lang="en-US" dirty="0"/>
          </a:p>
        </p:txBody>
      </p:sp>
      <p:sp>
        <p:nvSpPr>
          <p:cNvPr id="8" name="Slide Number Placeholder 7"/>
          <p:cNvSpPr>
            <a:spLocks noGrp="1"/>
          </p:cNvSpPr>
          <p:nvPr>
            <p:ph type="sldNum" sz="quarter" idx="11"/>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24552347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A0ABE5B2-C07B-4FC9-AE57-0B1EE14A81AB}"/>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xmlns="" id="{594BB1B0-0EC8-4D73-B770-7E1D9180604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xmlns="" id="{4737CA40-C6DE-4B06-9A22-87751AB9D7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xmlns="" id="{C6F84D7B-6809-4535-81B1-33EC492DADF6}"/>
              </a:ext>
            </a:extLst>
          </p:cNvPr>
          <p:cNvSpPr>
            <a:spLocks noGrp="1"/>
          </p:cNvSpPr>
          <p:nvPr>
            <p:ph type="dt" sz="half" idx="10"/>
          </p:nvPr>
        </p:nvSpPr>
        <p:spPr/>
        <p:txBody>
          <a:bodyPr/>
          <a:lstStyle/>
          <a:p>
            <a:fld id="{4AFDEE85-77D0-4AA5-967C-A847AB687C4D}" type="datetimeFigureOut">
              <a:rPr lang="fr-FR" smtClean="0"/>
              <a:pPr/>
              <a:t>29/09/2022</a:t>
            </a:fld>
            <a:endParaRPr lang="fr-FR"/>
          </a:p>
        </p:txBody>
      </p:sp>
      <p:sp>
        <p:nvSpPr>
          <p:cNvPr id="6" name="Espace réservé du pied de page 5">
            <a:extLst>
              <a:ext uri="{FF2B5EF4-FFF2-40B4-BE49-F238E27FC236}">
                <a16:creationId xmlns:a16="http://schemas.microsoft.com/office/drawing/2014/main" xmlns="" id="{42FBB5FA-2921-43AD-9824-A29F966AEB5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xmlns="" id="{26866C1C-DF69-4B2D-85A1-EDFD2B4185D4}"/>
              </a:ext>
            </a:extLst>
          </p:cNvPr>
          <p:cNvSpPr>
            <a:spLocks noGrp="1"/>
          </p:cNvSpPr>
          <p:nvPr>
            <p:ph type="sldNum" sz="quarter" idx="12"/>
          </p:nvPr>
        </p:nvSpPr>
        <p:spPr/>
        <p:txBody>
          <a:body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55702015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0"/>
          </p:nvPr>
        </p:nvSpPr>
        <p:spPr/>
        <p:txBody>
          <a:bodyPr/>
          <a:lstStyle/>
          <a:p>
            <a:r>
              <a:rPr lang="en-US"/>
              <a:t>About Company – www.premast.com</a:t>
            </a:r>
            <a:endParaRPr lang="en-US" dirty="0"/>
          </a:p>
        </p:txBody>
      </p:sp>
      <p:sp>
        <p:nvSpPr>
          <p:cNvPr id="8" name="Slide Number Placeholder 7"/>
          <p:cNvSpPr>
            <a:spLocks noGrp="1"/>
          </p:cNvSpPr>
          <p:nvPr>
            <p:ph type="sldNum" sz="quarter" idx="11"/>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359885575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39"/>
            <a:ext cx="10515600" cy="2852736"/>
          </a:xfrm>
        </p:spPr>
        <p:txBody>
          <a:bodyPr anchor="b"/>
          <a:lstStyle>
            <a:lvl1pPr>
              <a:defRPr sz="5868"/>
            </a:lvl1pPr>
          </a:lstStyle>
          <a:p>
            <a:r>
              <a:rPr lang="en-US"/>
              <a:t>Click to edit Master title style</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323">
                <a:solidFill>
                  <a:schemeClr val="tx1">
                    <a:tint val="75000"/>
                  </a:schemeClr>
                </a:solidFill>
              </a:defRPr>
            </a:lvl1pPr>
            <a:lvl2pPr marL="445711" indent="0">
              <a:buNone/>
              <a:defRPr sz="1956">
                <a:solidFill>
                  <a:schemeClr val="tx1">
                    <a:tint val="75000"/>
                  </a:schemeClr>
                </a:solidFill>
              </a:defRPr>
            </a:lvl2pPr>
            <a:lvl3pPr marL="891421" indent="0">
              <a:buNone/>
              <a:defRPr sz="1711">
                <a:solidFill>
                  <a:schemeClr val="tx1">
                    <a:tint val="75000"/>
                  </a:schemeClr>
                </a:solidFill>
              </a:defRPr>
            </a:lvl3pPr>
            <a:lvl4pPr marL="1337133" indent="0">
              <a:buNone/>
              <a:defRPr sz="1589">
                <a:solidFill>
                  <a:schemeClr val="tx1">
                    <a:tint val="75000"/>
                  </a:schemeClr>
                </a:solidFill>
              </a:defRPr>
            </a:lvl4pPr>
            <a:lvl5pPr marL="1782844" indent="0">
              <a:buNone/>
              <a:defRPr sz="1589">
                <a:solidFill>
                  <a:schemeClr val="tx1">
                    <a:tint val="75000"/>
                  </a:schemeClr>
                </a:solidFill>
              </a:defRPr>
            </a:lvl5pPr>
            <a:lvl6pPr marL="2228555" indent="0">
              <a:buNone/>
              <a:defRPr sz="1589">
                <a:solidFill>
                  <a:schemeClr val="tx1">
                    <a:tint val="75000"/>
                  </a:schemeClr>
                </a:solidFill>
              </a:defRPr>
            </a:lvl6pPr>
            <a:lvl7pPr marL="2674266" indent="0">
              <a:buNone/>
              <a:defRPr sz="1589">
                <a:solidFill>
                  <a:schemeClr val="tx1">
                    <a:tint val="75000"/>
                  </a:schemeClr>
                </a:solidFill>
              </a:defRPr>
            </a:lvl7pPr>
            <a:lvl8pPr marL="3119978" indent="0">
              <a:buNone/>
              <a:defRPr sz="1589">
                <a:solidFill>
                  <a:schemeClr val="tx1">
                    <a:tint val="75000"/>
                  </a:schemeClr>
                </a:solidFill>
              </a:defRPr>
            </a:lvl8pPr>
            <a:lvl9pPr marL="3565688" indent="0">
              <a:buNone/>
              <a:defRPr sz="1589">
                <a:solidFill>
                  <a:schemeClr val="tx1">
                    <a:tint val="75000"/>
                  </a:schemeClr>
                </a:solidFill>
              </a:defRPr>
            </a:lvl9pPr>
          </a:lstStyle>
          <a:p>
            <a:pPr lvl="0"/>
            <a:r>
              <a:rPr lang="en-US"/>
              <a:t>Edit Master text styles</a:t>
            </a:r>
          </a:p>
        </p:txBody>
      </p:sp>
      <p:sp>
        <p:nvSpPr>
          <p:cNvPr id="7" name="Footer Placeholder 6"/>
          <p:cNvSpPr>
            <a:spLocks noGrp="1"/>
          </p:cNvSpPr>
          <p:nvPr>
            <p:ph type="ftr" sz="quarter" idx="10"/>
          </p:nvPr>
        </p:nvSpPr>
        <p:spPr/>
        <p:txBody>
          <a:bodyPr/>
          <a:lstStyle/>
          <a:p>
            <a:r>
              <a:rPr lang="en-US"/>
              <a:t>About Company – www.premast.com</a:t>
            </a:r>
            <a:endParaRPr lang="en-US" dirty="0"/>
          </a:p>
        </p:txBody>
      </p:sp>
      <p:sp>
        <p:nvSpPr>
          <p:cNvPr id="8" name="Slide Number Placeholder 7"/>
          <p:cNvSpPr>
            <a:spLocks noGrp="1"/>
          </p:cNvSpPr>
          <p:nvPr>
            <p:ph type="sldNum" sz="quarter" idx="11"/>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212754725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1"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0"/>
          </p:nvPr>
        </p:nvSpPr>
        <p:spPr/>
        <p:txBody>
          <a:bodyPr/>
          <a:lstStyle/>
          <a:p>
            <a:r>
              <a:rPr lang="en-US"/>
              <a:t>About Company – www.premast.com</a:t>
            </a:r>
            <a:endParaRPr lang="en-US" dirty="0"/>
          </a:p>
        </p:txBody>
      </p:sp>
      <p:sp>
        <p:nvSpPr>
          <p:cNvPr id="9" name="Slide Number Placeholder 8"/>
          <p:cNvSpPr>
            <a:spLocks noGrp="1"/>
          </p:cNvSpPr>
          <p:nvPr>
            <p:ph type="sldNum" sz="quarter" idx="11"/>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167027920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9"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9" y="1681163"/>
            <a:ext cx="5157786" cy="823912"/>
          </a:xfrm>
        </p:spPr>
        <p:txBody>
          <a:bodyPr anchor="b"/>
          <a:lstStyle>
            <a:lvl1pPr marL="0" indent="0">
              <a:buNone/>
              <a:defRPr sz="2323" b="1"/>
            </a:lvl1pPr>
            <a:lvl2pPr marL="445711" indent="0">
              <a:buNone/>
              <a:defRPr sz="1956" b="1"/>
            </a:lvl2pPr>
            <a:lvl3pPr marL="891421" indent="0">
              <a:buNone/>
              <a:defRPr sz="1711" b="1"/>
            </a:lvl3pPr>
            <a:lvl4pPr marL="1337133" indent="0">
              <a:buNone/>
              <a:defRPr sz="1589" b="1"/>
            </a:lvl4pPr>
            <a:lvl5pPr marL="1782844" indent="0">
              <a:buNone/>
              <a:defRPr sz="1589" b="1"/>
            </a:lvl5pPr>
            <a:lvl6pPr marL="2228555" indent="0">
              <a:buNone/>
              <a:defRPr sz="1589" b="1"/>
            </a:lvl6pPr>
            <a:lvl7pPr marL="2674266" indent="0">
              <a:buNone/>
              <a:defRPr sz="1589" b="1"/>
            </a:lvl7pPr>
            <a:lvl8pPr marL="3119978" indent="0">
              <a:buNone/>
              <a:defRPr sz="1589" b="1"/>
            </a:lvl8pPr>
            <a:lvl9pPr marL="3565688" indent="0">
              <a:buNone/>
              <a:defRPr sz="1589" b="1"/>
            </a:lvl9pPr>
          </a:lstStyle>
          <a:p>
            <a:pPr lvl="0"/>
            <a:r>
              <a:rPr lang="en-US"/>
              <a:t>Edit Master text styles</a:t>
            </a:r>
          </a:p>
        </p:txBody>
      </p:sp>
      <p:sp>
        <p:nvSpPr>
          <p:cNvPr id="4" name="Content Placeholder 3"/>
          <p:cNvSpPr>
            <a:spLocks noGrp="1"/>
          </p:cNvSpPr>
          <p:nvPr>
            <p:ph sz="half" idx="2"/>
          </p:nvPr>
        </p:nvSpPr>
        <p:spPr>
          <a:xfrm>
            <a:off x="839789" y="2505076"/>
            <a:ext cx="5157786"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323" b="1"/>
            </a:lvl1pPr>
            <a:lvl2pPr marL="445711" indent="0">
              <a:buNone/>
              <a:defRPr sz="1956" b="1"/>
            </a:lvl2pPr>
            <a:lvl3pPr marL="891421" indent="0">
              <a:buNone/>
              <a:defRPr sz="1711" b="1"/>
            </a:lvl3pPr>
            <a:lvl4pPr marL="1337133" indent="0">
              <a:buNone/>
              <a:defRPr sz="1589" b="1"/>
            </a:lvl4pPr>
            <a:lvl5pPr marL="1782844" indent="0">
              <a:buNone/>
              <a:defRPr sz="1589" b="1"/>
            </a:lvl5pPr>
            <a:lvl6pPr marL="2228555" indent="0">
              <a:buNone/>
              <a:defRPr sz="1589" b="1"/>
            </a:lvl6pPr>
            <a:lvl7pPr marL="2674266" indent="0">
              <a:buNone/>
              <a:defRPr sz="1589" b="1"/>
            </a:lvl7pPr>
            <a:lvl8pPr marL="3119978" indent="0">
              <a:buNone/>
              <a:defRPr sz="1589" b="1"/>
            </a:lvl8pPr>
            <a:lvl9pPr marL="3565688" indent="0">
              <a:buNone/>
              <a:defRPr sz="1589" b="1"/>
            </a:lvl9pPr>
          </a:lstStyle>
          <a:p>
            <a:pPr lvl="0"/>
            <a:r>
              <a:rPr lang="en-US"/>
              <a:t>Edit Master text styles</a:t>
            </a:r>
          </a:p>
        </p:txBody>
      </p:sp>
      <p:sp>
        <p:nvSpPr>
          <p:cNvPr id="6" name="Content Placeholder 5"/>
          <p:cNvSpPr>
            <a:spLocks noGrp="1"/>
          </p:cNvSpPr>
          <p:nvPr>
            <p:ph sz="quarter" idx="4"/>
          </p:nvPr>
        </p:nvSpPr>
        <p:spPr>
          <a:xfrm>
            <a:off x="6172200" y="2505076"/>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Footer Placeholder 9"/>
          <p:cNvSpPr>
            <a:spLocks noGrp="1"/>
          </p:cNvSpPr>
          <p:nvPr>
            <p:ph type="ftr" sz="quarter" idx="10"/>
          </p:nvPr>
        </p:nvSpPr>
        <p:spPr/>
        <p:txBody>
          <a:bodyPr/>
          <a:lstStyle/>
          <a:p>
            <a:r>
              <a:rPr lang="en-US"/>
              <a:t>About Company – www.premast.com</a:t>
            </a:r>
            <a:endParaRPr lang="en-US" dirty="0"/>
          </a:p>
        </p:txBody>
      </p:sp>
      <p:sp>
        <p:nvSpPr>
          <p:cNvPr id="11" name="Slide Number Placeholder 10"/>
          <p:cNvSpPr>
            <a:spLocks noGrp="1"/>
          </p:cNvSpPr>
          <p:nvPr>
            <p:ph type="sldNum" sz="quarter" idx="11"/>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178159803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Footer Placeholder 5"/>
          <p:cNvSpPr>
            <a:spLocks noGrp="1"/>
          </p:cNvSpPr>
          <p:nvPr>
            <p:ph type="ftr" sz="quarter" idx="10"/>
          </p:nvPr>
        </p:nvSpPr>
        <p:spPr/>
        <p:txBody>
          <a:bodyPr/>
          <a:lstStyle/>
          <a:p>
            <a:r>
              <a:rPr lang="en-US"/>
              <a:t>About Company – www.premast.com</a:t>
            </a:r>
            <a:endParaRPr lang="en-US" dirty="0"/>
          </a:p>
        </p:txBody>
      </p:sp>
      <p:sp>
        <p:nvSpPr>
          <p:cNvPr id="7" name="Slide Number Placeholder 6"/>
          <p:cNvSpPr>
            <a:spLocks noGrp="1"/>
          </p:cNvSpPr>
          <p:nvPr>
            <p:ph type="sldNum" sz="quarter" idx="11"/>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577163666"/>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p:cNvSpPr>
            <a:spLocks noGrp="1"/>
          </p:cNvSpPr>
          <p:nvPr>
            <p:ph type="ftr" sz="quarter" idx="10"/>
          </p:nvPr>
        </p:nvSpPr>
        <p:spPr/>
        <p:txBody>
          <a:bodyPr/>
          <a:lstStyle/>
          <a:p>
            <a:r>
              <a:rPr lang="en-US"/>
              <a:t>About Company – www.premast.com</a:t>
            </a:r>
            <a:endParaRPr lang="en-US" dirty="0"/>
          </a:p>
        </p:txBody>
      </p:sp>
      <p:sp>
        <p:nvSpPr>
          <p:cNvPr id="6" name="Slide Number Placeholder 5"/>
          <p:cNvSpPr>
            <a:spLocks noGrp="1"/>
          </p:cNvSpPr>
          <p:nvPr>
            <p:ph type="sldNum" sz="quarter" idx="11"/>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167283611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1"/>
            <a:ext cx="3932237" cy="1600201"/>
          </a:xfrm>
        </p:spPr>
        <p:txBody>
          <a:bodyPr anchor="b"/>
          <a:lstStyle>
            <a:lvl1pPr>
              <a:defRPr sz="3179"/>
            </a:lvl1pPr>
          </a:lstStyle>
          <a:p>
            <a:r>
              <a:rPr lang="en-US"/>
              <a:t>Click to edit Master title style</a:t>
            </a:r>
            <a:endParaRPr lang="en-US" dirty="0"/>
          </a:p>
        </p:txBody>
      </p:sp>
      <p:sp>
        <p:nvSpPr>
          <p:cNvPr id="3" name="Content Placeholder 2"/>
          <p:cNvSpPr>
            <a:spLocks noGrp="1"/>
          </p:cNvSpPr>
          <p:nvPr>
            <p:ph idx="1"/>
          </p:nvPr>
        </p:nvSpPr>
        <p:spPr>
          <a:xfrm>
            <a:off x="5183189" y="987426"/>
            <a:ext cx="6172200" cy="4873625"/>
          </a:xfrm>
        </p:spPr>
        <p:txBody>
          <a:bodyPr/>
          <a:lstStyle>
            <a:lvl1pPr>
              <a:defRPr sz="3179"/>
            </a:lvl1pPr>
            <a:lvl2pPr>
              <a:defRPr sz="2690"/>
            </a:lvl2pPr>
            <a:lvl3pPr>
              <a:defRPr sz="2323"/>
            </a:lvl3pPr>
            <a:lvl4pPr>
              <a:defRPr sz="1956"/>
            </a:lvl4pPr>
            <a:lvl5pPr>
              <a:defRPr sz="1956"/>
            </a:lvl5pPr>
            <a:lvl6pPr>
              <a:defRPr sz="1956"/>
            </a:lvl6pPr>
            <a:lvl7pPr>
              <a:defRPr sz="1956"/>
            </a:lvl7pPr>
            <a:lvl8pPr>
              <a:defRPr sz="1956"/>
            </a:lvl8pPr>
            <a:lvl9pPr>
              <a:defRPr sz="1956"/>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9" y="2057400"/>
            <a:ext cx="3932237" cy="3811589"/>
          </a:xfrm>
        </p:spPr>
        <p:txBody>
          <a:bodyPr/>
          <a:lstStyle>
            <a:lvl1pPr marL="0" indent="0">
              <a:buNone/>
              <a:defRPr sz="1589"/>
            </a:lvl1pPr>
            <a:lvl2pPr marL="445711" indent="0">
              <a:buNone/>
              <a:defRPr sz="1345"/>
            </a:lvl2pPr>
            <a:lvl3pPr marL="891421" indent="0">
              <a:buNone/>
              <a:defRPr sz="1223"/>
            </a:lvl3pPr>
            <a:lvl4pPr marL="1337133" indent="0">
              <a:buNone/>
              <a:defRPr sz="978"/>
            </a:lvl4pPr>
            <a:lvl5pPr marL="1782844" indent="0">
              <a:buNone/>
              <a:defRPr sz="978"/>
            </a:lvl5pPr>
            <a:lvl6pPr marL="2228555" indent="0">
              <a:buNone/>
              <a:defRPr sz="978"/>
            </a:lvl6pPr>
            <a:lvl7pPr marL="2674266" indent="0">
              <a:buNone/>
              <a:defRPr sz="978"/>
            </a:lvl7pPr>
            <a:lvl8pPr marL="3119978" indent="0">
              <a:buNone/>
              <a:defRPr sz="978"/>
            </a:lvl8pPr>
            <a:lvl9pPr marL="3565688" indent="0">
              <a:buNone/>
              <a:defRPr sz="978"/>
            </a:lvl9pPr>
          </a:lstStyle>
          <a:p>
            <a:pPr lvl="0"/>
            <a:r>
              <a:rPr lang="en-US"/>
              <a:t>Edit Master text styles</a:t>
            </a:r>
          </a:p>
        </p:txBody>
      </p:sp>
      <p:sp>
        <p:nvSpPr>
          <p:cNvPr id="8" name="Footer Placeholder 7"/>
          <p:cNvSpPr>
            <a:spLocks noGrp="1"/>
          </p:cNvSpPr>
          <p:nvPr>
            <p:ph type="ftr" sz="quarter" idx="10"/>
          </p:nvPr>
        </p:nvSpPr>
        <p:spPr/>
        <p:txBody>
          <a:bodyPr/>
          <a:lstStyle/>
          <a:p>
            <a:r>
              <a:rPr lang="en-US"/>
              <a:t>About Company – www.premast.com</a:t>
            </a:r>
            <a:endParaRPr lang="en-US" dirty="0"/>
          </a:p>
        </p:txBody>
      </p:sp>
      <p:sp>
        <p:nvSpPr>
          <p:cNvPr id="9" name="Slide Number Placeholder 8"/>
          <p:cNvSpPr>
            <a:spLocks noGrp="1"/>
          </p:cNvSpPr>
          <p:nvPr>
            <p:ph type="sldNum" sz="quarter" idx="11"/>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3496407999"/>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1"/>
            <a:ext cx="3932237" cy="1600201"/>
          </a:xfrm>
        </p:spPr>
        <p:txBody>
          <a:bodyPr anchor="b"/>
          <a:lstStyle>
            <a:lvl1pPr>
              <a:defRPr sz="3179"/>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9" y="987426"/>
            <a:ext cx="6172200" cy="4873625"/>
          </a:xfrm>
        </p:spPr>
        <p:txBody>
          <a:bodyPr anchor="t"/>
          <a:lstStyle>
            <a:lvl1pPr marL="0" indent="0">
              <a:buNone/>
              <a:defRPr sz="3179"/>
            </a:lvl1pPr>
            <a:lvl2pPr marL="445711" indent="0">
              <a:buNone/>
              <a:defRPr sz="2690"/>
            </a:lvl2pPr>
            <a:lvl3pPr marL="891421" indent="0">
              <a:buNone/>
              <a:defRPr sz="2323"/>
            </a:lvl3pPr>
            <a:lvl4pPr marL="1337133" indent="0">
              <a:buNone/>
              <a:defRPr sz="1956"/>
            </a:lvl4pPr>
            <a:lvl5pPr marL="1782844" indent="0">
              <a:buNone/>
              <a:defRPr sz="1956"/>
            </a:lvl5pPr>
            <a:lvl6pPr marL="2228555" indent="0">
              <a:buNone/>
              <a:defRPr sz="1956"/>
            </a:lvl6pPr>
            <a:lvl7pPr marL="2674266" indent="0">
              <a:buNone/>
              <a:defRPr sz="1956"/>
            </a:lvl7pPr>
            <a:lvl8pPr marL="3119978" indent="0">
              <a:buNone/>
              <a:defRPr sz="1956"/>
            </a:lvl8pPr>
            <a:lvl9pPr marL="3565688" indent="0">
              <a:buNone/>
              <a:defRPr sz="1956"/>
            </a:lvl9pPr>
          </a:lstStyle>
          <a:p>
            <a:r>
              <a:rPr lang="en-US"/>
              <a:t>Click icon to add picture</a:t>
            </a:r>
            <a:endParaRPr lang="en-US" dirty="0"/>
          </a:p>
        </p:txBody>
      </p:sp>
      <p:sp>
        <p:nvSpPr>
          <p:cNvPr id="4" name="Text Placeholder 3"/>
          <p:cNvSpPr>
            <a:spLocks noGrp="1"/>
          </p:cNvSpPr>
          <p:nvPr>
            <p:ph type="body" sz="half" idx="2"/>
          </p:nvPr>
        </p:nvSpPr>
        <p:spPr>
          <a:xfrm>
            <a:off x="839789" y="2057400"/>
            <a:ext cx="3932237" cy="3811589"/>
          </a:xfrm>
        </p:spPr>
        <p:txBody>
          <a:bodyPr/>
          <a:lstStyle>
            <a:lvl1pPr marL="0" indent="0">
              <a:buNone/>
              <a:defRPr sz="1589"/>
            </a:lvl1pPr>
            <a:lvl2pPr marL="445711" indent="0">
              <a:buNone/>
              <a:defRPr sz="1345"/>
            </a:lvl2pPr>
            <a:lvl3pPr marL="891421" indent="0">
              <a:buNone/>
              <a:defRPr sz="1223"/>
            </a:lvl3pPr>
            <a:lvl4pPr marL="1337133" indent="0">
              <a:buNone/>
              <a:defRPr sz="978"/>
            </a:lvl4pPr>
            <a:lvl5pPr marL="1782844" indent="0">
              <a:buNone/>
              <a:defRPr sz="978"/>
            </a:lvl5pPr>
            <a:lvl6pPr marL="2228555" indent="0">
              <a:buNone/>
              <a:defRPr sz="978"/>
            </a:lvl6pPr>
            <a:lvl7pPr marL="2674266" indent="0">
              <a:buNone/>
              <a:defRPr sz="978"/>
            </a:lvl7pPr>
            <a:lvl8pPr marL="3119978" indent="0">
              <a:buNone/>
              <a:defRPr sz="978"/>
            </a:lvl8pPr>
            <a:lvl9pPr marL="3565688" indent="0">
              <a:buNone/>
              <a:defRPr sz="978"/>
            </a:lvl9pPr>
          </a:lstStyle>
          <a:p>
            <a:pPr lvl="0"/>
            <a:r>
              <a:rPr lang="en-US"/>
              <a:t>Edit Master text styles</a:t>
            </a:r>
          </a:p>
        </p:txBody>
      </p:sp>
      <p:sp>
        <p:nvSpPr>
          <p:cNvPr id="8" name="Footer Placeholder 7"/>
          <p:cNvSpPr>
            <a:spLocks noGrp="1"/>
          </p:cNvSpPr>
          <p:nvPr>
            <p:ph type="ftr" sz="quarter" idx="10"/>
          </p:nvPr>
        </p:nvSpPr>
        <p:spPr/>
        <p:txBody>
          <a:bodyPr/>
          <a:lstStyle/>
          <a:p>
            <a:r>
              <a:rPr lang="en-US"/>
              <a:t>About Company – www.premast.com</a:t>
            </a:r>
            <a:endParaRPr lang="en-US" dirty="0"/>
          </a:p>
        </p:txBody>
      </p:sp>
      <p:sp>
        <p:nvSpPr>
          <p:cNvPr id="9" name="Slide Number Placeholder 8"/>
          <p:cNvSpPr>
            <a:spLocks noGrp="1"/>
          </p:cNvSpPr>
          <p:nvPr>
            <p:ph type="sldNum" sz="quarter" idx="11"/>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4084689310"/>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0"/>
          </p:nvPr>
        </p:nvSpPr>
        <p:spPr/>
        <p:txBody>
          <a:bodyPr/>
          <a:lstStyle/>
          <a:p>
            <a:r>
              <a:rPr lang="en-US"/>
              <a:t>About Company – www.premast.com</a:t>
            </a:r>
            <a:endParaRPr lang="en-US" dirty="0"/>
          </a:p>
        </p:txBody>
      </p:sp>
      <p:sp>
        <p:nvSpPr>
          <p:cNvPr id="8" name="Slide Number Placeholder 7"/>
          <p:cNvSpPr>
            <a:spLocks noGrp="1"/>
          </p:cNvSpPr>
          <p:nvPr>
            <p:ph type="sldNum" sz="quarter" idx="11"/>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202778541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1"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6"/>
          <p:cNvSpPr>
            <a:spLocks noGrp="1"/>
          </p:cNvSpPr>
          <p:nvPr>
            <p:ph type="ftr" sz="quarter" idx="10"/>
          </p:nvPr>
        </p:nvSpPr>
        <p:spPr/>
        <p:txBody>
          <a:bodyPr/>
          <a:lstStyle/>
          <a:p>
            <a:r>
              <a:rPr lang="en-US"/>
              <a:t>About Company – www.premast.com</a:t>
            </a:r>
            <a:endParaRPr lang="en-US" dirty="0"/>
          </a:p>
        </p:txBody>
      </p:sp>
      <p:sp>
        <p:nvSpPr>
          <p:cNvPr id="8" name="Slide Number Placeholder 7"/>
          <p:cNvSpPr>
            <a:spLocks noGrp="1"/>
          </p:cNvSpPr>
          <p:nvPr>
            <p:ph type="sldNum" sz="quarter" idx="11"/>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23587412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58738DE1-04F4-4546-9118-BE070D02A4E1}"/>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xmlns="" id="{86729076-4138-479F-8890-46A2580ECD7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xmlns="" id="{2F5523CD-4B66-4741-B3DC-2F8263F185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xmlns="" id="{A6181EFE-F034-4845-9F29-78C921AB8F57}"/>
              </a:ext>
            </a:extLst>
          </p:cNvPr>
          <p:cNvSpPr>
            <a:spLocks noGrp="1"/>
          </p:cNvSpPr>
          <p:nvPr>
            <p:ph type="dt" sz="half" idx="10"/>
          </p:nvPr>
        </p:nvSpPr>
        <p:spPr/>
        <p:txBody>
          <a:bodyPr/>
          <a:lstStyle/>
          <a:p>
            <a:fld id="{4AFDEE85-77D0-4AA5-967C-A847AB687C4D}" type="datetimeFigureOut">
              <a:rPr lang="fr-FR" smtClean="0"/>
              <a:pPr/>
              <a:t>29/09/2022</a:t>
            </a:fld>
            <a:endParaRPr lang="fr-FR"/>
          </a:p>
        </p:txBody>
      </p:sp>
      <p:sp>
        <p:nvSpPr>
          <p:cNvPr id="6" name="Espace réservé du pied de page 5">
            <a:extLst>
              <a:ext uri="{FF2B5EF4-FFF2-40B4-BE49-F238E27FC236}">
                <a16:creationId xmlns:a16="http://schemas.microsoft.com/office/drawing/2014/main" xmlns="" id="{AD3C871A-D523-4A95-9BFF-7168F877EB4B}"/>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xmlns="" id="{690C08C4-2112-4F69-B84D-96B3763247DD}"/>
              </a:ext>
            </a:extLst>
          </p:cNvPr>
          <p:cNvSpPr>
            <a:spLocks noGrp="1"/>
          </p:cNvSpPr>
          <p:nvPr>
            <p:ph type="sldNum" sz="quarter" idx="12"/>
          </p:nvPr>
        </p:nvSpPr>
        <p:spPr/>
        <p:txBody>
          <a:body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3055194901"/>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1" y="434974"/>
            <a:ext cx="10515600" cy="1325563"/>
          </a:xfrm>
        </p:spPr>
        <p:txBody>
          <a:bodyPr/>
          <a:lstStyle>
            <a:lvl1pPr algn="ctr">
              <a:defRPr/>
            </a:lvl1pPr>
          </a:lstStyle>
          <a:p>
            <a:r>
              <a:rPr lang="en-US"/>
              <a:t>Click to edit Master title style</a:t>
            </a:r>
          </a:p>
        </p:txBody>
      </p:sp>
      <p:sp>
        <p:nvSpPr>
          <p:cNvPr id="4" name="Slide Number Placeholder 3"/>
          <p:cNvSpPr>
            <a:spLocks noGrp="1"/>
          </p:cNvSpPr>
          <p:nvPr>
            <p:ph type="sldNum" sz="quarter" idx="11"/>
          </p:nvPr>
        </p:nvSpPr>
        <p:spPr/>
        <p:txBody>
          <a:bodyPr/>
          <a:lstStyle/>
          <a:p>
            <a:fld id="{8E634BBC-562C-084E-A5E8-A4A91B5D7A0A}" type="slidenum">
              <a:rPr lang="en-US" smtClean="0"/>
              <a:pPr/>
              <a:t>‹N°›</a:t>
            </a:fld>
            <a:endParaRPr lang="en-US"/>
          </a:p>
          <a:p>
            <a:endParaRPr lang="en-US" dirty="0"/>
          </a:p>
        </p:txBody>
      </p:sp>
      <p:sp>
        <p:nvSpPr>
          <p:cNvPr id="12" name="Picture Placeholder 11"/>
          <p:cNvSpPr>
            <a:spLocks noGrp="1"/>
          </p:cNvSpPr>
          <p:nvPr>
            <p:ph type="pic" sz="quarter" idx="13"/>
          </p:nvPr>
        </p:nvSpPr>
        <p:spPr>
          <a:xfrm>
            <a:off x="1" y="4183063"/>
            <a:ext cx="12192000" cy="2674937"/>
          </a:xfrm>
          <a:custGeom>
            <a:avLst/>
            <a:gdLst>
              <a:gd name="connsiteX0" fmla="*/ 5277947 w 24379238"/>
              <a:gd name="connsiteY0" fmla="*/ 0 h 5349875"/>
              <a:gd name="connsiteX1" fmla="*/ 5914143 w 24379238"/>
              <a:gd name="connsiteY1" fmla="*/ 0 h 5349875"/>
              <a:gd name="connsiteX2" fmla="*/ 6530459 w 24379238"/>
              <a:gd name="connsiteY2" fmla="*/ 0 h 5349875"/>
              <a:gd name="connsiteX3" fmla="*/ 7127210 w 24379238"/>
              <a:gd name="connsiteY3" fmla="*/ 0 h 5349875"/>
              <a:gd name="connsiteX4" fmla="*/ 7704714 w 24379238"/>
              <a:gd name="connsiteY4" fmla="*/ 0 h 5349875"/>
              <a:gd name="connsiteX5" fmla="*/ 8263285 w 24379238"/>
              <a:gd name="connsiteY5" fmla="*/ 0 h 5349875"/>
              <a:gd name="connsiteX6" fmla="*/ 8803238 w 24379238"/>
              <a:gd name="connsiteY6" fmla="*/ 0 h 5349875"/>
              <a:gd name="connsiteX7" fmla="*/ 9324890 w 24379238"/>
              <a:gd name="connsiteY7" fmla="*/ 0 h 5349875"/>
              <a:gd name="connsiteX8" fmla="*/ 9828555 w 24379238"/>
              <a:gd name="connsiteY8" fmla="*/ 0 h 5349875"/>
              <a:gd name="connsiteX9" fmla="*/ 10314550 w 24379238"/>
              <a:gd name="connsiteY9" fmla="*/ 0 h 5349875"/>
              <a:gd name="connsiteX10" fmla="*/ 10783190 w 24379238"/>
              <a:gd name="connsiteY10" fmla="*/ 0 h 5349875"/>
              <a:gd name="connsiteX11" fmla="*/ 11669667 w 24379238"/>
              <a:gd name="connsiteY11" fmla="*/ 0 h 5349875"/>
              <a:gd name="connsiteX12" fmla="*/ 12490510 w 24379238"/>
              <a:gd name="connsiteY12" fmla="*/ 0 h 5349875"/>
              <a:gd name="connsiteX13" fmla="*/ 13248243 w 24379238"/>
              <a:gd name="connsiteY13" fmla="*/ 0 h 5349875"/>
              <a:gd name="connsiteX14" fmla="*/ 13945392 w 24379238"/>
              <a:gd name="connsiteY14" fmla="*/ 0 h 5349875"/>
              <a:gd name="connsiteX15" fmla="*/ 14584480 w 24379238"/>
              <a:gd name="connsiteY15" fmla="*/ 0 h 5349875"/>
              <a:gd name="connsiteX16" fmla="*/ 15168031 w 24379238"/>
              <a:gd name="connsiteY16" fmla="*/ 0 h 5349875"/>
              <a:gd name="connsiteX17" fmla="*/ 15698571 w 24379238"/>
              <a:gd name="connsiteY17" fmla="*/ 0 h 5349875"/>
              <a:gd name="connsiteX18" fmla="*/ 16178624 w 24379238"/>
              <a:gd name="connsiteY18" fmla="*/ 0 h 5349875"/>
              <a:gd name="connsiteX19" fmla="*/ 16610712 w 24379238"/>
              <a:gd name="connsiteY19" fmla="*/ 0 h 5349875"/>
              <a:gd name="connsiteX20" fmla="*/ 16997362 w 24379238"/>
              <a:gd name="connsiteY20" fmla="*/ 0 h 5349875"/>
              <a:gd name="connsiteX21" fmla="*/ 17341098 w 24379238"/>
              <a:gd name="connsiteY21" fmla="*/ 0 h 5349875"/>
              <a:gd name="connsiteX22" fmla="*/ 17644444 w 24379238"/>
              <a:gd name="connsiteY22" fmla="*/ 0 h 5349875"/>
              <a:gd name="connsiteX23" fmla="*/ 17909924 w 24379238"/>
              <a:gd name="connsiteY23" fmla="*/ 0 h 5349875"/>
              <a:gd name="connsiteX24" fmla="*/ 18140064 w 24379238"/>
              <a:gd name="connsiteY24" fmla="*/ 0 h 5349875"/>
              <a:gd name="connsiteX25" fmla="*/ 18337386 w 24379238"/>
              <a:gd name="connsiteY25" fmla="*/ 0 h 5349875"/>
              <a:gd name="connsiteX26" fmla="*/ 18504416 w 24379238"/>
              <a:gd name="connsiteY26" fmla="*/ 0 h 5349875"/>
              <a:gd name="connsiteX27" fmla="*/ 18643676 w 24379238"/>
              <a:gd name="connsiteY27" fmla="*/ 0 h 5349875"/>
              <a:gd name="connsiteX28" fmla="*/ 18757694 w 24379238"/>
              <a:gd name="connsiteY28" fmla="*/ 0 h 5349875"/>
              <a:gd name="connsiteX29" fmla="*/ 18848992 w 24379238"/>
              <a:gd name="connsiteY29" fmla="*/ 0 h 5349875"/>
              <a:gd name="connsiteX30" fmla="*/ 18920096 w 24379238"/>
              <a:gd name="connsiteY30" fmla="*/ 0 h 5349875"/>
              <a:gd name="connsiteX31" fmla="*/ 18973528 w 24379238"/>
              <a:gd name="connsiteY31" fmla="*/ 0 h 5349875"/>
              <a:gd name="connsiteX32" fmla="*/ 19037480 w 24379238"/>
              <a:gd name="connsiteY32" fmla="*/ 0 h 5349875"/>
              <a:gd name="connsiteX33" fmla="*/ 19061040 w 24379238"/>
              <a:gd name="connsiteY33" fmla="*/ 0 h 5349875"/>
              <a:gd name="connsiteX34" fmla="*/ 19064406 w 24379238"/>
              <a:gd name="connsiteY34" fmla="*/ 0 h 5349875"/>
              <a:gd name="connsiteX35" fmla="*/ 24379238 w 24379238"/>
              <a:gd name="connsiteY35" fmla="*/ 5330031 h 5349875"/>
              <a:gd name="connsiteX36" fmla="*/ 24378232 w 24379238"/>
              <a:gd name="connsiteY36" fmla="*/ 5349875 h 5349875"/>
              <a:gd name="connsiteX37" fmla="*/ 0 w 24379238"/>
              <a:gd name="connsiteY37" fmla="*/ 5349875 h 5349875"/>
              <a:gd name="connsiteX38" fmla="*/ 0 w 24379238"/>
              <a:gd name="connsiteY38" fmla="*/ 4954381 h 5349875"/>
              <a:gd name="connsiteX39" fmla="*/ 8500 w 24379238"/>
              <a:gd name="connsiteY39" fmla="*/ 4786778 h 5349875"/>
              <a:gd name="connsiteX40" fmla="*/ 5277947 w 24379238"/>
              <a:gd name="connsiteY40" fmla="*/ 0 h 5349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24379238" h="5349875">
                <a:moveTo>
                  <a:pt x="5277947" y="0"/>
                </a:moveTo>
                <a:lnTo>
                  <a:pt x="5914143" y="0"/>
                </a:lnTo>
                <a:lnTo>
                  <a:pt x="6530459" y="0"/>
                </a:lnTo>
                <a:lnTo>
                  <a:pt x="7127210" y="0"/>
                </a:lnTo>
                <a:lnTo>
                  <a:pt x="7704714" y="0"/>
                </a:lnTo>
                <a:lnTo>
                  <a:pt x="8263285" y="0"/>
                </a:lnTo>
                <a:lnTo>
                  <a:pt x="8803238" y="0"/>
                </a:lnTo>
                <a:lnTo>
                  <a:pt x="9324890" y="0"/>
                </a:lnTo>
                <a:lnTo>
                  <a:pt x="9828555" y="0"/>
                </a:lnTo>
                <a:lnTo>
                  <a:pt x="10314550" y="0"/>
                </a:lnTo>
                <a:lnTo>
                  <a:pt x="10783190" y="0"/>
                </a:lnTo>
                <a:lnTo>
                  <a:pt x="11669667" y="0"/>
                </a:lnTo>
                <a:lnTo>
                  <a:pt x="12490510" y="0"/>
                </a:lnTo>
                <a:lnTo>
                  <a:pt x="13248243" y="0"/>
                </a:lnTo>
                <a:lnTo>
                  <a:pt x="13945392" y="0"/>
                </a:lnTo>
                <a:lnTo>
                  <a:pt x="14584480" y="0"/>
                </a:lnTo>
                <a:lnTo>
                  <a:pt x="15168031" y="0"/>
                </a:lnTo>
                <a:lnTo>
                  <a:pt x="15698571" y="0"/>
                </a:lnTo>
                <a:lnTo>
                  <a:pt x="16178624" y="0"/>
                </a:lnTo>
                <a:lnTo>
                  <a:pt x="16610712" y="0"/>
                </a:lnTo>
                <a:lnTo>
                  <a:pt x="16997362" y="0"/>
                </a:lnTo>
                <a:lnTo>
                  <a:pt x="17341098" y="0"/>
                </a:lnTo>
                <a:lnTo>
                  <a:pt x="17644444" y="0"/>
                </a:lnTo>
                <a:lnTo>
                  <a:pt x="17909924" y="0"/>
                </a:lnTo>
                <a:lnTo>
                  <a:pt x="18140064" y="0"/>
                </a:lnTo>
                <a:lnTo>
                  <a:pt x="18337386" y="0"/>
                </a:lnTo>
                <a:lnTo>
                  <a:pt x="18504416" y="0"/>
                </a:lnTo>
                <a:lnTo>
                  <a:pt x="18643676" y="0"/>
                </a:lnTo>
                <a:lnTo>
                  <a:pt x="18757694" y="0"/>
                </a:lnTo>
                <a:lnTo>
                  <a:pt x="18848992" y="0"/>
                </a:lnTo>
                <a:lnTo>
                  <a:pt x="18920096" y="0"/>
                </a:lnTo>
                <a:lnTo>
                  <a:pt x="18973528" y="0"/>
                </a:lnTo>
                <a:lnTo>
                  <a:pt x="19037480" y="0"/>
                </a:lnTo>
                <a:lnTo>
                  <a:pt x="19061040" y="0"/>
                </a:lnTo>
                <a:lnTo>
                  <a:pt x="19064406" y="0"/>
                </a:lnTo>
                <a:cubicBezTo>
                  <a:pt x="21989348" y="0"/>
                  <a:pt x="24379238" y="2396725"/>
                  <a:pt x="24379238" y="5330031"/>
                </a:cubicBezTo>
                <a:lnTo>
                  <a:pt x="24378232" y="5349875"/>
                </a:lnTo>
                <a:lnTo>
                  <a:pt x="0" y="5349875"/>
                </a:lnTo>
                <a:lnTo>
                  <a:pt x="0" y="4954381"/>
                </a:lnTo>
                <a:lnTo>
                  <a:pt x="8500" y="4786778"/>
                </a:lnTo>
                <a:cubicBezTo>
                  <a:pt x="281707" y="2106497"/>
                  <a:pt x="2552535" y="0"/>
                  <a:pt x="5277947" y="0"/>
                </a:cubicBezTo>
                <a:close/>
              </a:path>
            </a:pathLst>
          </a:custGeom>
        </p:spPr>
        <p:txBody>
          <a:bodyPr wrap="square">
            <a:noAutofit/>
          </a:bodyPr>
          <a:lstStyle/>
          <a:p>
            <a:endParaRPr lang="en-US"/>
          </a:p>
        </p:txBody>
      </p:sp>
      <p:sp>
        <p:nvSpPr>
          <p:cNvPr id="5" name="Footer Placeholder 4"/>
          <p:cNvSpPr>
            <a:spLocks noGrp="1"/>
          </p:cNvSpPr>
          <p:nvPr>
            <p:ph type="ftr" sz="quarter" idx="14"/>
          </p:nvPr>
        </p:nvSpPr>
        <p:spPr/>
        <p:txBody>
          <a:bodyPr/>
          <a:lstStyle/>
          <a:p>
            <a:r>
              <a:rPr lang="en-US"/>
              <a:t>About Company – www.premast.com</a:t>
            </a:r>
            <a:endParaRPr lang="en-US" dirty="0"/>
          </a:p>
        </p:txBody>
      </p:sp>
    </p:spTree>
    <p:extLst>
      <p:ext uri="{BB962C8B-B14F-4D97-AF65-F5344CB8AC3E}">
        <p14:creationId xmlns:p14="http://schemas.microsoft.com/office/powerpoint/2010/main" xmlns="" val="194129630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838201" y="2873247"/>
            <a:ext cx="10515600" cy="1325563"/>
          </a:xfrm>
        </p:spPr>
        <p:txBody>
          <a:bodyPr/>
          <a:lstStyle>
            <a:lvl1pPr algn="ctr">
              <a:defRPr/>
            </a:lvl1pPr>
          </a:lstStyle>
          <a:p>
            <a:r>
              <a:rPr lang="en-US"/>
              <a:t>Click to edit Master title style</a:t>
            </a:r>
          </a:p>
        </p:txBody>
      </p:sp>
      <p:sp>
        <p:nvSpPr>
          <p:cNvPr id="4" name="Slide Number Placeholder 3"/>
          <p:cNvSpPr>
            <a:spLocks noGrp="1"/>
          </p:cNvSpPr>
          <p:nvPr>
            <p:ph type="sldNum" sz="quarter" idx="11"/>
          </p:nvPr>
        </p:nvSpPr>
        <p:spPr/>
        <p:txBody>
          <a:bodyPr/>
          <a:lstStyle/>
          <a:p>
            <a:fld id="{8E634BBC-562C-084E-A5E8-A4A91B5D7A0A}" type="slidenum">
              <a:rPr lang="en-US" smtClean="0"/>
              <a:pPr/>
              <a:t>‹N°›</a:t>
            </a:fld>
            <a:endParaRPr lang="en-US"/>
          </a:p>
          <a:p>
            <a:endParaRPr lang="en-US" dirty="0"/>
          </a:p>
        </p:txBody>
      </p:sp>
      <p:sp>
        <p:nvSpPr>
          <p:cNvPr id="11" name="Picture Placeholder 10"/>
          <p:cNvSpPr>
            <a:spLocks noGrp="1"/>
          </p:cNvSpPr>
          <p:nvPr>
            <p:ph type="pic" sz="quarter" idx="12"/>
          </p:nvPr>
        </p:nvSpPr>
        <p:spPr>
          <a:xfrm>
            <a:off x="9528" y="1"/>
            <a:ext cx="12192000" cy="2674605"/>
          </a:xfrm>
          <a:custGeom>
            <a:avLst/>
            <a:gdLst>
              <a:gd name="connsiteX0" fmla="*/ 609 w 24379238"/>
              <a:gd name="connsiteY0" fmla="*/ 0 h 5349209"/>
              <a:gd name="connsiteX1" fmla="*/ 24378630 w 24379238"/>
              <a:gd name="connsiteY1" fmla="*/ 0 h 5349209"/>
              <a:gd name="connsiteX2" fmla="*/ 24379238 w 24379238"/>
              <a:gd name="connsiteY2" fmla="*/ 23940 h 5349209"/>
              <a:gd name="connsiteX3" fmla="*/ 19068556 w 24379238"/>
              <a:gd name="connsiteY3" fmla="*/ 5349209 h 5349209"/>
              <a:gd name="connsiteX4" fmla="*/ 5292862 w 24379238"/>
              <a:gd name="connsiteY4" fmla="*/ 5349209 h 5349209"/>
              <a:gd name="connsiteX5" fmla="*/ 0 w 24379238"/>
              <a:gd name="connsiteY5" fmla="*/ 23940 h 53492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379238" h="5349209">
                <a:moveTo>
                  <a:pt x="609" y="0"/>
                </a:moveTo>
                <a:lnTo>
                  <a:pt x="24378630" y="0"/>
                </a:lnTo>
                <a:lnTo>
                  <a:pt x="24379238" y="23940"/>
                </a:lnTo>
                <a:cubicBezTo>
                  <a:pt x="24379238" y="2954625"/>
                  <a:pt x="21991214" y="5349209"/>
                  <a:pt x="19068556" y="5349209"/>
                </a:cubicBezTo>
                <a:cubicBezTo>
                  <a:pt x="5292862" y="5349209"/>
                  <a:pt x="5292862" y="5349209"/>
                  <a:pt x="5292862" y="5349209"/>
                </a:cubicBezTo>
                <a:cubicBezTo>
                  <a:pt x="2388025" y="5349209"/>
                  <a:pt x="0" y="2954625"/>
                  <a:pt x="0" y="23940"/>
                </a:cubicBezTo>
                <a:close/>
              </a:path>
            </a:pathLst>
          </a:custGeom>
        </p:spPr>
        <p:txBody>
          <a:bodyPr wrap="square">
            <a:noAutofit/>
          </a:bodyPr>
          <a:lstStyle/>
          <a:p>
            <a:endParaRPr lang="en-US"/>
          </a:p>
        </p:txBody>
      </p:sp>
      <p:sp>
        <p:nvSpPr>
          <p:cNvPr id="5" name="Footer Placeholder 4"/>
          <p:cNvSpPr>
            <a:spLocks noGrp="1"/>
          </p:cNvSpPr>
          <p:nvPr>
            <p:ph type="ftr" sz="quarter" idx="13"/>
          </p:nvPr>
        </p:nvSpPr>
        <p:spPr/>
        <p:txBody>
          <a:bodyPr/>
          <a:lstStyle/>
          <a:p>
            <a:r>
              <a:rPr lang="en-US"/>
              <a:t>About Company – www.premast.com</a:t>
            </a:r>
            <a:endParaRPr lang="en-US" dirty="0"/>
          </a:p>
        </p:txBody>
      </p:sp>
    </p:spTree>
    <p:extLst>
      <p:ext uri="{BB962C8B-B14F-4D97-AF65-F5344CB8AC3E}">
        <p14:creationId xmlns:p14="http://schemas.microsoft.com/office/powerpoint/2010/main" xmlns="" val="268140910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4_Custom Layout">
    <p:spTree>
      <p:nvGrpSpPr>
        <p:cNvPr id="1" name=""/>
        <p:cNvGrpSpPr/>
        <p:nvPr/>
      </p:nvGrpSpPr>
      <p:grpSpPr>
        <a:xfrm>
          <a:off x="0" y="0"/>
          <a:ext cx="0" cy="0"/>
          <a:chOff x="0" y="0"/>
          <a:chExt cx="0" cy="0"/>
        </a:xfrm>
      </p:grpSpPr>
      <p:sp>
        <p:nvSpPr>
          <p:cNvPr id="19" name="Picture Placeholder 18"/>
          <p:cNvSpPr>
            <a:spLocks noGrp="1"/>
          </p:cNvSpPr>
          <p:nvPr>
            <p:ph type="pic" sz="quarter" idx="12"/>
          </p:nvPr>
        </p:nvSpPr>
        <p:spPr>
          <a:xfrm>
            <a:off x="4890122" y="1507256"/>
            <a:ext cx="2311058" cy="1496962"/>
          </a:xfrm>
          <a:custGeom>
            <a:avLst/>
            <a:gdLst>
              <a:gd name="connsiteX0" fmla="*/ 1495209 w 4621212"/>
              <a:gd name="connsiteY0" fmla="*/ 0 h 2993923"/>
              <a:gd name="connsiteX1" fmla="*/ 3126003 w 4621212"/>
              <a:gd name="connsiteY1" fmla="*/ 0 h 2993923"/>
              <a:gd name="connsiteX2" fmla="*/ 4613563 w 4621212"/>
              <a:gd name="connsiteY2" fmla="*/ 1344457 h 2993923"/>
              <a:gd name="connsiteX3" fmla="*/ 4621212 w 4621212"/>
              <a:gd name="connsiteY3" fmla="*/ 1495012 h 2993923"/>
              <a:gd name="connsiteX4" fmla="*/ 4621212 w 4621212"/>
              <a:gd name="connsiteY4" fmla="*/ 1499067 h 2993923"/>
              <a:gd name="connsiteX5" fmla="*/ 4613563 w 4621212"/>
              <a:gd name="connsiteY5" fmla="*/ 1649622 h 2993923"/>
              <a:gd name="connsiteX6" fmla="*/ 3278410 w 4621212"/>
              <a:gd name="connsiteY6" fmla="*/ 2986318 h 2993923"/>
              <a:gd name="connsiteX7" fmla="*/ 3129066 w 4621212"/>
              <a:gd name="connsiteY7" fmla="*/ 2993923 h 2993923"/>
              <a:gd name="connsiteX8" fmla="*/ 1492146 w 4621212"/>
              <a:gd name="connsiteY8" fmla="*/ 2993923 h 2993923"/>
              <a:gd name="connsiteX9" fmla="*/ 1342803 w 4621212"/>
              <a:gd name="connsiteY9" fmla="*/ 2986318 h 2993923"/>
              <a:gd name="connsiteX10" fmla="*/ 7649 w 4621212"/>
              <a:gd name="connsiteY10" fmla="*/ 1649622 h 2993923"/>
              <a:gd name="connsiteX11" fmla="*/ 0 w 4621212"/>
              <a:gd name="connsiteY11" fmla="*/ 1499067 h 2993923"/>
              <a:gd name="connsiteX12" fmla="*/ 0 w 4621212"/>
              <a:gd name="connsiteY12" fmla="*/ 1495012 h 2993923"/>
              <a:gd name="connsiteX13" fmla="*/ 7649 w 4621212"/>
              <a:gd name="connsiteY13" fmla="*/ 1344457 h 2993923"/>
              <a:gd name="connsiteX14" fmla="*/ 1495209 w 4621212"/>
              <a:gd name="connsiteY14" fmla="*/ 0 h 299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21212" h="2993923">
                <a:moveTo>
                  <a:pt x="1495209" y="0"/>
                </a:moveTo>
                <a:cubicBezTo>
                  <a:pt x="3126003" y="0"/>
                  <a:pt x="3126003" y="0"/>
                  <a:pt x="3126003" y="0"/>
                </a:cubicBezTo>
                <a:cubicBezTo>
                  <a:pt x="3897493" y="0"/>
                  <a:pt x="4536678" y="591650"/>
                  <a:pt x="4613563" y="1344457"/>
                </a:cubicBezTo>
                <a:lnTo>
                  <a:pt x="4621212" y="1495012"/>
                </a:lnTo>
                <a:lnTo>
                  <a:pt x="4621212" y="1499067"/>
                </a:lnTo>
                <a:lnTo>
                  <a:pt x="4613563" y="1649622"/>
                </a:lnTo>
                <a:cubicBezTo>
                  <a:pt x="4541804" y="2352243"/>
                  <a:pt x="3980219" y="2914476"/>
                  <a:pt x="3278410" y="2986318"/>
                </a:cubicBezTo>
                <a:lnTo>
                  <a:pt x="3129066" y="2993923"/>
                </a:lnTo>
                <a:lnTo>
                  <a:pt x="1492146" y="2993923"/>
                </a:lnTo>
                <a:lnTo>
                  <a:pt x="1342803" y="2986318"/>
                </a:lnTo>
                <a:cubicBezTo>
                  <a:pt x="640993" y="2914476"/>
                  <a:pt x="79408" y="2352243"/>
                  <a:pt x="7649" y="1649622"/>
                </a:cubicBezTo>
                <a:lnTo>
                  <a:pt x="0" y="1499067"/>
                </a:lnTo>
                <a:lnTo>
                  <a:pt x="0" y="1495012"/>
                </a:lnTo>
                <a:lnTo>
                  <a:pt x="7649" y="1344457"/>
                </a:lnTo>
                <a:cubicBezTo>
                  <a:pt x="84534" y="591650"/>
                  <a:pt x="723719" y="0"/>
                  <a:pt x="1495209" y="0"/>
                </a:cubicBezTo>
                <a:close/>
              </a:path>
            </a:pathLst>
          </a:custGeom>
        </p:spPr>
        <p:txBody>
          <a:bodyPr wrap="square">
            <a:noAutofit/>
          </a:bodyPr>
          <a:lstStyle>
            <a:lvl1pPr>
              <a:defRPr sz="2201"/>
            </a:lvl1pPr>
          </a:lstStyle>
          <a:p>
            <a:endParaRPr lang="en-US"/>
          </a:p>
        </p:txBody>
      </p:sp>
      <p:sp>
        <p:nvSpPr>
          <p:cNvPr id="2" name="Title 1"/>
          <p:cNvSpPr>
            <a:spLocks noGrp="1"/>
          </p:cNvSpPr>
          <p:nvPr>
            <p:ph type="title"/>
          </p:nvPr>
        </p:nvSpPr>
        <p:spPr>
          <a:xfrm>
            <a:off x="838201" y="3360840"/>
            <a:ext cx="10515600" cy="1325563"/>
          </a:xfrm>
        </p:spPr>
        <p:txBody>
          <a:bodyPr/>
          <a:lstStyle>
            <a:lvl1pPr algn="ctr">
              <a:defRPr/>
            </a:lvl1pPr>
          </a:lstStyle>
          <a:p>
            <a:r>
              <a:rPr lang="en-US"/>
              <a:t>Click to edit Master title style</a:t>
            </a:r>
          </a:p>
        </p:txBody>
      </p:sp>
      <p:sp>
        <p:nvSpPr>
          <p:cNvPr id="4" name="Slide Number Placeholder 3"/>
          <p:cNvSpPr>
            <a:spLocks noGrp="1"/>
          </p:cNvSpPr>
          <p:nvPr>
            <p:ph type="sldNum" sz="quarter" idx="11"/>
          </p:nvPr>
        </p:nvSpPr>
        <p:spPr/>
        <p:txBody>
          <a:bodyPr/>
          <a:lstStyle/>
          <a:p>
            <a:fld id="{8E634BBC-562C-084E-A5E8-A4A91B5D7A0A}" type="slidenum">
              <a:rPr lang="en-US" smtClean="0"/>
              <a:pPr/>
              <a:t>‹N°›</a:t>
            </a:fld>
            <a:endParaRPr lang="en-US"/>
          </a:p>
          <a:p>
            <a:endParaRPr lang="en-US" dirty="0"/>
          </a:p>
        </p:txBody>
      </p:sp>
      <p:sp>
        <p:nvSpPr>
          <p:cNvPr id="6" name="Footer Placeholder 5"/>
          <p:cNvSpPr>
            <a:spLocks noGrp="1"/>
          </p:cNvSpPr>
          <p:nvPr>
            <p:ph type="ftr" sz="quarter" idx="13"/>
          </p:nvPr>
        </p:nvSpPr>
        <p:spPr/>
        <p:txBody>
          <a:bodyPr/>
          <a:lstStyle/>
          <a:p>
            <a:r>
              <a:rPr lang="en-US"/>
              <a:t>About Company – www.premast.com</a:t>
            </a:r>
            <a:endParaRPr lang="en-US" dirty="0"/>
          </a:p>
        </p:txBody>
      </p:sp>
    </p:spTree>
    <p:extLst>
      <p:ext uri="{BB962C8B-B14F-4D97-AF65-F5344CB8AC3E}">
        <p14:creationId xmlns:p14="http://schemas.microsoft.com/office/powerpoint/2010/main" xmlns="" val="686684845"/>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6_Custom Layout">
    <p:spTree>
      <p:nvGrpSpPr>
        <p:cNvPr id="1" name=""/>
        <p:cNvGrpSpPr/>
        <p:nvPr/>
      </p:nvGrpSpPr>
      <p:grpSpPr>
        <a:xfrm>
          <a:off x="0" y="0"/>
          <a:ext cx="0" cy="0"/>
          <a:chOff x="0" y="0"/>
          <a:chExt cx="0" cy="0"/>
        </a:xfrm>
      </p:grpSpPr>
      <p:sp>
        <p:nvSpPr>
          <p:cNvPr id="19" name="Picture Placeholder 18"/>
          <p:cNvSpPr>
            <a:spLocks noGrp="1"/>
          </p:cNvSpPr>
          <p:nvPr>
            <p:ph type="pic" sz="quarter" idx="12"/>
          </p:nvPr>
        </p:nvSpPr>
        <p:spPr>
          <a:xfrm>
            <a:off x="816150" y="2518722"/>
            <a:ext cx="2311058" cy="1496962"/>
          </a:xfrm>
          <a:custGeom>
            <a:avLst/>
            <a:gdLst>
              <a:gd name="connsiteX0" fmla="*/ 1495209 w 4621212"/>
              <a:gd name="connsiteY0" fmla="*/ 0 h 2993923"/>
              <a:gd name="connsiteX1" fmla="*/ 3126003 w 4621212"/>
              <a:gd name="connsiteY1" fmla="*/ 0 h 2993923"/>
              <a:gd name="connsiteX2" fmla="*/ 4613563 w 4621212"/>
              <a:gd name="connsiteY2" fmla="*/ 1344457 h 2993923"/>
              <a:gd name="connsiteX3" fmla="*/ 4621212 w 4621212"/>
              <a:gd name="connsiteY3" fmla="*/ 1495012 h 2993923"/>
              <a:gd name="connsiteX4" fmla="*/ 4621212 w 4621212"/>
              <a:gd name="connsiteY4" fmla="*/ 1499067 h 2993923"/>
              <a:gd name="connsiteX5" fmla="*/ 4613563 w 4621212"/>
              <a:gd name="connsiteY5" fmla="*/ 1649622 h 2993923"/>
              <a:gd name="connsiteX6" fmla="*/ 3278410 w 4621212"/>
              <a:gd name="connsiteY6" fmla="*/ 2986318 h 2993923"/>
              <a:gd name="connsiteX7" fmla="*/ 3129066 w 4621212"/>
              <a:gd name="connsiteY7" fmla="*/ 2993923 h 2993923"/>
              <a:gd name="connsiteX8" fmla="*/ 1492146 w 4621212"/>
              <a:gd name="connsiteY8" fmla="*/ 2993923 h 2993923"/>
              <a:gd name="connsiteX9" fmla="*/ 1342803 w 4621212"/>
              <a:gd name="connsiteY9" fmla="*/ 2986318 h 2993923"/>
              <a:gd name="connsiteX10" fmla="*/ 7649 w 4621212"/>
              <a:gd name="connsiteY10" fmla="*/ 1649622 h 2993923"/>
              <a:gd name="connsiteX11" fmla="*/ 0 w 4621212"/>
              <a:gd name="connsiteY11" fmla="*/ 1499067 h 2993923"/>
              <a:gd name="connsiteX12" fmla="*/ 0 w 4621212"/>
              <a:gd name="connsiteY12" fmla="*/ 1495012 h 2993923"/>
              <a:gd name="connsiteX13" fmla="*/ 7649 w 4621212"/>
              <a:gd name="connsiteY13" fmla="*/ 1344457 h 2993923"/>
              <a:gd name="connsiteX14" fmla="*/ 1495209 w 4621212"/>
              <a:gd name="connsiteY14" fmla="*/ 0 h 299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21212" h="2993923">
                <a:moveTo>
                  <a:pt x="1495209" y="0"/>
                </a:moveTo>
                <a:cubicBezTo>
                  <a:pt x="3126003" y="0"/>
                  <a:pt x="3126003" y="0"/>
                  <a:pt x="3126003" y="0"/>
                </a:cubicBezTo>
                <a:cubicBezTo>
                  <a:pt x="3897493" y="0"/>
                  <a:pt x="4536678" y="591650"/>
                  <a:pt x="4613563" y="1344457"/>
                </a:cubicBezTo>
                <a:lnTo>
                  <a:pt x="4621212" y="1495012"/>
                </a:lnTo>
                <a:lnTo>
                  <a:pt x="4621212" y="1499067"/>
                </a:lnTo>
                <a:lnTo>
                  <a:pt x="4613563" y="1649622"/>
                </a:lnTo>
                <a:cubicBezTo>
                  <a:pt x="4541804" y="2352243"/>
                  <a:pt x="3980219" y="2914476"/>
                  <a:pt x="3278410" y="2986318"/>
                </a:cubicBezTo>
                <a:lnTo>
                  <a:pt x="3129066" y="2993923"/>
                </a:lnTo>
                <a:lnTo>
                  <a:pt x="1492146" y="2993923"/>
                </a:lnTo>
                <a:lnTo>
                  <a:pt x="1342803" y="2986318"/>
                </a:lnTo>
                <a:cubicBezTo>
                  <a:pt x="640993" y="2914476"/>
                  <a:pt x="79408" y="2352243"/>
                  <a:pt x="7649" y="1649622"/>
                </a:cubicBezTo>
                <a:lnTo>
                  <a:pt x="0" y="1499067"/>
                </a:lnTo>
                <a:lnTo>
                  <a:pt x="0" y="1495012"/>
                </a:lnTo>
                <a:lnTo>
                  <a:pt x="7649" y="1344457"/>
                </a:lnTo>
                <a:cubicBezTo>
                  <a:pt x="84534" y="591650"/>
                  <a:pt x="723719" y="0"/>
                  <a:pt x="1495209" y="0"/>
                </a:cubicBezTo>
                <a:close/>
              </a:path>
            </a:pathLst>
          </a:custGeom>
        </p:spPr>
        <p:txBody>
          <a:bodyPr wrap="square">
            <a:noAutofit/>
          </a:bodyPr>
          <a:lstStyle>
            <a:lvl1pPr>
              <a:defRPr sz="2201"/>
            </a:lvl1pPr>
          </a:lstStyle>
          <a:p>
            <a:endParaRPr lang="en-US"/>
          </a:p>
        </p:txBody>
      </p:sp>
      <p:sp>
        <p:nvSpPr>
          <p:cNvPr id="2" name="Title 1"/>
          <p:cNvSpPr>
            <a:spLocks noGrp="1"/>
          </p:cNvSpPr>
          <p:nvPr>
            <p:ph type="title"/>
          </p:nvPr>
        </p:nvSpPr>
        <p:spPr>
          <a:xfrm>
            <a:off x="838201" y="484801"/>
            <a:ext cx="10515600" cy="975290"/>
          </a:xfrm>
        </p:spPr>
        <p:txBody>
          <a:bodyPr/>
          <a:lstStyle>
            <a:lvl1pPr algn="ctr">
              <a:defRPr/>
            </a:lvl1pPr>
          </a:lstStyle>
          <a:p>
            <a:r>
              <a:rPr lang="en-US"/>
              <a:t>Click to edit Master title style</a:t>
            </a:r>
          </a:p>
        </p:txBody>
      </p:sp>
      <p:sp>
        <p:nvSpPr>
          <p:cNvPr id="4" name="Slide Number Placeholder 3"/>
          <p:cNvSpPr>
            <a:spLocks noGrp="1"/>
          </p:cNvSpPr>
          <p:nvPr>
            <p:ph type="sldNum" sz="quarter" idx="11"/>
          </p:nvPr>
        </p:nvSpPr>
        <p:spPr/>
        <p:txBody>
          <a:bodyPr/>
          <a:lstStyle/>
          <a:p>
            <a:fld id="{8E634BBC-562C-084E-A5E8-A4A91B5D7A0A}" type="slidenum">
              <a:rPr lang="en-US" smtClean="0"/>
              <a:pPr/>
              <a:t>‹N°›</a:t>
            </a:fld>
            <a:endParaRPr lang="en-US"/>
          </a:p>
          <a:p>
            <a:endParaRPr lang="en-US" dirty="0"/>
          </a:p>
        </p:txBody>
      </p:sp>
      <p:sp>
        <p:nvSpPr>
          <p:cNvPr id="6" name="Picture Placeholder 5"/>
          <p:cNvSpPr>
            <a:spLocks noGrp="1"/>
          </p:cNvSpPr>
          <p:nvPr>
            <p:ph type="pic" sz="quarter" idx="13"/>
          </p:nvPr>
        </p:nvSpPr>
        <p:spPr>
          <a:xfrm>
            <a:off x="4968633" y="2518722"/>
            <a:ext cx="2311058" cy="1496962"/>
          </a:xfrm>
          <a:custGeom>
            <a:avLst/>
            <a:gdLst>
              <a:gd name="connsiteX0" fmla="*/ 1495209 w 4621212"/>
              <a:gd name="connsiteY0" fmla="*/ 0 h 2993923"/>
              <a:gd name="connsiteX1" fmla="*/ 3126003 w 4621212"/>
              <a:gd name="connsiteY1" fmla="*/ 0 h 2993923"/>
              <a:gd name="connsiteX2" fmla="*/ 4613563 w 4621212"/>
              <a:gd name="connsiteY2" fmla="*/ 1344457 h 2993923"/>
              <a:gd name="connsiteX3" fmla="*/ 4621212 w 4621212"/>
              <a:gd name="connsiteY3" fmla="*/ 1495012 h 2993923"/>
              <a:gd name="connsiteX4" fmla="*/ 4621212 w 4621212"/>
              <a:gd name="connsiteY4" fmla="*/ 1499067 h 2993923"/>
              <a:gd name="connsiteX5" fmla="*/ 4613563 w 4621212"/>
              <a:gd name="connsiteY5" fmla="*/ 1649622 h 2993923"/>
              <a:gd name="connsiteX6" fmla="*/ 3278410 w 4621212"/>
              <a:gd name="connsiteY6" fmla="*/ 2986318 h 2993923"/>
              <a:gd name="connsiteX7" fmla="*/ 3129066 w 4621212"/>
              <a:gd name="connsiteY7" fmla="*/ 2993923 h 2993923"/>
              <a:gd name="connsiteX8" fmla="*/ 1492146 w 4621212"/>
              <a:gd name="connsiteY8" fmla="*/ 2993923 h 2993923"/>
              <a:gd name="connsiteX9" fmla="*/ 1342803 w 4621212"/>
              <a:gd name="connsiteY9" fmla="*/ 2986318 h 2993923"/>
              <a:gd name="connsiteX10" fmla="*/ 7649 w 4621212"/>
              <a:gd name="connsiteY10" fmla="*/ 1649622 h 2993923"/>
              <a:gd name="connsiteX11" fmla="*/ 0 w 4621212"/>
              <a:gd name="connsiteY11" fmla="*/ 1499067 h 2993923"/>
              <a:gd name="connsiteX12" fmla="*/ 0 w 4621212"/>
              <a:gd name="connsiteY12" fmla="*/ 1495012 h 2993923"/>
              <a:gd name="connsiteX13" fmla="*/ 7649 w 4621212"/>
              <a:gd name="connsiteY13" fmla="*/ 1344457 h 2993923"/>
              <a:gd name="connsiteX14" fmla="*/ 1495209 w 4621212"/>
              <a:gd name="connsiteY14" fmla="*/ 0 h 299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21212" h="2993923">
                <a:moveTo>
                  <a:pt x="1495209" y="0"/>
                </a:moveTo>
                <a:cubicBezTo>
                  <a:pt x="3126003" y="0"/>
                  <a:pt x="3126003" y="0"/>
                  <a:pt x="3126003" y="0"/>
                </a:cubicBezTo>
                <a:cubicBezTo>
                  <a:pt x="3897493" y="0"/>
                  <a:pt x="4536678" y="591650"/>
                  <a:pt x="4613563" y="1344457"/>
                </a:cubicBezTo>
                <a:lnTo>
                  <a:pt x="4621212" y="1495012"/>
                </a:lnTo>
                <a:lnTo>
                  <a:pt x="4621212" y="1499067"/>
                </a:lnTo>
                <a:lnTo>
                  <a:pt x="4613563" y="1649622"/>
                </a:lnTo>
                <a:cubicBezTo>
                  <a:pt x="4541804" y="2352243"/>
                  <a:pt x="3980219" y="2914476"/>
                  <a:pt x="3278410" y="2986318"/>
                </a:cubicBezTo>
                <a:lnTo>
                  <a:pt x="3129066" y="2993923"/>
                </a:lnTo>
                <a:lnTo>
                  <a:pt x="1492146" y="2993923"/>
                </a:lnTo>
                <a:lnTo>
                  <a:pt x="1342803" y="2986318"/>
                </a:lnTo>
                <a:cubicBezTo>
                  <a:pt x="640993" y="2914476"/>
                  <a:pt x="79408" y="2352243"/>
                  <a:pt x="7649" y="1649622"/>
                </a:cubicBezTo>
                <a:lnTo>
                  <a:pt x="0" y="1499067"/>
                </a:lnTo>
                <a:lnTo>
                  <a:pt x="0" y="1495012"/>
                </a:lnTo>
                <a:lnTo>
                  <a:pt x="7649" y="1344457"/>
                </a:lnTo>
                <a:cubicBezTo>
                  <a:pt x="84534" y="591650"/>
                  <a:pt x="723719" y="0"/>
                  <a:pt x="1495209" y="0"/>
                </a:cubicBezTo>
                <a:close/>
              </a:path>
            </a:pathLst>
          </a:custGeom>
        </p:spPr>
        <p:txBody>
          <a:bodyPr wrap="square">
            <a:noAutofit/>
          </a:bodyPr>
          <a:lstStyle>
            <a:lvl1pPr>
              <a:defRPr sz="2201"/>
            </a:lvl1pPr>
          </a:lstStyle>
          <a:p>
            <a:endParaRPr lang="en-US"/>
          </a:p>
        </p:txBody>
      </p:sp>
      <p:sp>
        <p:nvSpPr>
          <p:cNvPr id="7" name="Picture Placeholder 6"/>
          <p:cNvSpPr>
            <a:spLocks noGrp="1"/>
          </p:cNvSpPr>
          <p:nvPr>
            <p:ph type="pic" sz="quarter" idx="14"/>
          </p:nvPr>
        </p:nvSpPr>
        <p:spPr>
          <a:xfrm>
            <a:off x="9121115" y="2518722"/>
            <a:ext cx="2311058" cy="1496962"/>
          </a:xfrm>
          <a:custGeom>
            <a:avLst/>
            <a:gdLst>
              <a:gd name="connsiteX0" fmla="*/ 1495209 w 4621212"/>
              <a:gd name="connsiteY0" fmla="*/ 0 h 2993923"/>
              <a:gd name="connsiteX1" fmla="*/ 3126003 w 4621212"/>
              <a:gd name="connsiteY1" fmla="*/ 0 h 2993923"/>
              <a:gd name="connsiteX2" fmla="*/ 4613563 w 4621212"/>
              <a:gd name="connsiteY2" fmla="*/ 1344457 h 2993923"/>
              <a:gd name="connsiteX3" fmla="*/ 4621212 w 4621212"/>
              <a:gd name="connsiteY3" fmla="*/ 1495012 h 2993923"/>
              <a:gd name="connsiteX4" fmla="*/ 4621212 w 4621212"/>
              <a:gd name="connsiteY4" fmla="*/ 1499067 h 2993923"/>
              <a:gd name="connsiteX5" fmla="*/ 4613563 w 4621212"/>
              <a:gd name="connsiteY5" fmla="*/ 1649622 h 2993923"/>
              <a:gd name="connsiteX6" fmla="*/ 3278410 w 4621212"/>
              <a:gd name="connsiteY6" fmla="*/ 2986318 h 2993923"/>
              <a:gd name="connsiteX7" fmla="*/ 3129066 w 4621212"/>
              <a:gd name="connsiteY7" fmla="*/ 2993923 h 2993923"/>
              <a:gd name="connsiteX8" fmla="*/ 1492146 w 4621212"/>
              <a:gd name="connsiteY8" fmla="*/ 2993923 h 2993923"/>
              <a:gd name="connsiteX9" fmla="*/ 1342803 w 4621212"/>
              <a:gd name="connsiteY9" fmla="*/ 2986318 h 2993923"/>
              <a:gd name="connsiteX10" fmla="*/ 7649 w 4621212"/>
              <a:gd name="connsiteY10" fmla="*/ 1649622 h 2993923"/>
              <a:gd name="connsiteX11" fmla="*/ 0 w 4621212"/>
              <a:gd name="connsiteY11" fmla="*/ 1499067 h 2993923"/>
              <a:gd name="connsiteX12" fmla="*/ 0 w 4621212"/>
              <a:gd name="connsiteY12" fmla="*/ 1495012 h 2993923"/>
              <a:gd name="connsiteX13" fmla="*/ 7649 w 4621212"/>
              <a:gd name="connsiteY13" fmla="*/ 1344457 h 2993923"/>
              <a:gd name="connsiteX14" fmla="*/ 1495209 w 4621212"/>
              <a:gd name="connsiteY14" fmla="*/ 0 h 29939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621212" h="2993923">
                <a:moveTo>
                  <a:pt x="1495209" y="0"/>
                </a:moveTo>
                <a:cubicBezTo>
                  <a:pt x="3126003" y="0"/>
                  <a:pt x="3126003" y="0"/>
                  <a:pt x="3126003" y="0"/>
                </a:cubicBezTo>
                <a:cubicBezTo>
                  <a:pt x="3897493" y="0"/>
                  <a:pt x="4536678" y="591650"/>
                  <a:pt x="4613563" y="1344457"/>
                </a:cubicBezTo>
                <a:lnTo>
                  <a:pt x="4621212" y="1495012"/>
                </a:lnTo>
                <a:lnTo>
                  <a:pt x="4621212" y="1499067"/>
                </a:lnTo>
                <a:lnTo>
                  <a:pt x="4613563" y="1649622"/>
                </a:lnTo>
                <a:cubicBezTo>
                  <a:pt x="4541804" y="2352243"/>
                  <a:pt x="3980219" y="2914476"/>
                  <a:pt x="3278410" y="2986318"/>
                </a:cubicBezTo>
                <a:lnTo>
                  <a:pt x="3129066" y="2993923"/>
                </a:lnTo>
                <a:lnTo>
                  <a:pt x="1492146" y="2993923"/>
                </a:lnTo>
                <a:lnTo>
                  <a:pt x="1342803" y="2986318"/>
                </a:lnTo>
                <a:cubicBezTo>
                  <a:pt x="640993" y="2914476"/>
                  <a:pt x="79408" y="2352243"/>
                  <a:pt x="7649" y="1649622"/>
                </a:cubicBezTo>
                <a:lnTo>
                  <a:pt x="0" y="1499067"/>
                </a:lnTo>
                <a:lnTo>
                  <a:pt x="0" y="1495012"/>
                </a:lnTo>
                <a:lnTo>
                  <a:pt x="7649" y="1344457"/>
                </a:lnTo>
                <a:cubicBezTo>
                  <a:pt x="84534" y="591650"/>
                  <a:pt x="723719" y="0"/>
                  <a:pt x="1495209" y="0"/>
                </a:cubicBezTo>
                <a:close/>
              </a:path>
            </a:pathLst>
          </a:custGeom>
        </p:spPr>
        <p:txBody>
          <a:bodyPr wrap="square">
            <a:noAutofit/>
          </a:bodyPr>
          <a:lstStyle>
            <a:lvl1pPr>
              <a:defRPr sz="2201"/>
            </a:lvl1pPr>
          </a:lstStyle>
          <a:p>
            <a:endParaRPr lang="en-US"/>
          </a:p>
        </p:txBody>
      </p:sp>
      <p:sp>
        <p:nvSpPr>
          <p:cNvPr id="5" name="Footer Placeholder 4"/>
          <p:cNvSpPr>
            <a:spLocks noGrp="1"/>
          </p:cNvSpPr>
          <p:nvPr>
            <p:ph type="ftr" sz="quarter" idx="15"/>
          </p:nvPr>
        </p:nvSpPr>
        <p:spPr/>
        <p:txBody>
          <a:bodyPr/>
          <a:lstStyle/>
          <a:p>
            <a:r>
              <a:rPr lang="en-US"/>
              <a:t>About Company – www.premast.com</a:t>
            </a:r>
            <a:endParaRPr lang="en-US" dirty="0"/>
          </a:p>
        </p:txBody>
      </p:sp>
    </p:spTree>
    <p:extLst>
      <p:ext uri="{BB962C8B-B14F-4D97-AF65-F5344CB8AC3E}">
        <p14:creationId xmlns:p14="http://schemas.microsoft.com/office/powerpoint/2010/main" xmlns="" val="244480392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457126" y="365125"/>
            <a:ext cx="5621012" cy="1325563"/>
          </a:xfrm>
        </p:spPr>
        <p:txBody>
          <a:bodyPr/>
          <a:lstStyle/>
          <a:p>
            <a:r>
              <a:rPr lang="en-US"/>
              <a:t>Click to edit Master title style</a:t>
            </a:r>
          </a:p>
        </p:txBody>
      </p:sp>
      <p:sp>
        <p:nvSpPr>
          <p:cNvPr id="42" name="Picture Placeholder 41"/>
          <p:cNvSpPr>
            <a:spLocks noGrp="1"/>
          </p:cNvSpPr>
          <p:nvPr>
            <p:ph type="pic" sz="quarter" idx="11"/>
          </p:nvPr>
        </p:nvSpPr>
        <p:spPr>
          <a:xfrm>
            <a:off x="7685796" y="0"/>
            <a:ext cx="2176093" cy="1801020"/>
          </a:xfrm>
        </p:spPr>
        <p:txBody>
          <a:bodyPr/>
          <a:lstStyle/>
          <a:p>
            <a:endParaRPr lang="en-US"/>
          </a:p>
        </p:txBody>
      </p:sp>
      <p:sp>
        <p:nvSpPr>
          <p:cNvPr id="43" name="Picture Placeholder 41"/>
          <p:cNvSpPr>
            <a:spLocks noGrp="1"/>
          </p:cNvSpPr>
          <p:nvPr>
            <p:ph type="pic" sz="quarter" idx="12"/>
          </p:nvPr>
        </p:nvSpPr>
        <p:spPr>
          <a:xfrm>
            <a:off x="10023052" y="0"/>
            <a:ext cx="2176093" cy="1801020"/>
          </a:xfrm>
        </p:spPr>
        <p:txBody>
          <a:bodyPr/>
          <a:lstStyle/>
          <a:p>
            <a:endParaRPr lang="en-US"/>
          </a:p>
        </p:txBody>
      </p:sp>
      <p:sp>
        <p:nvSpPr>
          <p:cNvPr id="44" name="Picture Placeholder 41"/>
          <p:cNvSpPr>
            <a:spLocks noGrp="1"/>
          </p:cNvSpPr>
          <p:nvPr>
            <p:ph type="pic" sz="quarter" idx="13"/>
          </p:nvPr>
        </p:nvSpPr>
        <p:spPr>
          <a:xfrm>
            <a:off x="7685796" y="2315497"/>
            <a:ext cx="2176093" cy="1801020"/>
          </a:xfrm>
        </p:spPr>
        <p:txBody>
          <a:bodyPr/>
          <a:lstStyle/>
          <a:p>
            <a:endParaRPr lang="en-US"/>
          </a:p>
        </p:txBody>
      </p:sp>
      <p:sp>
        <p:nvSpPr>
          <p:cNvPr id="45" name="Picture Placeholder 41"/>
          <p:cNvSpPr>
            <a:spLocks noGrp="1"/>
          </p:cNvSpPr>
          <p:nvPr>
            <p:ph type="pic" sz="quarter" idx="14"/>
          </p:nvPr>
        </p:nvSpPr>
        <p:spPr>
          <a:xfrm>
            <a:off x="10023052" y="2315497"/>
            <a:ext cx="2176093" cy="1801020"/>
          </a:xfrm>
        </p:spPr>
        <p:txBody>
          <a:bodyPr/>
          <a:lstStyle/>
          <a:p>
            <a:endParaRPr lang="en-US"/>
          </a:p>
        </p:txBody>
      </p:sp>
      <p:sp>
        <p:nvSpPr>
          <p:cNvPr id="46" name="Picture Placeholder 41"/>
          <p:cNvSpPr>
            <a:spLocks noGrp="1"/>
          </p:cNvSpPr>
          <p:nvPr>
            <p:ph type="pic" sz="quarter" idx="15"/>
          </p:nvPr>
        </p:nvSpPr>
        <p:spPr>
          <a:xfrm>
            <a:off x="7685796" y="4630993"/>
            <a:ext cx="2176093" cy="1801020"/>
          </a:xfrm>
        </p:spPr>
        <p:txBody>
          <a:bodyPr/>
          <a:lstStyle/>
          <a:p>
            <a:endParaRPr lang="en-US"/>
          </a:p>
        </p:txBody>
      </p:sp>
      <p:sp>
        <p:nvSpPr>
          <p:cNvPr id="47" name="Picture Placeholder 41"/>
          <p:cNvSpPr>
            <a:spLocks noGrp="1"/>
          </p:cNvSpPr>
          <p:nvPr>
            <p:ph type="pic" sz="quarter" idx="16"/>
          </p:nvPr>
        </p:nvSpPr>
        <p:spPr>
          <a:xfrm>
            <a:off x="10023052" y="4630993"/>
            <a:ext cx="2176093" cy="1801020"/>
          </a:xfrm>
        </p:spPr>
        <p:txBody>
          <a:bodyPr/>
          <a:lstStyle/>
          <a:p>
            <a:endParaRPr lang="en-US"/>
          </a:p>
        </p:txBody>
      </p:sp>
      <p:sp>
        <p:nvSpPr>
          <p:cNvPr id="4" name="Footer Placeholder 3"/>
          <p:cNvSpPr>
            <a:spLocks noGrp="1"/>
          </p:cNvSpPr>
          <p:nvPr>
            <p:ph type="ftr" sz="quarter" idx="17"/>
          </p:nvPr>
        </p:nvSpPr>
        <p:spPr/>
        <p:txBody>
          <a:bodyPr/>
          <a:lstStyle/>
          <a:p>
            <a:r>
              <a:rPr lang="en-US"/>
              <a:t>About Company – www.premast.com</a:t>
            </a:r>
            <a:endParaRPr lang="en-US" dirty="0"/>
          </a:p>
        </p:txBody>
      </p:sp>
      <p:sp>
        <p:nvSpPr>
          <p:cNvPr id="5" name="Slide Number Placeholder 4"/>
          <p:cNvSpPr>
            <a:spLocks noGrp="1"/>
          </p:cNvSpPr>
          <p:nvPr>
            <p:ph type="sldNum" sz="quarter" idx="18"/>
          </p:nvPr>
        </p:nvSpPr>
        <p:spPr/>
        <p:txBody>
          <a:bodyPr/>
          <a:lstStyle/>
          <a:p>
            <a:fld id="{B5A179EB-6EAE-46B1-AD08-9751EE2916D5}" type="slidenum">
              <a:rPr lang="en-US" smtClean="0"/>
              <a:pPr/>
              <a:t>‹N°›</a:t>
            </a:fld>
            <a:endParaRPr lang="en-US" dirty="0"/>
          </a:p>
        </p:txBody>
      </p:sp>
    </p:spTree>
    <p:extLst>
      <p:ext uri="{BB962C8B-B14F-4D97-AF65-F5344CB8AC3E}">
        <p14:creationId xmlns:p14="http://schemas.microsoft.com/office/powerpoint/2010/main" xmlns="" val="214494461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E634BBC-562C-084E-A5E8-A4A91B5D7A0A}" type="slidenum">
              <a:rPr lang="en-US" smtClean="0"/>
              <a:pPr/>
              <a:t>‹N°›</a:t>
            </a:fld>
            <a:endParaRPr lang="en-US"/>
          </a:p>
          <a:p>
            <a:endParaRPr lang="en-US" dirty="0"/>
          </a:p>
        </p:txBody>
      </p:sp>
      <p:sp>
        <p:nvSpPr>
          <p:cNvPr id="4" name="Picture Placeholder 2"/>
          <p:cNvSpPr>
            <a:spLocks noGrp="1"/>
          </p:cNvSpPr>
          <p:nvPr>
            <p:ph type="pic" sz="quarter" idx="12"/>
          </p:nvPr>
        </p:nvSpPr>
        <p:spPr>
          <a:xfrm>
            <a:off x="1144812" y="1297783"/>
            <a:ext cx="5801064" cy="3312318"/>
          </a:xfrm>
        </p:spPr>
        <p:txBody>
          <a:bodyPr/>
          <a:lstStyle/>
          <a:p>
            <a:endParaRPr lang="en-US"/>
          </a:p>
        </p:txBody>
      </p:sp>
      <p:sp>
        <p:nvSpPr>
          <p:cNvPr id="2" name="Footer Placeholder 1"/>
          <p:cNvSpPr>
            <a:spLocks noGrp="1"/>
          </p:cNvSpPr>
          <p:nvPr>
            <p:ph type="ftr" sz="quarter" idx="13"/>
          </p:nvPr>
        </p:nvSpPr>
        <p:spPr/>
        <p:txBody>
          <a:bodyPr/>
          <a:lstStyle/>
          <a:p>
            <a:r>
              <a:rPr lang="en-US"/>
              <a:t>About Company – www.premast.com</a:t>
            </a:r>
            <a:endParaRPr lang="en-US" dirty="0"/>
          </a:p>
        </p:txBody>
      </p:sp>
    </p:spTree>
    <p:extLst>
      <p:ext uri="{BB962C8B-B14F-4D97-AF65-F5344CB8AC3E}">
        <p14:creationId xmlns:p14="http://schemas.microsoft.com/office/powerpoint/2010/main" xmlns="" val="1856715721"/>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E634BBC-562C-084E-A5E8-A4A91B5D7A0A}" type="slidenum">
              <a:rPr lang="en-US" smtClean="0"/>
              <a:pPr/>
              <a:t>‹N°›</a:t>
            </a:fld>
            <a:endParaRPr lang="en-US"/>
          </a:p>
          <a:p>
            <a:endParaRPr lang="en-US" dirty="0"/>
          </a:p>
        </p:txBody>
      </p:sp>
      <p:sp>
        <p:nvSpPr>
          <p:cNvPr id="4" name="Picture Placeholder 2"/>
          <p:cNvSpPr>
            <a:spLocks noGrp="1"/>
          </p:cNvSpPr>
          <p:nvPr>
            <p:ph type="pic" sz="quarter" idx="12"/>
          </p:nvPr>
        </p:nvSpPr>
        <p:spPr>
          <a:xfrm>
            <a:off x="6815545" y="758873"/>
            <a:ext cx="3995969" cy="5340180"/>
          </a:xfrm>
        </p:spPr>
        <p:txBody>
          <a:bodyPr/>
          <a:lstStyle/>
          <a:p>
            <a:endParaRPr lang="en-US"/>
          </a:p>
        </p:txBody>
      </p:sp>
      <p:sp>
        <p:nvSpPr>
          <p:cNvPr id="2" name="Footer Placeholder 1"/>
          <p:cNvSpPr>
            <a:spLocks noGrp="1"/>
          </p:cNvSpPr>
          <p:nvPr>
            <p:ph type="ftr" sz="quarter" idx="13"/>
          </p:nvPr>
        </p:nvSpPr>
        <p:spPr/>
        <p:txBody>
          <a:bodyPr/>
          <a:lstStyle/>
          <a:p>
            <a:r>
              <a:rPr lang="en-US"/>
              <a:t>About Company – www.premast.com</a:t>
            </a:r>
            <a:endParaRPr lang="en-US" dirty="0"/>
          </a:p>
        </p:txBody>
      </p:sp>
    </p:spTree>
    <p:extLst>
      <p:ext uri="{BB962C8B-B14F-4D97-AF65-F5344CB8AC3E}">
        <p14:creationId xmlns:p14="http://schemas.microsoft.com/office/powerpoint/2010/main" xmlns="" val="382591727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6" name="Slide Number Placeholder 5"/>
          <p:cNvSpPr>
            <a:spLocks noGrp="1"/>
          </p:cNvSpPr>
          <p:nvPr>
            <p:ph type="sldNum" sz="quarter" idx="11"/>
          </p:nvPr>
        </p:nvSpPr>
        <p:spPr/>
        <p:txBody>
          <a:bodyPr/>
          <a:lstStyle/>
          <a:p>
            <a:fld id="{8E634BBC-562C-084E-A5E8-A4A91B5D7A0A}" type="slidenum">
              <a:rPr lang="en-US" smtClean="0"/>
              <a:pPr/>
              <a:t>‹N°›</a:t>
            </a:fld>
            <a:endParaRPr lang="en-US"/>
          </a:p>
          <a:p>
            <a:endParaRPr lang="en-US" dirty="0"/>
          </a:p>
        </p:txBody>
      </p:sp>
      <p:sp>
        <p:nvSpPr>
          <p:cNvPr id="4" name="Picture Placeholder 2"/>
          <p:cNvSpPr>
            <a:spLocks noGrp="1"/>
          </p:cNvSpPr>
          <p:nvPr>
            <p:ph type="pic" sz="quarter" idx="12"/>
          </p:nvPr>
        </p:nvSpPr>
        <p:spPr>
          <a:xfrm>
            <a:off x="6280933" y="2275286"/>
            <a:ext cx="4673015" cy="3005970"/>
          </a:xfrm>
        </p:spPr>
        <p:txBody>
          <a:bodyPr/>
          <a:lstStyle/>
          <a:p>
            <a:endParaRPr lang="en-US"/>
          </a:p>
        </p:txBody>
      </p:sp>
      <p:sp>
        <p:nvSpPr>
          <p:cNvPr id="2" name="Footer Placeholder 1"/>
          <p:cNvSpPr>
            <a:spLocks noGrp="1"/>
          </p:cNvSpPr>
          <p:nvPr>
            <p:ph type="ftr" sz="quarter" idx="13"/>
          </p:nvPr>
        </p:nvSpPr>
        <p:spPr/>
        <p:txBody>
          <a:bodyPr/>
          <a:lstStyle/>
          <a:p>
            <a:r>
              <a:rPr lang="en-US"/>
              <a:t>About Company – www.premast.com</a:t>
            </a:r>
            <a:endParaRPr lang="en-US" dirty="0"/>
          </a:p>
        </p:txBody>
      </p:sp>
    </p:spTree>
    <p:extLst>
      <p:ext uri="{BB962C8B-B14F-4D97-AF65-F5344CB8AC3E}">
        <p14:creationId xmlns:p14="http://schemas.microsoft.com/office/powerpoint/2010/main" xmlns="" val="2990730848"/>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userDrawn="1">
  <p:cSld name="1_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9" y="457201"/>
            <a:ext cx="3932237" cy="1600201"/>
          </a:xfrm>
        </p:spPr>
        <p:txBody>
          <a:bodyPr anchor="t"/>
          <a:lstStyle>
            <a:lvl1pPr>
              <a:defRPr sz="3179"/>
            </a:lvl1pPr>
          </a:lstStyle>
          <a:p>
            <a:r>
              <a:rPr lang="en-US" dirty="0"/>
              <a:t>Click to edit Master title style</a:t>
            </a:r>
          </a:p>
        </p:txBody>
      </p:sp>
      <p:sp>
        <p:nvSpPr>
          <p:cNvPr id="9" name="Slide Number Placeholder 8"/>
          <p:cNvSpPr>
            <a:spLocks noGrp="1"/>
          </p:cNvSpPr>
          <p:nvPr>
            <p:ph type="sldNum" sz="quarter" idx="11"/>
          </p:nvPr>
        </p:nvSpPr>
        <p:spPr/>
        <p:txBody>
          <a:bodyPr/>
          <a:lstStyle/>
          <a:p>
            <a:fld id="{8E634BBC-562C-084E-A5E8-A4A91B5D7A0A}" type="slidenum">
              <a:rPr lang="en-US" smtClean="0"/>
              <a:pPr/>
              <a:t>‹N°›</a:t>
            </a:fld>
            <a:endParaRPr lang="en-US"/>
          </a:p>
          <a:p>
            <a:endParaRPr lang="en-US" dirty="0"/>
          </a:p>
        </p:txBody>
      </p:sp>
      <p:sp>
        <p:nvSpPr>
          <p:cNvPr id="3" name="Footer Placeholder 2"/>
          <p:cNvSpPr>
            <a:spLocks noGrp="1"/>
          </p:cNvSpPr>
          <p:nvPr>
            <p:ph type="ftr" sz="quarter" idx="12"/>
          </p:nvPr>
        </p:nvSpPr>
        <p:spPr/>
        <p:txBody>
          <a:bodyPr/>
          <a:lstStyle/>
          <a:p>
            <a:r>
              <a:rPr lang="en-US"/>
              <a:t>About Company – www.premast.com</a:t>
            </a:r>
            <a:endParaRPr lang="en-US" dirty="0"/>
          </a:p>
        </p:txBody>
      </p:sp>
    </p:spTree>
    <p:extLst>
      <p:ext uri="{BB962C8B-B14F-4D97-AF65-F5344CB8AC3E}">
        <p14:creationId xmlns:p14="http://schemas.microsoft.com/office/powerpoint/2010/main" xmlns="" val="16838773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3"/>
          </p:nvPr>
        </p:nvSpPr>
        <p:spPr/>
        <p:txBody>
          <a:bodyPr/>
          <a:lstStyle/>
          <a:p>
            <a:fld id="{5D3A004F-2493-4BCC-BECF-C0616F9350EE}" type="slidenum">
              <a:rPr lang="en-GB" smtClean="0"/>
              <a:pPr/>
              <a:t>‹N°›</a:t>
            </a:fld>
            <a:endParaRPr lang="en-GB" dirty="0"/>
          </a:p>
        </p:txBody>
      </p:sp>
      <p:sp>
        <p:nvSpPr>
          <p:cNvPr id="4" name="Footer Placeholder 3"/>
          <p:cNvSpPr>
            <a:spLocks noGrp="1"/>
          </p:cNvSpPr>
          <p:nvPr>
            <p:ph type="ftr" sz="quarter" idx="14"/>
          </p:nvPr>
        </p:nvSpPr>
        <p:spPr/>
        <p:txBody>
          <a:bodyPr/>
          <a:lstStyle/>
          <a:p>
            <a:r>
              <a:rPr lang="en-GB" b="1">
                <a:latin typeface="Raleway ExtraBold" panose="020B0903030101060003" pitchFamily="34" charset="0"/>
              </a:rPr>
              <a:t>Business</a:t>
            </a:r>
            <a:r>
              <a:rPr lang="en-GB" b="1"/>
              <a:t> </a:t>
            </a:r>
            <a:r>
              <a:rPr lang="en-GB"/>
              <a:t>Plan - PowerPoint template</a:t>
            </a:r>
            <a:endParaRPr lang="en-GB" sz="1400" dirty="0"/>
          </a:p>
        </p:txBody>
      </p:sp>
    </p:spTree>
    <p:extLst>
      <p:ext uri="{BB962C8B-B14F-4D97-AF65-F5344CB8AC3E}">
        <p14:creationId xmlns:p14="http://schemas.microsoft.com/office/powerpoint/2010/main" xmlns="" val="1967566943"/>
      </p:ext>
    </p:extLst>
  </p:cSld>
  <p:clrMapOvr>
    <a:masterClrMapping/>
  </p:clrMapOvr>
  <mc:AlternateContent xmlns:mc="http://schemas.openxmlformats.org/markup-compatibility/2006">
    <mc:Choice xmlns:p14="http://schemas.microsoft.com/office/powerpoint/2010/main" xmlns="" Requires="p14">
      <p:transition p14:dur="10"/>
    </mc:Choice>
    <mc:Fallback>
      <p:transition/>
    </mc:Fallback>
  </mc:AlternateContent>
  <p:hf hd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5.xml"/><Relationship Id="rId18" Type="http://schemas.openxmlformats.org/officeDocument/2006/relationships/slideLayout" Target="../slideLayouts/slideLayout30.xml"/><Relationship Id="rId26" Type="http://schemas.openxmlformats.org/officeDocument/2006/relationships/slideLayout" Target="../slideLayouts/slideLayout38.xml"/><Relationship Id="rId39" Type="http://schemas.openxmlformats.org/officeDocument/2006/relationships/slideLayout" Target="../slideLayouts/slideLayout51.xml"/><Relationship Id="rId21" Type="http://schemas.openxmlformats.org/officeDocument/2006/relationships/slideLayout" Target="../slideLayouts/slideLayout33.xml"/><Relationship Id="rId34" Type="http://schemas.openxmlformats.org/officeDocument/2006/relationships/slideLayout" Target="../slideLayouts/slideLayout46.xml"/><Relationship Id="rId42" Type="http://schemas.openxmlformats.org/officeDocument/2006/relationships/slideLayout" Target="../slideLayouts/slideLayout54.xml"/><Relationship Id="rId47" Type="http://schemas.openxmlformats.org/officeDocument/2006/relationships/slideLayout" Target="../slideLayouts/slideLayout59.xml"/><Relationship Id="rId50" Type="http://schemas.openxmlformats.org/officeDocument/2006/relationships/slideLayout" Target="../slideLayouts/slideLayout62.xml"/><Relationship Id="rId55" Type="http://schemas.openxmlformats.org/officeDocument/2006/relationships/slideLayout" Target="../slideLayouts/slideLayout67.xml"/><Relationship Id="rId63" Type="http://schemas.openxmlformats.org/officeDocument/2006/relationships/theme" Target="../theme/theme2.xml"/><Relationship Id="rId7" Type="http://schemas.openxmlformats.org/officeDocument/2006/relationships/slideLayout" Target="../slideLayouts/slideLayout19.xml"/><Relationship Id="rId2" Type="http://schemas.openxmlformats.org/officeDocument/2006/relationships/slideLayout" Target="../slideLayouts/slideLayout14.xml"/><Relationship Id="rId16" Type="http://schemas.openxmlformats.org/officeDocument/2006/relationships/slideLayout" Target="../slideLayouts/slideLayout28.xml"/><Relationship Id="rId20" Type="http://schemas.openxmlformats.org/officeDocument/2006/relationships/slideLayout" Target="../slideLayouts/slideLayout32.xml"/><Relationship Id="rId29" Type="http://schemas.openxmlformats.org/officeDocument/2006/relationships/slideLayout" Target="../slideLayouts/slideLayout41.xml"/><Relationship Id="rId41" Type="http://schemas.openxmlformats.org/officeDocument/2006/relationships/slideLayout" Target="../slideLayouts/slideLayout53.xml"/><Relationship Id="rId54" Type="http://schemas.openxmlformats.org/officeDocument/2006/relationships/slideLayout" Target="../slideLayouts/slideLayout66.xml"/><Relationship Id="rId62" Type="http://schemas.openxmlformats.org/officeDocument/2006/relationships/slideLayout" Target="../slideLayouts/slideLayout7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24" Type="http://schemas.openxmlformats.org/officeDocument/2006/relationships/slideLayout" Target="../slideLayouts/slideLayout36.xml"/><Relationship Id="rId32" Type="http://schemas.openxmlformats.org/officeDocument/2006/relationships/slideLayout" Target="../slideLayouts/slideLayout44.xml"/><Relationship Id="rId37" Type="http://schemas.openxmlformats.org/officeDocument/2006/relationships/slideLayout" Target="../slideLayouts/slideLayout49.xml"/><Relationship Id="rId40" Type="http://schemas.openxmlformats.org/officeDocument/2006/relationships/slideLayout" Target="../slideLayouts/slideLayout52.xml"/><Relationship Id="rId45" Type="http://schemas.openxmlformats.org/officeDocument/2006/relationships/slideLayout" Target="../slideLayouts/slideLayout57.xml"/><Relationship Id="rId53" Type="http://schemas.openxmlformats.org/officeDocument/2006/relationships/slideLayout" Target="../slideLayouts/slideLayout65.xml"/><Relationship Id="rId58" Type="http://schemas.openxmlformats.org/officeDocument/2006/relationships/slideLayout" Target="../slideLayouts/slideLayout70.xml"/><Relationship Id="rId5" Type="http://schemas.openxmlformats.org/officeDocument/2006/relationships/slideLayout" Target="../slideLayouts/slideLayout17.xml"/><Relationship Id="rId15" Type="http://schemas.openxmlformats.org/officeDocument/2006/relationships/slideLayout" Target="../slideLayouts/slideLayout27.xml"/><Relationship Id="rId23" Type="http://schemas.openxmlformats.org/officeDocument/2006/relationships/slideLayout" Target="../slideLayouts/slideLayout35.xml"/><Relationship Id="rId28" Type="http://schemas.openxmlformats.org/officeDocument/2006/relationships/slideLayout" Target="../slideLayouts/slideLayout40.xml"/><Relationship Id="rId36" Type="http://schemas.openxmlformats.org/officeDocument/2006/relationships/slideLayout" Target="../slideLayouts/slideLayout48.xml"/><Relationship Id="rId49" Type="http://schemas.openxmlformats.org/officeDocument/2006/relationships/slideLayout" Target="../slideLayouts/slideLayout61.xml"/><Relationship Id="rId57" Type="http://schemas.openxmlformats.org/officeDocument/2006/relationships/slideLayout" Target="../slideLayouts/slideLayout69.xml"/><Relationship Id="rId61" Type="http://schemas.openxmlformats.org/officeDocument/2006/relationships/slideLayout" Target="../slideLayouts/slideLayout73.xml"/><Relationship Id="rId10" Type="http://schemas.openxmlformats.org/officeDocument/2006/relationships/slideLayout" Target="../slideLayouts/slideLayout22.xml"/><Relationship Id="rId19" Type="http://schemas.openxmlformats.org/officeDocument/2006/relationships/slideLayout" Target="../slideLayouts/slideLayout31.xml"/><Relationship Id="rId31" Type="http://schemas.openxmlformats.org/officeDocument/2006/relationships/slideLayout" Target="../slideLayouts/slideLayout43.xml"/><Relationship Id="rId44" Type="http://schemas.openxmlformats.org/officeDocument/2006/relationships/slideLayout" Target="../slideLayouts/slideLayout56.xml"/><Relationship Id="rId52" Type="http://schemas.openxmlformats.org/officeDocument/2006/relationships/slideLayout" Target="../slideLayouts/slideLayout64.xml"/><Relationship Id="rId60" Type="http://schemas.openxmlformats.org/officeDocument/2006/relationships/slideLayout" Target="../slideLayouts/slideLayout7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slideLayout" Target="../slideLayouts/slideLayout26.xml"/><Relationship Id="rId22" Type="http://schemas.openxmlformats.org/officeDocument/2006/relationships/slideLayout" Target="../slideLayouts/slideLayout34.xml"/><Relationship Id="rId27" Type="http://schemas.openxmlformats.org/officeDocument/2006/relationships/slideLayout" Target="../slideLayouts/slideLayout39.xml"/><Relationship Id="rId30" Type="http://schemas.openxmlformats.org/officeDocument/2006/relationships/slideLayout" Target="../slideLayouts/slideLayout42.xml"/><Relationship Id="rId35" Type="http://schemas.openxmlformats.org/officeDocument/2006/relationships/slideLayout" Target="../slideLayouts/slideLayout47.xml"/><Relationship Id="rId43" Type="http://schemas.openxmlformats.org/officeDocument/2006/relationships/slideLayout" Target="../slideLayouts/slideLayout55.xml"/><Relationship Id="rId48" Type="http://schemas.openxmlformats.org/officeDocument/2006/relationships/slideLayout" Target="../slideLayouts/slideLayout60.xml"/><Relationship Id="rId56" Type="http://schemas.openxmlformats.org/officeDocument/2006/relationships/slideLayout" Target="../slideLayouts/slideLayout68.xml"/><Relationship Id="rId8" Type="http://schemas.openxmlformats.org/officeDocument/2006/relationships/slideLayout" Target="../slideLayouts/slideLayout20.xml"/><Relationship Id="rId51" Type="http://schemas.openxmlformats.org/officeDocument/2006/relationships/slideLayout" Target="../slideLayouts/slideLayout63.xml"/><Relationship Id="rId3" Type="http://schemas.openxmlformats.org/officeDocument/2006/relationships/slideLayout" Target="../slideLayouts/slideLayout15.xml"/><Relationship Id="rId12" Type="http://schemas.openxmlformats.org/officeDocument/2006/relationships/slideLayout" Target="../slideLayouts/slideLayout24.xml"/><Relationship Id="rId17" Type="http://schemas.openxmlformats.org/officeDocument/2006/relationships/slideLayout" Target="../slideLayouts/slideLayout29.xml"/><Relationship Id="rId25" Type="http://schemas.openxmlformats.org/officeDocument/2006/relationships/slideLayout" Target="../slideLayouts/slideLayout37.xml"/><Relationship Id="rId33" Type="http://schemas.openxmlformats.org/officeDocument/2006/relationships/slideLayout" Target="../slideLayouts/slideLayout45.xml"/><Relationship Id="rId38" Type="http://schemas.openxmlformats.org/officeDocument/2006/relationships/slideLayout" Target="../slideLayouts/slideLayout50.xml"/><Relationship Id="rId46" Type="http://schemas.openxmlformats.org/officeDocument/2006/relationships/slideLayout" Target="../slideLayouts/slideLayout58.xml"/><Relationship Id="rId59"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77.xml"/><Relationship Id="rId2" Type="http://schemas.openxmlformats.org/officeDocument/2006/relationships/slideLayout" Target="../slideLayouts/slideLayout76.xml"/><Relationship Id="rId1" Type="http://schemas.openxmlformats.org/officeDocument/2006/relationships/slideLayout" Target="../slideLayouts/slideLayout75.xml"/><Relationship Id="rId5" Type="http://schemas.openxmlformats.org/officeDocument/2006/relationships/theme" Target="../theme/theme3.xml"/><Relationship Id="rId4" Type="http://schemas.openxmlformats.org/officeDocument/2006/relationships/slideLayout" Target="../slideLayouts/slideLayout78.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6.xml"/><Relationship Id="rId13" Type="http://schemas.openxmlformats.org/officeDocument/2006/relationships/slideLayout" Target="../slideLayouts/slideLayout91.xml"/><Relationship Id="rId18" Type="http://schemas.openxmlformats.org/officeDocument/2006/relationships/slideLayout" Target="../slideLayouts/slideLayout96.xml"/><Relationship Id="rId3" Type="http://schemas.openxmlformats.org/officeDocument/2006/relationships/slideLayout" Target="../slideLayouts/slideLayout81.xml"/><Relationship Id="rId21" Type="http://schemas.openxmlformats.org/officeDocument/2006/relationships/theme" Target="../theme/theme4.xml"/><Relationship Id="rId7" Type="http://schemas.openxmlformats.org/officeDocument/2006/relationships/slideLayout" Target="../slideLayouts/slideLayout85.xml"/><Relationship Id="rId12" Type="http://schemas.openxmlformats.org/officeDocument/2006/relationships/slideLayout" Target="../slideLayouts/slideLayout90.xml"/><Relationship Id="rId17" Type="http://schemas.openxmlformats.org/officeDocument/2006/relationships/slideLayout" Target="../slideLayouts/slideLayout95.xml"/><Relationship Id="rId2" Type="http://schemas.openxmlformats.org/officeDocument/2006/relationships/slideLayout" Target="../slideLayouts/slideLayout80.xml"/><Relationship Id="rId16" Type="http://schemas.openxmlformats.org/officeDocument/2006/relationships/slideLayout" Target="../slideLayouts/slideLayout94.xml"/><Relationship Id="rId20" Type="http://schemas.openxmlformats.org/officeDocument/2006/relationships/slideLayout" Target="../slideLayouts/slideLayout98.xml"/><Relationship Id="rId1" Type="http://schemas.openxmlformats.org/officeDocument/2006/relationships/slideLayout" Target="../slideLayouts/slideLayout79.xml"/><Relationship Id="rId6" Type="http://schemas.openxmlformats.org/officeDocument/2006/relationships/slideLayout" Target="../slideLayouts/slideLayout84.xml"/><Relationship Id="rId11" Type="http://schemas.openxmlformats.org/officeDocument/2006/relationships/slideLayout" Target="../slideLayouts/slideLayout89.xml"/><Relationship Id="rId5" Type="http://schemas.openxmlformats.org/officeDocument/2006/relationships/slideLayout" Target="../slideLayouts/slideLayout83.xml"/><Relationship Id="rId15" Type="http://schemas.openxmlformats.org/officeDocument/2006/relationships/slideLayout" Target="../slideLayouts/slideLayout93.xml"/><Relationship Id="rId10" Type="http://schemas.openxmlformats.org/officeDocument/2006/relationships/slideLayout" Target="../slideLayouts/slideLayout88.xml"/><Relationship Id="rId19" Type="http://schemas.openxmlformats.org/officeDocument/2006/relationships/slideLayout" Target="../slideLayouts/slideLayout97.xml"/><Relationship Id="rId4" Type="http://schemas.openxmlformats.org/officeDocument/2006/relationships/slideLayout" Target="../slideLayouts/slideLayout82.xml"/><Relationship Id="rId9" Type="http://schemas.openxmlformats.org/officeDocument/2006/relationships/slideLayout" Target="../slideLayouts/slideLayout87.xml"/><Relationship Id="rId14" Type="http://schemas.openxmlformats.org/officeDocument/2006/relationships/slideLayout" Target="../slideLayouts/slideLayout92.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55" Type="http://schemas.openxmlformats.org/officeDocument/2006/relationships/slideLayout" Target="../slideLayouts/slideLayout153.xml"/><Relationship Id="rId63" Type="http://schemas.openxmlformats.org/officeDocument/2006/relationships/slideLayout" Target="../slideLayouts/slideLayout161.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slideLayout" Target="../slideLayouts/slideLayout151.xml"/><Relationship Id="rId58" Type="http://schemas.openxmlformats.org/officeDocument/2006/relationships/slideLayout" Target="../slideLayouts/slideLayout156.xml"/><Relationship Id="rId66" Type="http://schemas.openxmlformats.org/officeDocument/2006/relationships/slideLayout" Target="../slideLayouts/slideLayout164.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 Id="rId57" Type="http://schemas.openxmlformats.org/officeDocument/2006/relationships/slideLayout" Target="../slideLayouts/slideLayout155.xml"/><Relationship Id="rId61" Type="http://schemas.openxmlformats.org/officeDocument/2006/relationships/slideLayout" Target="../slideLayouts/slideLayout159.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slideLayout" Target="../slideLayouts/slideLayout150.xml"/><Relationship Id="rId60" Type="http://schemas.openxmlformats.org/officeDocument/2006/relationships/slideLayout" Target="../slideLayouts/slideLayout158.xml"/><Relationship Id="rId65" Type="http://schemas.openxmlformats.org/officeDocument/2006/relationships/slideLayout" Target="../slideLayouts/slideLayout163.xml"/><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56" Type="http://schemas.openxmlformats.org/officeDocument/2006/relationships/slideLayout" Target="../slideLayouts/slideLayout154.xml"/><Relationship Id="rId64" Type="http://schemas.openxmlformats.org/officeDocument/2006/relationships/slideLayout" Target="../slideLayouts/slideLayout162.xml"/><Relationship Id="rId8" Type="http://schemas.openxmlformats.org/officeDocument/2006/relationships/slideLayout" Target="../slideLayouts/slideLayout106.xml"/><Relationship Id="rId51" Type="http://schemas.openxmlformats.org/officeDocument/2006/relationships/slideLayout" Target="../slideLayouts/slideLayout149.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59" Type="http://schemas.openxmlformats.org/officeDocument/2006/relationships/slideLayout" Target="../slideLayouts/slideLayout157.xml"/><Relationship Id="rId67" Type="http://schemas.openxmlformats.org/officeDocument/2006/relationships/theme" Target="../theme/theme5.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54" Type="http://schemas.openxmlformats.org/officeDocument/2006/relationships/slideLayout" Target="../slideLayouts/slideLayout152.xml"/><Relationship Id="rId62"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xmlns="" id="{21A931EB-ED10-4B2C-8214-841D1238876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xmlns="" id="{B605A480-6E28-4F89-821A-ADD051D74DE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305993AD-E202-49E6-AEAC-C560391CC0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AFDEE85-77D0-4AA5-967C-A847AB687C4D}" type="datetimeFigureOut">
              <a:rPr lang="fr-FR" smtClean="0"/>
              <a:pPr/>
              <a:t>29/09/2022</a:t>
            </a:fld>
            <a:endParaRPr lang="fr-FR"/>
          </a:p>
        </p:txBody>
      </p:sp>
      <p:sp>
        <p:nvSpPr>
          <p:cNvPr id="5" name="Espace réservé du pied de page 4">
            <a:extLst>
              <a:ext uri="{FF2B5EF4-FFF2-40B4-BE49-F238E27FC236}">
                <a16:creationId xmlns:a16="http://schemas.microsoft.com/office/drawing/2014/main" xmlns="" id="{C5410AF6-DF2A-4A3E-92F6-BFEBA2D611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xmlns="" id="{776EAB74-A0FB-4BDA-9BCD-65C4233D31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A900CF0-E9AC-4E61-985D-8D1378BF28BC}" type="slidenum">
              <a:rPr lang="fr-FR" smtClean="0"/>
              <a:pPr/>
              <a:t>‹N°›</a:t>
            </a:fld>
            <a:endParaRPr lang="fr-FR"/>
          </a:p>
        </p:txBody>
      </p:sp>
    </p:spTree>
    <p:extLst>
      <p:ext uri="{BB962C8B-B14F-4D97-AF65-F5344CB8AC3E}">
        <p14:creationId xmlns:p14="http://schemas.microsoft.com/office/powerpoint/2010/main" xmlns="" val="277164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94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B92C301-2DFB-42EA-BA36-169190CFCBE9}" type="datetimeFigureOut">
              <a:rPr lang="en-US" smtClean="0"/>
              <a:pPr/>
              <a:t>9/29/2022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Tree>
    <p:extLst>
      <p:ext uri="{BB962C8B-B14F-4D97-AF65-F5344CB8AC3E}">
        <p14:creationId xmlns:p14="http://schemas.microsoft.com/office/powerpoint/2010/main" xmlns="" val="1712486637"/>
      </p:ext>
    </p:extLst>
  </p:cSld>
  <p:clrMap bg1="lt1" tx1="dk1" bg2="lt2" tx2="dk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 id="2147483756" r:id="rId29"/>
    <p:sldLayoutId id="2147483757" r:id="rId30"/>
    <p:sldLayoutId id="2147483758" r:id="rId31"/>
    <p:sldLayoutId id="2147483759" r:id="rId32"/>
    <p:sldLayoutId id="2147483760" r:id="rId33"/>
    <p:sldLayoutId id="2147483761" r:id="rId34"/>
    <p:sldLayoutId id="2147483762" r:id="rId35"/>
    <p:sldLayoutId id="2147483763" r:id="rId36"/>
    <p:sldLayoutId id="2147483764" r:id="rId37"/>
    <p:sldLayoutId id="2147483765" r:id="rId38"/>
    <p:sldLayoutId id="2147483766" r:id="rId39"/>
    <p:sldLayoutId id="2147483767" r:id="rId40"/>
    <p:sldLayoutId id="2147483768" r:id="rId41"/>
    <p:sldLayoutId id="2147483769" r:id="rId42"/>
    <p:sldLayoutId id="2147483770" r:id="rId43"/>
    <p:sldLayoutId id="2147483771" r:id="rId44"/>
    <p:sldLayoutId id="2147483772" r:id="rId45"/>
    <p:sldLayoutId id="2147483773" r:id="rId46"/>
    <p:sldLayoutId id="2147483774" r:id="rId47"/>
    <p:sldLayoutId id="2147483775" r:id="rId48"/>
    <p:sldLayoutId id="2147483776" r:id="rId49"/>
    <p:sldLayoutId id="2147483777" r:id="rId50"/>
    <p:sldLayoutId id="2147483778" r:id="rId51"/>
    <p:sldLayoutId id="2147483779" r:id="rId52"/>
    <p:sldLayoutId id="2147483780" r:id="rId53"/>
    <p:sldLayoutId id="2147483781" r:id="rId54"/>
    <p:sldLayoutId id="2147483782" r:id="rId55"/>
    <p:sldLayoutId id="2147483783" r:id="rId56"/>
    <p:sldLayoutId id="2147483784" r:id="rId57"/>
    <p:sldLayoutId id="2147483785" r:id="rId58"/>
    <p:sldLayoutId id="2147483786" r:id="rId59"/>
    <p:sldLayoutId id="2147483787" r:id="rId60"/>
    <p:sldLayoutId id="2147483789" r:id="rId61"/>
    <p:sldLayoutId id="2147484087" r:id="rId6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00E217EE-12C3-5340-813B-E1E4711C096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AE50CBC1-8A30-D34E-A5AD-1EFF73892AF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5D61CA72-7B67-3143-8281-4BFE1044F6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5834AF-4B06-D845-BE65-B1118A2BE21C}" type="datetimeFigureOut">
              <a:rPr lang="en-US" smtClean="0"/>
              <a:pPr/>
              <a:t>9/29/2022</a:t>
            </a:fld>
            <a:endParaRPr lang="en-US" dirty="0"/>
          </a:p>
        </p:txBody>
      </p:sp>
      <p:sp>
        <p:nvSpPr>
          <p:cNvPr id="5" name="Footer Placeholder 4">
            <a:extLst>
              <a:ext uri="{FF2B5EF4-FFF2-40B4-BE49-F238E27FC236}">
                <a16:creationId xmlns:a16="http://schemas.microsoft.com/office/drawing/2014/main" xmlns="" id="{CEB1FEBB-2E3A-064B-A934-4C3C27CE688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xmlns="" id="{C487FAAB-B816-164B-B858-92C20FE85B8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32D24B-F5BB-9A47-9D95-CF535EF00917}" type="slidenum">
              <a:rPr lang="en-US" smtClean="0"/>
              <a:pPr/>
              <a:t>‹N°›</a:t>
            </a:fld>
            <a:endParaRPr lang="en-US" dirty="0"/>
          </a:p>
        </p:txBody>
      </p:sp>
    </p:spTree>
    <p:extLst>
      <p:ext uri="{BB962C8B-B14F-4D97-AF65-F5344CB8AC3E}">
        <p14:creationId xmlns:p14="http://schemas.microsoft.com/office/powerpoint/2010/main" xmlns="" val="69180125"/>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5"/>
            <a:ext cx="10515600" cy="1325563"/>
          </a:xfrm>
          <a:prstGeom prst="rect">
            <a:avLst/>
          </a:prstGeom>
        </p:spPr>
        <p:txBody>
          <a:bodyPr vert="horz" lIns="36466" tIns="18233" rIns="36466" bIns="18233"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1" y="1825625"/>
            <a:ext cx="10515600" cy="4351338"/>
          </a:xfrm>
          <a:prstGeom prst="rect">
            <a:avLst/>
          </a:prstGeom>
        </p:spPr>
        <p:txBody>
          <a:bodyPr vert="horz" lIns="36466" tIns="18233" rIns="36466" bIns="18233"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9792" y="3923071"/>
            <a:ext cx="472041" cy="2934929"/>
          </a:xfrm>
          <a:prstGeom prst="rect">
            <a:avLst/>
          </a:prstGeom>
        </p:spPr>
        <p:txBody>
          <a:bodyPr vert="vert" lIns="36466" tIns="18233" rIns="36466" bIns="18233" rtlCol="0" anchor="ctr"/>
          <a:lstStyle>
            <a:lvl1pPr algn="l">
              <a:defRPr sz="1223">
                <a:solidFill>
                  <a:schemeClr val="tx1">
                    <a:tint val="75000"/>
                  </a:schemeClr>
                </a:solidFill>
              </a:defRPr>
            </a:lvl1pPr>
          </a:lstStyle>
          <a:p>
            <a:r>
              <a:rPr lang="en-US"/>
              <a:t>About Company – www.premast.com</a:t>
            </a:r>
            <a:endParaRPr lang="en-US" dirty="0"/>
          </a:p>
        </p:txBody>
      </p:sp>
      <p:sp>
        <p:nvSpPr>
          <p:cNvPr id="6" name="Slide Number Placeholder 5"/>
          <p:cNvSpPr>
            <a:spLocks noGrp="1"/>
          </p:cNvSpPr>
          <p:nvPr>
            <p:ph type="sldNum" sz="quarter" idx="4"/>
          </p:nvPr>
        </p:nvSpPr>
        <p:spPr>
          <a:xfrm>
            <a:off x="9898101" y="14545"/>
            <a:ext cx="2277094" cy="4380476"/>
          </a:xfrm>
          <a:prstGeom prst="rect">
            <a:avLst/>
          </a:prstGeom>
        </p:spPr>
        <p:txBody>
          <a:bodyPr vert="horz" lIns="36466" tIns="18233" rIns="36466" bIns="18233" rtlCol="0" anchor="t"/>
          <a:lstStyle>
            <a:lvl1pPr algn="r">
              <a:defRPr sz="11614" b="1">
                <a:solidFill>
                  <a:schemeClr val="accent6">
                    <a:alpha val="8000"/>
                  </a:schemeClr>
                </a:solidFill>
                <a:latin typeface="+mn-lt"/>
              </a:defRPr>
            </a:lvl1pPr>
          </a:lstStyle>
          <a:p>
            <a:fld id="{B5A179EB-6EAE-46B1-AD08-9751EE2916D5}" type="slidenum">
              <a:rPr lang="en-US" smtClean="0"/>
              <a:pPr/>
              <a:t>‹N°›</a:t>
            </a:fld>
            <a:endParaRPr lang="en-US" dirty="0"/>
          </a:p>
        </p:txBody>
      </p:sp>
      <p:sp>
        <p:nvSpPr>
          <p:cNvPr id="7" name="Rectangle 6"/>
          <p:cNvSpPr/>
          <p:nvPr userDrawn="1"/>
        </p:nvSpPr>
        <p:spPr>
          <a:xfrm>
            <a:off x="0" y="0"/>
            <a:ext cx="118011" cy="3923071"/>
          </a:xfrm>
          <a:prstGeom prst="rect">
            <a:avLst/>
          </a:prstGeom>
          <a:gradFill>
            <a:gsLst>
              <a:gs pos="0">
                <a:schemeClr val="accent1"/>
              </a:gs>
              <a:gs pos="100000">
                <a:schemeClr val="accent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lIns="44581" tIns="22291" rIns="44581" bIns="22291" rtlCol="0" anchor="ctr"/>
          <a:lstStyle/>
          <a:p>
            <a:pPr algn="ctr"/>
            <a:endParaRPr lang="en-US" sz="2201"/>
          </a:p>
        </p:txBody>
      </p:sp>
    </p:spTree>
    <p:extLst>
      <p:ext uri="{BB962C8B-B14F-4D97-AF65-F5344CB8AC3E}">
        <p14:creationId xmlns:p14="http://schemas.microsoft.com/office/powerpoint/2010/main" xmlns="" val="764123563"/>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 id="2147483836" r:id="rId4"/>
    <p:sldLayoutId id="2147483837" r:id="rId5"/>
    <p:sldLayoutId id="2147483838" r:id="rId6"/>
    <p:sldLayoutId id="2147483839" r:id="rId7"/>
    <p:sldLayoutId id="2147483840" r:id="rId8"/>
    <p:sldLayoutId id="2147483841" r:id="rId9"/>
    <p:sldLayoutId id="2147483842" r:id="rId10"/>
    <p:sldLayoutId id="2147483843" r:id="rId11"/>
    <p:sldLayoutId id="2147483844" r:id="rId12"/>
    <p:sldLayoutId id="2147483845" r:id="rId13"/>
    <p:sldLayoutId id="2147483846" r:id="rId14"/>
    <p:sldLayoutId id="2147483847" r:id="rId15"/>
    <p:sldLayoutId id="2147483848" r:id="rId16"/>
    <p:sldLayoutId id="2147483849" r:id="rId17"/>
    <p:sldLayoutId id="2147483850" r:id="rId18"/>
    <p:sldLayoutId id="2147483851" r:id="rId19"/>
    <p:sldLayoutId id="2147483852" r:id="rId20"/>
  </p:sldLayoutIdLst>
  <p:hf hdr="0" dt="0"/>
  <p:txStyles>
    <p:titleStyle>
      <a:lvl1pPr algn="l" defTabSz="891421" rtl="0" eaLnBrk="1" latinLnBrk="0" hangingPunct="1">
        <a:lnSpc>
          <a:spcPct val="90000"/>
        </a:lnSpc>
        <a:spcBef>
          <a:spcPct val="0"/>
        </a:spcBef>
        <a:buNone/>
        <a:defRPr sz="4279" kern="1200">
          <a:solidFill>
            <a:schemeClr val="tx1"/>
          </a:solidFill>
          <a:latin typeface="+mj-lt"/>
          <a:ea typeface="+mj-ea"/>
          <a:cs typeface="+mj-cs"/>
        </a:defRPr>
      </a:lvl1pPr>
    </p:titleStyle>
    <p:bodyStyle>
      <a:lvl1pPr marL="222856" indent="-222856" algn="l" defTabSz="891421" rtl="0" eaLnBrk="1" latinLnBrk="0" hangingPunct="1">
        <a:lnSpc>
          <a:spcPct val="90000"/>
        </a:lnSpc>
        <a:spcBef>
          <a:spcPts val="976"/>
        </a:spcBef>
        <a:buFont typeface="Arial" panose="020B0604020202020204" pitchFamily="34" charset="0"/>
        <a:buChar char="•"/>
        <a:defRPr sz="2690" kern="1200">
          <a:solidFill>
            <a:schemeClr val="tx1"/>
          </a:solidFill>
          <a:latin typeface="+mn-lt"/>
          <a:ea typeface="+mn-ea"/>
          <a:cs typeface="+mn-cs"/>
        </a:defRPr>
      </a:lvl1pPr>
      <a:lvl2pPr marL="668567" indent="-222856" algn="l" defTabSz="891421" rtl="0" eaLnBrk="1" latinLnBrk="0" hangingPunct="1">
        <a:lnSpc>
          <a:spcPct val="90000"/>
        </a:lnSpc>
        <a:spcBef>
          <a:spcPts val="488"/>
        </a:spcBef>
        <a:buFont typeface="Arial" panose="020B0604020202020204" pitchFamily="34" charset="0"/>
        <a:buChar char="•"/>
        <a:defRPr sz="2323" kern="1200">
          <a:solidFill>
            <a:schemeClr val="tx1"/>
          </a:solidFill>
          <a:latin typeface="+mn-lt"/>
          <a:ea typeface="+mn-ea"/>
          <a:cs typeface="+mn-cs"/>
        </a:defRPr>
      </a:lvl2pPr>
      <a:lvl3pPr marL="1114278" indent="-222856" algn="l" defTabSz="891421" rtl="0" eaLnBrk="1" latinLnBrk="0" hangingPunct="1">
        <a:lnSpc>
          <a:spcPct val="90000"/>
        </a:lnSpc>
        <a:spcBef>
          <a:spcPts val="488"/>
        </a:spcBef>
        <a:buFont typeface="Arial" panose="020B0604020202020204" pitchFamily="34" charset="0"/>
        <a:buChar char="•"/>
        <a:defRPr sz="1956" kern="1200">
          <a:solidFill>
            <a:schemeClr val="tx1"/>
          </a:solidFill>
          <a:latin typeface="+mn-lt"/>
          <a:ea typeface="+mn-ea"/>
          <a:cs typeface="+mn-cs"/>
        </a:defRPr>
      </a:lvl3pPr>
      <a:lvl4pPr marL="1559988" indent="-222856" algn="l" defTabSz="891421" rtl="0" eaLnBrk="1" latinLnBrk="0" hangingPunct="1">
        <a:lnSpc>
          <a:spcPct val="90000"/>
        </a:lnSpc>
        <a:spcBef>
          <a:spcPts val="488"/>
        </a:spcBef>
        <a:buFont typeface="Arial" panose="020B0604020202020204" pitchFamily="34" charset="0"/>
        <a:buChar char="•"/>
        <a:defRPr sz="1711" kern="1200">
          <a:solidFill>
            <a:schemeClr val="tx1"/>
          </a:solidFill>
          <a:latin typeface="+mn-lt"/>
          <a:ea typeface="+mn-ea"/>
          <a:cs typeface="+mn-cs"/>
        </a:defRPr>
      </a:lvl4pPr>
      <a:lvl5pPr marL="2005700" indent="-222856" algn="l" defTabSz="891421" rtl="0" eaLnBrk="1" latinLnBrk="0" hangingPunct="1">
        <a:lnSpc>
          <a:spcPct val="90000"/>
        </a:lnSpc>
        <a:spcBef>
          <a:spcPts val="488"/>
        </a:spcBef>
        <a:buFont typeface="Arial" panose="020B0604020202020204" pitchFamily="34" charset="0"/>
        <a:buChar char="•"/>
        <a:defRPr sz="1711" kern="1200">
          <a:solidFill>
            <a:schemeClr val="tx1"/>
          </a:solidFill>
          <a:latin typeface="+mn-lt"/>
          <a:ea typeface="+mn-ea"/>
          <a:cs typeface="+mn-cs"/>
        </a:defRPr>
      </a:lvl5pPr>
      <a:lvl6pPr marL="2451411" indent="-222856" algn="l" defTabSz="891421" rtl="0" eaLnBrk="1" latinLnBrk="0" hangingPunct="1">
        <a:lnSpc>
          <a:spcPct val="90000"/>
        </a:lnSpc>
        <a:spcBef>
          <a:spcPts val="488"/>
        </a:spcBef>
        <a:buFont typeface="Arial" panose="020B0604020202020204" pitchFamily="34" charset="0"/>
        <a:buChar char="•"/>
        <a:defRPr sz="1711" kern="1200">
          <a:solidFill>
            <a:schemeClr val="tx1"/>
          </a:solidFill>
          <a:latin typeface="+mn-lt"/>
          <a:ea typeface="+mn-ea"/>
          <a:cs typeface="+mn-cs"/>
        </a:defRPr>
      </a:lvl6pPr>
      <a:lvl7pPr marL="2897122" indent="-222856" algn="l" defTabSz="891421" rtl="0" eaLnBrk="1" latinLnBrk="0" hangingPunct="1">
        <a:lnSpc>
          <a:spcPct val="90000"/>
        </a:lnSpc>
        <a:spcBef>
          <a:spcPts val="488"/>
        </a:spcBef>
        <a:buFont typeface="Arial" panose="020B0604020202020204" pitchFamily="34" charset="0"/>
        <a:buChar char="•"/>
        <a:defRPr sz="1711" kern="1200">
          <a:solidFill>
            <a:schemeClr val="tx1"/>
          </a:solidFill>
          <a:latin typeface="+mn-lt"/>
          <a:ea typeface="+mn-ea"/>
          <a:cs typeface="+mn-cs"/>
        </a:defRPr>
      </a:lvl7pPr>
      <a:lvl8pPr marL="3342832" indent="-222856" algn="l" defTabSz="891421" rtl="0" eaLnBrk="1" latinLnBrk="0" hangingPunct="1">
        <a:lnSpc>
          <a:spcPct val="90000"/>
        </a:lnSpc>
        <a:spcBef>
          <a:spcPts val="488"/>
        </a:spcBef>
        <a:buFont typeface="Arial" panose="020B0604020202020204" pitchFamily="34" charset="0"/>
        <a:buChar char="•"/>
        <a:defRPr sz="1711" kern="1200">
          <a:solidFill>
            <a:schemeClr val="tx1"/>
          </a:solidFill>
          <a:latin typeface="+mn-lt"/>
          <a:ea typeface="+mn-ea"/>
          <a:cs typeface="+mn-cs"/>
        </a:defRPr>
      </a:lvl8pPr>
      <a:lvl9pPr marL="3788543" indent="-222856" algn="l" defTabSz="891421" rtl="0" eaLnBrk="1" latinLnBrk="0" hangingPunct="1">
        <a:lnSpc>
          <a:spcPct val="90000"/>
        </a:lnSpc>
        <a:spcBef>
          <a:spcPts val="488"/>
        </a:spcBef>
        <a:buFont typeface="Arial" panose="020B0604020202020204" pitchFamily="34" charset="0"/>
        <a:buChar char="•"/>
        <a:defRPr sz="1711" kern="1200">
          <a:solidFill>
            <a:schemeClr val="tx1"/>
          </a:solidFill>
          <a:latin typeface="+mn-lt"/>
          <a:ea typeface="+mn-ea"/>
          <a:cs typeface="+mn-cs"/>
        </a:defRPr>
      </a:lvl9pPr>
    </p:bodyStyle>
    <p:otherStyle>
      <a:defPPr>
        <a:defRPr lang="en-US"/>
      </a:defPPr>
      <a:lvl1pPr marL="0" algn="l" defTabSz="891421" rtl="0" eaLnBrk="1" latinLnBrk="0" hangingPunct="1">
        <a:defRPr sz="1711" kern="1200">
          <a:solidFill>
            <a:schemeClr val="tx1"/>
          </a:solidFill>
          <a:latin typeface="+mn-lt"/>
          <a:ea typeface="+mn-ea"/>
          <a:cs typeface="+mn-cs"/>
        </a:defRPr>
      </a:lvl1pPr>
      <a:lvl2pPr marL="445711" algn="l" defTabSz="891421" rtl="0" eaLnBrk="1" latinLnBrk="0" hangingPunct="1">
        <a:defRPr sz="1711" kern="1200">
          <a:solidFill>
            <a:schemeClr val="tx1"/>
          </a:solidFill>
          <a:latin typeface="+mn-lt"/>
          <a:ea typeface="+mn-ea"/>
          <a:cs typeface="+mn-cs"/>
        </a:defRPr>
      </a:lvl2pPr>
      <a:lvl3pPr marL="891421" algn="l" defTabSz="891421" rtl="0" eaLnBrk="1" latinLnBrk="0" hangingPunct="1">
        <a:defRPr sz="1711" kern="1200">
          <a:solidFill>
            <a:schemeClr val="tx1"/>
          </a:solidFill>
          <a:latin typeface="+mn-lt"/>
          <a:ea typeface="+mn-ea"/>
          <a:cs typeface="+mn-cs"/>
        </a:defRPr>
      </a:lvl3pPr>
      <a:lvl4pPr marL="1337133" algn="l" defTabSz="891421" rtl="0" eaLnBrk="1" latinLnBrk="0" hangingPunct="1">
        <a:defRPr sz="1711" kern="1200">
          <a:solidFill>
            <a:schemeClr val="tx1"/>
          </a:solidFill>
          <a:latin typeface="+mn-lt"/>
          <a:ea typeface="+mn-ea"/>
          <a:cs typeface="+mn-cs"/>
        </a:defRPr>
      </a:lvl4pPr>
      <a:lvl5pPr marL="1782844" algn="l" defTabSz="891421" rtl="0" eaLnBrk="1" latinLnBrk="0" hangingPunct="1">
        <a:defRPr sz="1711" kern="1200">
          <a:solidFill>
            <a:schemeClr val="tx1"/>
          </a:solidFill>
          <a:latin typeface="+mn-lt"/>
          <a:ea typeface="+mn-ea"/>
          <a:cs typeface="+mn-cs"/>
        </a:defRPr>
      </a:lvl5pPr>
      <a:lvl6pPr marL="2228555" algn="l" defTabSz="891421" rtl="0" eaLnBrk="1" latinLnBrk="0" hangingPunct="1">
        <a:defRPr sz="1711" kern="1200">
          <a:solidFill>
            <a:schemeClr val="tx1"/>
          </a:solidFill>
          <a:latin typeface="+mn-lt"/>
          <a:ea typeface="+mn-ea"/>
          <a:cs typeface="+mn-cs"/>
        </a:defRPr>
      </a:lvl6pPr>
      <a:lvl7pPr marL="2674266" algn="l" defTabSz="891421" rtl="0" eaLnBrk="1" latinLnBrk="0" hangingPunct="1">
        <a:defRPr sz="1711" kern="1200">
          <a:solidFill>
            <a:schemeClr val="tx1"/>
          </a:solidFill>
          <a:latin typeface="+mn-lt"/>
          <a:ea typeface="+mn-ea"/>
          <a:cs typeface="+mn-cs"/>
        </a:defRPr>
      </a:lvl7pPr>
      <a:lvl8pPr marL="3119978" algn="l" defTabSz="891421" rtl="0" eaLnBrk="1" latinLnBrk="0" hangingPunct="1">
        <a:defRPr sz="1711" kern="1200">
          <a:solidFill>
            <a:schemeClr val="tx1"/>
          </a:solidFill>
          <a:latin typeface="+mn-lt"/>
          <a:ea typeface="+mn-ea"/>
          <a:cs typeface="+mn-cs"/>
        </a:defRPr>
      </a:lvl8pPr>
      <a:lvl9pPr marL="3565688" algn="l" defTabSz="891421" rtl="0" eaLnBrk="1" latinLnBrk="0" hangingPunct="1">
        <a:defRPr sz="1711"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657980" y="6417332"/>
            <a:ext cx="11272187" cy="365125"/>
          </a:xfrm>
          <a:prstGeom prst="rect">
            <a:avLst/>
          </a:prstGeom>
          <a:noFill/>
        </p:spPr>
        <p:txBody>
          <a:bodyPr vert="horz" lIns="91440" tIns="45720" rIns="91440" bIns="45720" rtlCol="0" anchor="ctr"/>
          <a:lstStyle>
            <a:lvl1pPr algn="r">
              <a:defRPr sz="1600">
                <a:solidFill>
                  <a:schemeClr val="tx1"/>
                </a:solidFill>
                <a:latin typeface="+mn-lt"/>
              </a:defRPr>
            </a:lvl1pPr>
          </a:lstStyle>
          <a:p>
            <a:r>
              <a:rPr lang="en-GB" b="1" dirty="0">
                <a:latin typeface="Raleway ExtraBold" panose="020B0903030101060003" pitchFamily="34" charset="0"/>
              </a:rPr>
              <a:t>Business</a:t>
            </a:r>
            <a:r>
              <a:rPr lang="en-GB" b="1" dirty="0"/>
              <a:t> </a:t>
            </a:r>
            <a:r>
              <a:rPr lang="en-GB" dirty="0"/>
              <a:t>Plan - PowerPoint template</a:t>
            </a:r>
            <a:endParaRPr lang="en-GB" sz="1400" dirty="0"/>
          </a:p>
        </p:txBody>
      </p:sp>
      <p:sp>
        <p:nvSpPr>
          <p:cNvPr id="8" name="Slide Number Placeholder 7"/>
          <p:cNvSpPr>
            <a:spLocks noGrp="1"/>
          </p:cNvSpPr>
          <p:nvPr>
            <p:ph type="sldNum" sz="quarter" idx="4"/>
          </p:nvPr>
        </p:nvSpPr>
        <p:spPr>
          <a:xfrm>
            <a:off x="11609359" y="80628"/>
            <a:ext cx="498710" cy="504056"/>
          </a:xfrm>
          <a:prstGeom prst="ellipse">
            <a:avLst/>
          </a:prstGeom>
          <a:gradFill flip="none" rotWithShape="1">
            <a:gsLst>
              <a:gs pos="0">
                <a:schemeClr val="accent2"/>
              </a:gs>
              <a:gs pos="100000">
                <a:schemeClr val="accent3"/>
              </a:gs>
            </a:gsLst>
            <a:lin ang="13800000" scaled="0"/>
            <a:tileRect/>
          </a:gradFill>
        </p:spPr>
        <p:txBody>
          <a:bodyPr vert="horz" wrap="square" lIns="91440" tIns="45720" rIns="91440" bIns="45720" rtlCol="0" anchor="ctr">
            <a:noAutofit/>
          </a:bodyPr>
          <a:lstStyle>
            <a:lvl1pPr algn="ctr">
              <a:defRPr sz="1200" b="1">
                <a:solidFill>
                  <a:schemeClr val="bg1"/>
                </a:solidFill>
              </a:defRPr>
            </a:lvl1pPr>
          </a:lstStyle>
          <a:p>
            <a:fld id="{5D3A004F-2493-4BCC-BECF-C0616F9350EE}" type="slidenum">
              <a:rPr lang="en-GB" smtClean="0"/>
              <a:pPr/>
              <a:t>‹N°›</a:t>
            </a:fld>
            <a:endParaRPr lang="en-GB" dirty="0"/>
          </a:p>
        </p:txBody>
      </p:sp>
      <p:sp>
        <p:nvSpPr>
          <p:cNvPr id="4" name="TextBox 3"/>
          <p:cNvSpPr txBox="1"/>
          <p:nvPr userDrawn="1"/>
        </p:nvSpPr>
        <p:spPr>
          <a:xfrm rot="16200000">
            <a:off x="-1053805" y="3697126"/>
            <a:ext cx="2472408" cy="276999"/>
          </a:xfrm>
          <a:prstGeom prst="rect">
            <a:avLst/>
          </a:prstGeom>
          <a:noFill/>
        </p:spPr>
        <p:txBody>
          <a:bodyPr wrap="none" rtlCol="0">
            <a:spAutoFit/>
          </a:bodyPr>
          <a:lstStyle/>
          <a:p>
            <a:r>
              <a:rPr lang="en-US" sz="1200" spc="300" dirty="0"/>
              <a:t>www.yourcompany.com</a:t>
            </a:r>
          </a:p>
        </p:txBody>
      </p:sp>
      <p:cxnSp>
        <p:nvCxnSpPr>
          <p:cNvPr id="7" name="Straight Connector 6"/>
          <p:cNvCxnSpPr/>
          <p:nvPr userDrawn="1"/>
        </p:nvCxnSpPr>
        <p:spPr>
          <a:xfrm>
            <a:off x="174994" y="5116103"/>
            <a:ext cx="0" cy="1517253"/>
          </a:xfrm>
          <a:prstGeom prst="line">
            <a:avLst/>
          </a:prstGeom>
          <a:ln w="476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78437842"/>
      </p:ext>
    </p:extLst>
  </p:cSld>
  <p:clrMap bg1="lt1" tx1="dk1" bg2="lt2" tx2="dk2" accent1="accent1" accent2="accent2" accent3="accent3" accent4="accent4" accent5="accent5" accent6="accent6" hlink="hlink" folHlink="folHlink"/>
  <p:sldLayoutIdLst>
    <p:sldLayoutId id="2147483869" r:id="rId1"/>
    <p:sldLayoutId id="2147483870" r:id="rId2"/>
    <p:sldLayoutId id="2147483871" r:id="rId3"/>
    <p:sldLayoutId id="2147483872" r:id="rId4"/>
    <p:sldLayoutId id="2147483873" r:id="rId5"/>
    <p:sldLayoutId id="2147483874" r:id="rId6"/>
    <p:sldLayoutId id="2147483875" r:id="rId7"/>
    <p:sldLayoutId id="2147483876" r:id="rId8"/>
    <p:sldLayoutId id="2147483877" r:id="rId9"/>
    <p:sldLayoutId id="2147483878" r:id="rId10"/>
    <p:sldLayoutId id="2147483879" r:id="rId11"/>
    <p:sldLayoutId id="2147483880" r:id="rId12"/>
    <p:sldLayoutId id="2147483881" r:id="rId13"/>
    <p:sldLayoutId id="2147483882" r:id="rId14"/>
    <p:sldLayoutId id="2147483883" r:id="rId15"/>
    <p:sldLayoutId id="2147483884" r:id="rId16"/>
    <p:sldLayoutId id="2147483885" r:id="rId17"/>
    <p:sldLayoutId id="2147483886" r:id="rId18"/>
    <p:sldLayoutId id="2147483887" r:id="rId19"/>
    <p:sldLayoutId id="2147483888" r:id="rId20"/>
    <p:sldLayoutId id="2147483889" r:id="rId21"/>
    <p:sldLayoutId id="2147483890" r:id="rId22"/>
    <p:sldLayoutId id="2147483891" r:id="rId23"/>
    <p:sldLayoutId id="2147483892" r:id="rId24"/>
    <p:sldLayoutId id="2147483893" r:id="rId25"/>
    <p:sldLayoutId id="2147483894" r:id="rId26"/>
    <p:sldLayoutId id="2147483895" r:id="rId27"/>
    <p:sldLayoutId id="2147483896" r:id="rId28"/>
    <p:sldLayoutId id="2147483897" r:id="rId29"/>
    <p:sldLayoutId id="2147483899" r:id="rId30"/>
    <p:sldLayoutId id="2147483900" r:id="rId31"/>
    <p:sldLayoutId id="2147483901" r:id="rId32"/>
    <p:sldLayoutId id="2147483902" r:id="rId33"/>
    <p:sldLayoutId id="2147483903" r:id="rId34"/>
    <p:sldLayoutId id="2147483904" r:id="rId35"/>
    <p:sldLayoutId id="2147483905" r:id="rId36"/>
    <p:sldLayoutId id="2147483906" r:id="rId37"/>
    <p:sldLayoutId id="2147483907" r:id="rId38"/>
    <p:sldLayoutId id="2147483908" r:id="rId39"/>
    <p:sldLayoutId id="2147483909" r:id="rId40"/>
    <p:sldLayoutId id="2147483910" r:id="rId41"/>
    <p:sldLayoutId id="2147483911" r:id="rId42"/>
    <p:sldLayoutId id="2147483912" r:id="rId43"/>
    <p:sldLayoutId id="2147483913" r:id="rId44"/>
    <p:sldLayoutId id="2147483914" r:id="rId45"/>
    <p:sldLayoutId id="2147483915" r:id="rId46"/>
    <p:sldLayoutId id="2147483916" r:id="rId47"/>
    <p:sldLayoutId id="2147483917" r:id="rId48"/>
    <p:sldLayoutId id="2147483918" r:id="rId49"/>
    <p:sldLayoutId id="2147483919" r:id="rId50"/>
    <p:sldLayoutId id="2147483920" r:id="rId51"/>
    <p:sldLayoutId id="2147483921" r:id="rId52"/>
    <p:sldLayoutId id="2147483922" r:id="rId53"/>
    <p:sldLayoutId id="2147483923" r:id="rId54"/>
    <p:sldLayoutId id="2147483924" r:id="rId55"/>
    <p:sldLayoutId id="2147483925" r:id="rId56"/>
    <p:sldLayoutId id="2147483926" r:id="rId57"/>
    <p:sldLayoutId id="2147483927" r:id="rId58"/>
    <p:sldLayoutId id="2147483928" r:id="rId59"/>
    <p:sldLayoutId id="2147483929" r:id="rId60"/>
    <p:sldLayoutId id="2147483930" r:id="rId61"/>
    <p:sldLayoutId id="2147483931" r:id="rId62"/>
    <p:sldLayoutId id="2147483932" r:id="rId63"/>
    <p:sldLayoutId id="2147483933" r:id="rId64"/>
    <p:sldLayoutId id="2147483934" r:id="rId65"/>
    <p:sldLayoutId id="2147484079" r:id="rId66"/>
  </p:sldLayoutIdLst>
  <mc:AlternateContent xmlns:mc="http://schemas.openxmlformats.org/markup-compatibility/2006">
    <mc:Choice xmlns:p14="http://schemas.microsoft.com/office/powerpoint/2010/main" xmlns="" Requires="p14">
      <p:transition p14:dur="10"/>
    </mc:Choice>
    <mc:Fallback>
      <p:transition/>
    </mc:Fallback>
  </mc:AlternateContent>
  <p:hf hdr="0" dt="0"/>
  <p:txStyles>
    <p:titleStyle>
      <a:lvl1pPr algn="l" defTabSz="914172" rtl="0" eaLnBrk="1" latinLnBrk="0" hangingPunct="1">
        <a:lnSpc>
          <a:spcPct val="90000"/>
        </a:lnSpc>
        <a:spcBef>
          <a:spcPct val="0"/>
        </a:spcBef>
        <a:buNone/>
        <a:defRPr sz="4399" kern="1200">
          <a:solidFill>
            <a:schemeClr val="tx1"/>
          </a:solidFill>
          <a:latin typeface="+mj-lt"/>
          <a:ea typeface="+mj-ea"/>
          <a:cs typeface="+mj-cs"/>
        </a:defRPr>
      </a:lvl1pPr>
    </p:titleStyle>
    <p:bodyStyle>
      <a:lvl1pPr marL="228543" indent="-228543" algn="l" defTabSz="914172"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629" indent="-228543" algn="l" defTabSz="914172"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715" indent="-228543" algn="l" defTabSz="914172"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599800"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6886"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2.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99.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9.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99.xml"/><Relationship Id="rId5" Type="http://schemas.openxmlformats.org/officeDocument/2006/relationships/image" Target="../media/image46.sv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99.xml"/></Relationships>
</file>

<file path=ppt/slides/_rels/slide18.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32.jpe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3.xml"/><Relationship Id="rId1" Type="http://schemas.openxmlformats.org/officeDocument/2006/relationships/slideLayout" Target="../slideLayouts/slideLayout7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4.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8" Type="http://schemas.openxmlformats.org/officeDocument/2006/relationships/chart" Target="../charts/chart1.xml"/><Relationship Id="rId3" Type="http://schemas.openxmlformats.org/officeDocument/2006/relationships/diagramData" Target="../diagrams/data1.xml"/><Relationship Id="rId7" Type="http://schemas.openxmlformats.org/officeDocument/2006/relationships/image" Target="../media/image13.jpeg"/><Relationship Id="rId2" Type="http://schemas.openxmlformats.org/officeDocument/2006/relationships/notesSlide" Target="../notesSlides/notesSlide4.xml"/><Relationship Id="rId1" Type="http://schemas.openxmlformats.org/officeDocument/2006/relationships/slideLayout" Target="../slideLayouts/slideLayout8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14.jpe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85.xml"/></Relationships>
</file>

<file path=ppt/slides/_rels/slide6.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6.xml"/><Relationship Id="rId1" Type="http://schemas.openxmlformats.org/officeDocument/2006/relationships/slideLayout" Target="../slideLayouts/slideLayout78.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jpe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90.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7" name="ZoneTexte 506">
            <a:extLst>
              <a:ext uri="{FF2B5EF4-FFF2-40B4-BE49-F238E27FC236}">
                <a16:creationId xmlns:a16="http://schemas.microsoft.com/office/drawing/2014/main" xmlns="" id="{25802D98-C866-4D63-9FFB-C7A730465591}"/>
              </a:ext>
            </a:extLst>
          </p:cNvPr>
          <p:cNvSpPr txBox="1"/>
          <p:nvPr/>
        </p:nvSpPr>
        <p:spPr>
          <a:xfrm>
            <a:off x="2900882" y="528620"/>
            <a:ext cx="6158736" cy="992579"/>
          </a:xfrm>
          <a:prstGeom prst="rect">
            <a:avLst/>
          </a:prstGeom>
          <a:noFill/>
        </p:spPr>
        <p:txBody>
          <a:bodyPr wrap="square" rtlCol="0">
            <a:spAutoFit/>
          </a:bodyPr>
          <a:lstStyle/>
          <a:p>
            <a:pPr algn="ctr">
              <a:lnSpc>
                <a:spcPct val="150000"/>
              </a:lnSpc>
            </a:pPr>
            <a:r>
              <a:rPr lang="fr-FR" sz="1300" b="1" dirty="0">
                <a:solidFill>
                  <a:prstClr val="black"/>
                </a:solidFill>
                <a:effectLst>
                  <a:outerShdw blurRad="38100" dist="38100" dir="2700000" algn="tl">
                    <a:srgbClr val="000000">
                      <a:alpha val="43137"/>
                    </a:srgbClr>
                  </a:outerShdw>
                </a:effectLst>
                <a:latin typeface="Arial" pitchFamily="34" charset="0"/>
                <a:ea typeface="Malgun Gothic" pitchFamily="34" charset="-127"/>
                <a:cs typeface="Arial" pitchFamily="34" charset="0"/>
              </a:rPr>
              <a:t>Ministère de l’Enseignement Supérieur et de la Recherche Scientifique</a:t>
            </a:r>
          </a:p>
          <a:p>
            <a:pPr algn="ctr">
              <a:lnSpc>
                <a:spcPct val="150000"/>
              </a:lnSpc>
            </a:pPr>
            <a:r>
              <a:rPr lang="fr-FR" sz="1300" b="1" dirty="0">
                <a:solidFill>
                  <a:prstClr val="black"/>
                </a:solidFill>
                <a:effectLst>
                  <a:outerShdw blurRad="38100" dist="38100" dir="2700000" algn="tl">
                    <a:srgbClr val="000000">
                      <a:alpha val="43137"/>
                    </a:srgbClr>
                  </a:outerShdw>
                </a:effectLst>
                <a:latin typeface="Arial" pitchFamily="34" charset="0"/>
                <a:ea typeface="Malgun Gothic" pitchFamily="34" charset="-127"/>
                <a:cs typeface="Arial" pitchFamily="34" charset="0"/>
              </a:rPr>
              <a:t>Université </a:t>
            </a:r>
            <a:r>
              <a:rPr lang="fr-FR" sz="1300" b="1" dirty="0" smtClean="0">
                <a:solidFill>
                  <a:prstClr val="black"/>
                </a:solidFill>
                <a:effectLst>
                  <a:outerShdw blurRad="38100" dist="38100" dir="2700000" algn="tl">
                    <a:srgbClr val="000000">
                      <a:alpha val="43137"/>
                    </a:srgbClr>
                  </a:outerShdw>
                </a:effectLst>
                <a:latin typeface="Arial" pitchFamily="34" charset="0"/>
                <a:ea typeface="Malgun Gothic" pitchFamily="34" charset="-127"/>
                <a:cs typeface="Arial" pitchFamily="34" charset="0"/>
              </a:rPr>
              <a:t>De Carthage</a:t>
            </a:r>
            <a:endParaRPr lang="fr-FR" sz="1300" b="1" dirty="0">
              <a:solidFill>
                <a:prstClr val="black"/>
              </a:solidFill>
              <a:effectLst>
                <a:outerShdw blurRad="38100" dist="38100" dir="2700000" algn="tl">
                  <a:srgbClr val="000000">
                    <a:alpha val="43137"/>
                  </a:srgbClr>
                </a:outerShdw>
              </a:effectLst>
              <a:latin typeface="Arial" pitchFamily="34" charset="0"/>
              <a:ea typeface="Malgun Gothic" pitchFamily="34" charset="-127"/>
              <a:cs typeface="Arial" pitchFamily="34" charset="0"/>
            </a:endParaRPr>
          </a:p>
          <a:p>
            <a:pPr algn="ctr">
              <a:lnSpc>
                <a:spcPct val="150000"/>
              </a:lnSpc>
            </a:pPr>
            <a:r>
              <a:rPr lang="fr-FR" sz="1300" b="1" dirty="0" smtClean="0">
                <a:solidFill>
                  <a:prstClr val="black"/>
                </a:solidFill>
                <a:effectLst>
                  <a:outerShdw blurRad="38100" dist="38100" dir="2700000" algn="tl">
                    <a:srgbClr val="000000">
                      <a:alpha val="43137"/>
                    </a:srgbClr>
                  </a:outerShdw>
                </a:effectLst>
                <a:latin typeface="Arial" pitchFamily="34" charset="0"/>
                <a:ea typeface="Malgun Gothic" pitchFamily="34" charset="-127"/>
                <a:cs typeface="Arial" pitchFamily="34" charset="0"/>
              </a:rPr>
              <a:t>Ecole National  d’Ingénieur de Carthage</a:t>
            </a:r>
            <a:endParaRPr lang="fr-FR" sz="1300" b="1" dirty="0">
              <a:solidFill>
                <a:prstClr val="black"/>
              </a:solidFill>
              <a:effectLst>
                <a:outerShdw blurRad="38100" dist="38100" dir="2700000" algn="tl">
                  <a:srgbClr val="000000">
                    <a:alpha val="43137"/>
                  </a:srgbClr>
                </a:outerShdw>
              </a:effectLst>
              <a:latin typeface="Arial" pitchFamily="34" charset="0"/>
              <a:ea typeface="Malgun Gothic" pitchFamily="34" charset="-127"/>
              <a:cs typeface="Arial" pitchFamily="34" charset="0"/>
            </a:endParaRPr>
          </a:p>
        </p:txBody>
      </p:sp>
      <p:sp>
        <p:nvSpPr>
          <p:cNvPr id="514" name="ZoneTexte 513">
            <a:extLst>
              <a:ext uri="{FF2B5EF4-FFF2-40B4-BE49-F238E27FC236}">
                <a16:creationId xmlns:a16="http://schemas.microsoft.com/office/drawing/2014/main" xmlns="" id="{7AE53B22-A784-4480-A371-884648914405}"/>
              </a:ext>
            </a:extLst>
          </p:cNvPr>
          <p:cNvSpPr txBox="1"/>
          <p:nvPr/>
        </p:nvSpPr>
        <p:spPr>
          <a:xfrm>
            <a:off x="346679" y="5396401"/>
            <a:ext cx="5760316" cy="1015663"/>
          </a:xfrm>
          <a:prstGeom prst="rect">
            <a:avLst/>
          </a:prstGeom>
          <a:noFill/>
        </p:spPr>
        <p:txBody>
          <a:bodyPr wrap="square" rtlCol="0">
            <a:spAutoFit/>
          </a:bodyPr>
          <a:lstStyle/>
          <a:p>
            <a:pPr defTabSz="1128552"/>
            <a:r>
              <a:rPr lang="fr-FR" sz="2000" b="1" dirty="0">
                <a:solidFill>
                  <a:srgbClr val="8064A2">
                    <a:lumMod val="50000"/>
                  </a:srgbClr>
                </a:solidFill>
                <a:effectLst>
                  <a:outerShdw blurRad="38100" dist="38100" dir="2700000" algn="tl">
                    <a:srgbClr val="000000">
                      <a:alpha val="43137"/>
                    </a:srgbClr>
                  </a:outerShdw>
                </a:effectLst>
                <a:latin typeface="Garamond" panose="02020404030301010803" pitchFamily="18" charset="0"/>
                <a:ea typeface="Malgun Gothic" pitchFamily="34" charset="-127"/>
                <a:cs typeface="Arial" panose="020B0604020202020204" pitchFamily="34" charset="0"/>
              </a:rPr>
              <a:t>Encadré par : </a:t>
            </a:r>
          </a:p>
          <a:p>
            <a:pPr defTabSz="1128552"/>
            <a:r>
              <a:rPr lang="fr-FR" sz="2000" dirty="0" smtClean="0">
                <a:solidFill>
                  <a:srgbClr val="8064A2">
                    <a:lumMod val="50000"/>
                  </a:srgbClr>
                </a:solidFill>
                <a:latin typeface="Garamond" panose="02020404030301010803" pitchFamily="18" charset="0"/>
                <a:ea typeface="Malgun Gothic" pitchFamily="34" charset="-127"/>
                <a:cs typeface="Arial" panose="020B0604020202020204" pitchFamily="34" charset="0"/>
              </a:rPr>
              <a:t>Mme. </a:t>
            </a:r>
            <a:r>
              <a:rPr lang="fr-FR" sz="2000" dirty="0" err="1" smtClean="0">
                <a:solidFill>
                  <a:srgbClr val="8064A2">
                    <a:lumMod val="50000"/>
                  </a:srgbClr>
                </a:solidFill>
                <a:latin typeface="Garamond" panose="02020404030301010803" pitchFamily="18" charset="0"/>
                <a:ea typeface="Malgun Gothic" pitchFamily="34" charset="-127"/>
                <a:cs typeface="Arial" panose="020B0604020202020204" pitchFamily="34" charset="0"/>
              </a:rPr>
              <a:t>Olfa</a:t>
            </a:r>
            <a:r>
              <a:rPr lang="fr-FR" sz="2000" dirty="0" smtClean="0">
                <a:solidFill>
                  <a:srgbClr val="8064A2">
                    <a:lumMod val="50000"/>
                  </a:srgbClr>
                </a:solidFill>
                <a:latin typeface="Garamond" panose="02020404030301010803" pitchFamily="18" charset="0"/>
                <a:ea typeface="Malgun Gothic" pitchFamily="34" charset="-127"/>
                <a:cs typeface="Arial" panose="020B0604020202020204" pitchFamily="34" charset="0"/>
              </a:rPr>
              <a:t> LAMOUCHI</a:t>
            </a:r>
          </a:p>
          <a:p>
            <a:pPr defTabSz="1128552"/>
            <a:r>
              <a:rPr lang="fr-FR" sz="2000" dirty="0" smtClean="0">
                <a:solidFill>
                  <a:srgbClr val="8064A2">
                    <a:lumMod val="50000"/>
                  </a:srgbClr>
                </a:solidFill>
                <a:latin typeface="Garamond" panose="02020404030301010803" pitchFamily="18" charset="0"/>
                <a:ea typeface="Malgun Gothic" pitchFamily="34" charset="-127"/>
                <a:cs typeface="Arial" panose="020B0604020202020204" pitchFamily="34" charset="0"/>
              </a:rPr>
              <a:t>M. </a:t>
            </a:r>
            <a:r>
              <a:rPr lang="fr-FR" sz="2000" dirty="0" err="1" smtClean="0">
                <a:solidFill>
                  <a:srgbClr val="8064A2">
                    <a:lumMod val="50000"/>
                  </a:srgbClr>
                </a:solidFill>
                <a:latin typeface="Garamond" panose="02020404030301010803" pitchFamily="18" charset="0"/>
                <a:ea typeface="Malgun Gothic" pitchFamily="34" charset="-127"/>
                <a:cs typeface="Arial" panose="020B0604020202020204" pitchFamily="34" charset="0"/>
              </a:rPr>
              <a:t>Mouhamed</a:t>
            </a:r>
            <a:r>
              <a:rPr lang="fr-FR" sz="2000" dirty="0" smtClean="0">
                <a:solidFill>
                  <a:srgbClr val="8064A2">
                    <a:lumMod val="50000"/>
                  </a:srgbClr>
                </a:solidFill>
                <a:latin typeface="Garamond" panose="02020404030301010803" pitchFamily="18" charset="0"/>
                <a:ea typeface="Malgun Gothic" pitchFamily="34" charset="-127"/>
                <a:cs typeface="Arial" panose="020B0604020202020204" pitchFamily="34" charset="0"/>
              </a:rPr>
              <a:t> MELITI</a:t>
            </a:r>
            <a:endParaRPr lang="fr-FR" sz="2000" dirty="0">
              <a:solidFill>
                <a:srgbClr val="8064A2">
                  <a:lumMod val="50000"/>
                </a:srgbClr>
              </a:solidFill>
              <a:latin typeface="Garamond" panose="02020404030301010803" pitchFamily="18" charset="0"/>
              <a:ea typeface="Malgun Gothic" pitchFamily="34" charset="-127"/>
              <a:cs typeface="Arial" panose="020B0604020202020204" pitchFamily="34" charset="0"/>
            </a:endParaRPr>
          </a:p>
        </p:txBody>
      </p:sp>
      <p:sp>
        <p:nvSpPr>
          <p:cNvPr id="515" name="ZoneTexte 514">
            <a:extLst>
              <a:ext uri="{FF2B5EF4-FFF2-40B4-BE49-F238E27FC236}">
                <a16:creationId xmlns:a16="http://schemas.microsoft.com/office/drawing/2014/main" xmlns="" id="{AD839BD7-3036-4396-90AB-24E12E15D814}"/>
              </a:ext>
            </a:extLst>
          </p:cNvPr>
          <p:cNvSpPr txBox="1"/>
          <p:nvPr/>
        </p:nvSpPr>
        <p:spPr>
          <a:xfrm>
            <a:off x="346679" y="4385451"/>
            <a:ext cx="2449213" cy="707886"/>
          </a:xfrm>
          <a:prstGeom prst="rect">
            <a:avLst/>
          </a:prstGeom>
          <a:noFill/>
        </p:spPr>
        <p:txBody>
          <a:bodyPr wrap="square" rtlCol="0">
            <a:spAutoFit/>
          </a:bodyPr>
          <a:lstStyle/>
          <a:p>
            <a:pPr algn="just" defTabSz="1128552"/>
            <a:r>
              <a:rPr lang="fr-FR" sz="2000" b="1" dirty="0">
                <a:solidFill>
                  <a:srgbClr val="8064A2">
                    <a:lumMod val="50000"/>
                  </a:srgbClr>
                </a:solidFill>
                <a:effectLst>
                  <a:outerShdw blurRad="38100" dist="38100" dir="2700000" algn="tl">
                    <a:srgbClr val="000000">
                      <a:alpha val="43137"/>
                    </a:srgbClr>
                  </a:outerShdw>
                </a:effectLst>
                <a:latin typeface="Garamond" panose="02020404030301010803" pitchFamily="18" charset="0"/>
                <a:ea typeface="Malgun Gothic" pitchFamily="34" charset="-127"/>
                <a:cs typeface="Arial" pitchFamily="34" charset="0"/>
              </a:rPr>
              <a:t>Présenté par </a:t>
            </a:r>
            <a:r>
              <a:rPr lang="fr-FR" sz="2000" b="1" dirty="0" smtClean="0">
                <a:solidFill>
                  <a:srgbClr val="8064A2">
                    <a:lumMod val="50000"/>
                  </a:srgbClr>
                </a:solidFill>
                <a:effectLst>
                  <a:outerShdw blurRad="38100" dist="38100" dir="2700000" algn="tl">
                    <a:srgbClr val="000000">
                      <a:alpha val="43137"/>
                    </a:srgbClr>
                  </a:outerShdw>
                </a:effectLst>
                <a:latin typeface="Garamond" panose="02020404030301010803" pitchFamily="18" charset="0"/>
                <a:ea typeface="Malgun Gothic" pitchFamily="34" charset="-127"/>
                <a:cs typeface="Arial" pitchFamily="34" charset="0"/>
              </a:rPr>
              <a:t>:</a:t>
            </a:r>
          </a:p>
          <a:p>
            <a:pPr algn="just" defTabSz="1128552"/>
            <a:r>
              <a:rPr lang="fr-FR" sz="2000" b="1" dirty="0" smtClean="0">
                <a:solidFill>
                  <a:srgbClr val="8064A2">
                    <a:lumMod val="50000"/>
                  </a:srgbClr>
                </a:solidFill>
                <a:effectLst>
                  <a:outerShdw blurRad="38100" dist="38100" dir="2700000" algn="tl">
                    <a:srgbClr val="000000">
                      <a:alpha val="43137"/>
                    </a:srgbClr>
                  </a:outerShdw>
                </a:effectLst>
                <a:latin typeface="Garamond" panose="02020404030301010803" pitchFamily="18" charset="0"/>
                <a:ea typeface="Malgun Gothic" pitchFamily="34" charset="-127"/>
                <a:cs typeface="Arial" pitchFamily="34" charset="0"/>
              </a:rPr>
              <a:t>Lina KSOURI</a:t>
            </a:r>
            <a:endParaRPr lang="fr-FR" sz="2000" b="1" dirty="0">
              <a:solidFill>
                <a:srgbClr val="8064A2">
                  <a:lumMod val="50000"/>
                </a:srgbClr>
              </a:solidFill>
              <a:effectLst>
                <a:outerShdw blurRad="38100" dist="38100" dir="2700000" algn="tl">
                  <a:srgbClr val="000000">
                    <a:alpha val="43137"/>
                  </a:srgbClr>
                </a:outerShdw>
              </a:effectLst>
              <a:latin typeface="Garamond" panose="02020404030301010803" pitchFamily="18" charset="0"/>
              <a:ea typeface="Malgun Gothic" pitchFamily="34" charset="-127"/>
              <a:cs typeface="Arial" pitchFamily="34" charset="0"/>
            </a:endParaRPr>
          </a:p>
        </p:txBody>
      </p:sp>
      <p:sp>
        <p:nvSpPr>
          <p:cNvPr id="517" name="ZoneTexte 516">
            <a:extLst>
              <a:ext uri="{FF2B5EF4-FFF2-40B4-BE49-F238E27FC236}">
                <a16:creationId xmlns:a16="http://schemas.microsoft.com/office/drawing/2014/main" xmlns="" id="{4AD0B86B-CC26-490C-A662-1242D4BB92B0}"/>
              </a:ext>
            </a:extLst>
          </p:cNvPr>
          <p:cNvSpPr txBox="1"/>
          <p:nvPr/>
        </p:nvSpPr>
        <p:spPr>
          <a:xfrm>
            <a:off x="4738236" y="6584397"/>
            <a:ext cx="2484028" cy="276999"/>
          </a:xfrm>
          <a:prstGeom prst="rect">
            <a:avLst/>
          </a:prstGeom>
          <a:noFill/>
        </p:spPr>
        <p:txBody>
          <a:bodyPr wrap="square" rtlCol="0">
            <a:spAutoFit/>
          </a:bodyPr>
          <a:lstStyle/>
          <a:p>
            <a:pPr algn="ctr" defTabSz="1128552"/>
            <a:r>
              <a:rPr lang="fr-FR" sz="1200" dirty="0">
                <a:solidFill>
                  <a:prstClr val="black"/>
                </a:solidFill>
                <a:effectLst>
                  <a:outerShdw blurRad="38100" dist="38100" dir="2700000" algn="tl">
                    <a:srgbClr val="000000">
                      <a:alpha val="43137"/>
                    </a:srgbClr>
                  </a:outerShdw>
                </a:effectLst>
                <a:latin typeface="Arial" pitchFamily="34" charset="0"/>
                <a:ea typeface="Malgun Gothic" pitchFamily="34" charset="-127"/>
                <a:cs typeface="Arial" pitchFamily="34" charset="0"/>
              </a:rPr>
              <a:t>Année universitaire : </a:t>
            </a:r>
            <a:r>
              <a:rPr lang="fr-FR" sz="1200" dirty="0" smtClean="0">
                <a:solidFill>
                  <a:prstClr val="black"/>
                </a:solidFill>
                <a:effectLst>
                  <a:outerShdw blurRad="38100" dist="38100" dir="2700000" algn="tl">
                    <a:srgbClr val="000000">
                      <a:alpha val="43137"/>
                    </a:srgbClr>
                  </a:outerShdw>
                </a:effectLst>
                <a:latin typeface="Arial" pitchFamily="34" charset="0"/>
                <a:ea typeface="Malgun Gothic" pitchFamily="34" charset="-127"/>
                <a:cs typeface="Arial" pitchFamily="34" charset="0"/>
              </a:rPr>
              <a:t>2021- 2022</a:t>
            </a:r>
            <a:endParaRPr lang="fr-FR" sz="1200" dirty="0">
              <a:solidFill>
                <a:prstClr val="black"/>
              </a:solidFill>
              <a:effectLst>
                <a:outerShdw blurRad="38100" dist="38100" dir="2700000" algn="tl">
                  <a:srgbClr val="000000">
                    <a:alpha val="43137"/>
                  </a:srgbClr>
                </a:outerShdw>
              </a:effectLst>
              <a:latin typeface="Arial" pitchFamily="34" charset="0"/>
              <a:ea typeface="Malgun Gothic" pitchFamily="34" charset="-127"/>
              <a:cs typeface="Arial" pitchFamily="34" charset="0"/>
            </a:endParaRPr>
          </a:p>
        </p:txBody>
      </p:sp>
      <p:pic>
        <p:nvPicPr>
          <p:cNvPr id="9" name="Image 8">
            <a:extLst>
              <a:ext uri="{FF2B5EF4-FFF2-40B4-BE49-F238E27FC236}">
                <a16:creationId xmlns:a16="http://schemas.microsoft.com/office/drawing/2014/main" xmlns="" id="{61EE05E9-8D35-4C9C-B039-845B02C15BB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7715676" y="3579937"/>
            <a:ext cx="4387137" cy="3142959"/>
          </a:xfrm>
          <a:prstGeom prst="rect">
            <a:avLst/>
          </a:prstGeom>
        </p:spPr>
      </p:pic>
      <p:pic>
        <p:nvPicPr>
          <p:cNvPr id="11" name="Image 10" descr="téléchargement.jfif"/>
          <p:cNvPicPr>
            <a:picLocks noChangeAspect="1"/>
          </p:cNvPicPr>
          <p:nvPr/>
        </p:nvPicPr>
        <p:blipFill>
          <a:blip r:embed="rId4"/>
          <a:stretch>
            <a:fillRect/>
          </a:stretch>
        </p:blipFill>
        <p:spPr>
          <a:xfrm>
            <a:off x="0" y="0"/>
            <a:ext cx="2567940" cy="1135380"/>
          </a:xfrm>
          <a:prstGeom prst="rect">
            <a:avLst/>
          </a:prstGeom>
        </p:spPr>
      </p:pic>
      <p:pic>
        <p:nvPicPr>
          <p:cNvPr id="12" name="Image 11" descr="Logo-Vneuron.jpeg"/>
          <p:cNvPicPr>
            <a:picLocks noChangeAspect="1"/>
          </p:cNvPicPr>
          <p:nvPr/>
        </p:nvPicPr>
        <p:blipFill>
          <a:blip r:embed="rId5"/>
          <a:srcRect t="38256" b="38782"/>
          <a:stretch>
            <a:fillRect/>
          </a:stretch>
        </p:blipFill>
        <p:spPr>
          <a:xfrm>
            <a:off x="9590314" y="217715"/>
            <a:ext cx="2601686" cy="859970"/>
          </a:xfrm>
          <a:prstGeom prst="rect">
            <a:avLst/>
          </a:prstGeom>
        </p:spPr>
      </p:pic>
      <p:sp>
        <p:nvSpPr>
          <p:cNvPr id="13" name="Rectangle 12"/>
          <p:cNvSpPr/>
          <p:nvPr/>
        </p:nvSpPr>
        <p:spPr>
          <a:xfrm>
            <a:off x="217714" y="2423049"/>
            <a:ext cx="11767457" cy="1323439"/>
          </a:xfrm>
          <a:prstGeom prst="rect">
            <a:avLst/>
          </a:prstGeom>
          <a:noFill/>
        </p:spPr>
        <p:txBody>
          <a:bodyPr wrap="square" lIns="91440" tIns="45720" rIns="91440" bIns="45720">
            <a:spAutoFit/>
          </a:bodyPr>
          <a:lstStyle/>
          <a:p>
            <a:pPr algn="ctr"/>
            <a:r>
              <a:rPr lang="fr-FR" sz="40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Garamond" panose="02020404030301010803" pitchFamily="18" charset="0"/>
                <a:ea typeface="Calibri" panose="020F0502020204030204" pitchFamily="34" charset="0"/>
                <a:cs typeface="Arial" panose="020B0604020202020204" pitchFamily="34" charset="0"/>
              </a:rPr>
              <a:t>Conception et développement d’une solution</a:t>
            </a:r>
          </a:p>
          <a:p>
            <a:pPr algn="ctr"/>
            <a:r>
              <a:rPr lang="fr-FR" sz="4000" b="1" cap="none" spc="300" dirty="0" smtClean="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latin typeface="Garamond" panose="02020404030301010803" pitchFamily="18" charset="0"/>
                <a:ea typeface="Calibri" panose="020F0502020204030204" pitchFamily="34" charset="0"/>
                <a:cs typeface="Arial" panose="020B0604020202020204" pitchFamily="34" charset="0"/>
              </a:rPr>
              <a:t> de gestion de risque</a:t>
            </a:r>
            <a:endParaRPr lang="fr-FR" sz="4000" b="1" cap="none" spc="300" dirty="0">
              <a:ln w="11430" cmpd="sng">
                <a:solidFill>
                  <a:schemeClr val="accent1">
                    <a:tint val="10000"/>
                  </a:schemeClr>
                </a:solidFill>
                <a:prstDash val="solid"/>
                <a:miter lim="800000"/>
              </a:ln>
              <a:gradFill>
                <a:gsLst>
                  <a:gs pos="10000">
                    <a:schemeClr val="accent1">
                      <a:tint val="83000"/>
                      <a:shade val="100000"/>
                      <a:satMod val="200000"/>
                    </a:schemeClr>
                  </a:gs>
                  <a:gs pos="75000">
                    <a:schemeClr val="accent1">
                      <a:tint val="100000"/>
                      <a:shade val="50000"/>
                      <a:satMod val="150000"/>
                    </a:schemeClr>
                  </a:gs>
                </a:gsLst>
                <a:lin ang="5400000"/>
              </a:gradFill>
              <a:effectLst>
                <a:glow rad="45500">
                  <a:schemeClr val="accent1">
                    <a:satMod val="220000"/>
                    <a:alpha val="35000"/>
                  </a:schemeClr>
                </a:glow>
              </a:effectLst>
            </a:endParaRPr>
          </a:p>
        </p:txBody>
      </p:sp>
    </p:spTree>
    <p:extLst>
      <p:ext uri="{BB962C8B-B14F-4D97-AF65-F5344CB8AC3E}">
        <p14:creationId xmlns:p14="http://schemas.microsoft.com/office/powerpoint/2010/main" xmlns="" val="22026629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9EC464AA-E903-4A27-A18D-65CECAC3D230}"/>
              </a:ext>
            </a:extLst>
          </p:cNvPr>
          <p:cNvSpPr/>
          <p:nvPr/>
        </p:nvSpPr>
        <p:spPr>
          <a:xfrm>
            <a:off x="6387039" y="2886094"/>
            <a:ext cx="4328429" cy="600164"/>
          </a:xfrm>
          <a:prstGeom prst="rect">
            <a:avLst/>
          </a:prstGeom>
        </p:spPr>
        <p:txBody>
          <a:bodyPr wrap="none">
            <a:spAutoFit/>
          </a:bodyPr>
          <a:lstStyle/>
          <a:p>
            <a:r>
              <a:rPr lang="fr-FR" sz="3300" dirty="0" smtClean="0">
                <a:solidFill>
                  <a:srgbClr val="002060"/>
                </a:solidFill>
                <a:latin typeface="Century Gothic" pitchFamily="34" charset="0"/>
              </a:rPr>
              <a:t>2- Présentation ERM</a:t>
            </a:r>
            <a:endParaRPr lang="fr-FR" sz="3300" dirty="0">
              <a:solidFill>
                <a:srgbClr val="002060"/>
              </a:solidFill>
              <a:latin typeface="Century Gothic" pitchFamily="34" charset="0"/>
            </a:endParaRPr>
          </a:p>
        </p:txBody>
      </p:sp>
      <p:grpSp>
        <p:nvGrpSpPr>
          <p:cNvPr id="10" name="Groupe 9">
            <a:extLst>
              <a:ext uri="{FF2B5EF4-FFF2-40B4-BE49-F238E27FC236}">
                <a16:creationId xmlns:a16="http://schemas.microsoft.com/office/drawing/2014/main" xmlns="" id="{E1FB5CA7-7982-4E80-8D8E-4F7DDF551BF6}"/>
              </a:ext>
            </a:extLst>
          </p:cNvPr>
          <p:cNvGrpSpPr/>
          <p:nvPr/>
        </p:nvGrpSpPr>
        <p:grpSpPr>
          <a:xfrm>
            <a:off x="6397999" y="3484650"/>
            <a:ext cx="5582191" cy="64771"/>
            <a:chOff x="6397999" y="3484650"/>
            <a:chExt cx="5582191" cy="64771"/>
          </a:xfrm>
        </p:grpSpPr>
        <p:cxnSp>
          <p:nvCxnSpPr>
            <p:cNvPr id="78" name="Straight Connector 243">
              <a:extLst>
                <a:ext uri="{FF2B5EF4-FFF2-40B4-BE49-F238E27FC236}">
                  <a16:creationId xmlns:a16="http://schemas.microsoft.com/office/drawing/2014/main" xmlns="" id="{64C3DFA2-0419-4AE5-92FE-9142041CB46C}"/>
                </a:ext>
              </a:extLst>
            </p:cNvPr>
            <p:cNvCxnSpPr>
              <a:cxnSpLocks/>
            </p:cNvCxnSpPr>
            <p:nvPr/>
          </p:nvCxnSpPr>
          <p:spPr>
            <a:xfrm>
              <a:off x="6397999" y="3517035"/>
              <a:ext cx="378096" cy="0"/>
            </a:xfrm>
            <a:prstGeom prst="line">
              <a:avLst/>
            </a:prstGeom>
            <a:solidFill>
              <a:srgbClr val="00B1E1"/>
            </a:solidFill>
            <a:ln w="44450" cap="rnd" cmpd="sng" algn="ctr">
              <a:solidFill>
                <a:srgbClr val="00B1E1"/>
              </a:solidFill>
              <a:prstDash val="solid"/>
              <a:miter lim="800000"/>
            </a:ln>
            <a:effectLst/>
          </p:spPr>
        </p:cxnSp>
        <p:sp>
          <p:nvSpPr>
            <p:cNvPr id="79" name="Oval 244">
              <a:extLst>
                <a:ext uri="{FF2B5EF4-FFF2-40B4-BE49-F238E27FC236}">
                  <a16:creationId xmlns:a16="http://schemas.microsoft.com/office/drawing/2014/main" xmlns="" id="{2CFA68BC-03F9-4FC9-84F6-FB2A753BD493}"/>
                </a:ext>
              </a:extLst>
            </p:cNvPr>
            <p:cNvSpPr>
              <a:spLocks noChangeAspect="1"/>
            </p:cNvSpPr>
            <p:nvPr/>
          </p:nvSpPr>
          <p:spPr>
            <a:xfrm>
              <a:off x="6821059" y="3484650"/>
              <a:ext cx="64771" cy="64771"/>
            </a:xfrm>
            <a:prstGeom prst="ellipse">
              <a:avLst/>
            </a:prstGeom>
            <a:solidFill>
              <a:srgbClr val="00B1E1"/>
            </a:solidFill>
            <a:ln w="12700" cap="flat" cmpd="sng" algn="ctr">
              <a:solidFill>
                <a:srgbClr val="00B1E1"/>
              </a:solidFill>
              <a:prstDash val="solid"/>
              <a:miter lim="800000"/>
            </a:ln>
            <a:effectLst/>
          </p:spPr>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0" name="Straight Connector 245">
              <a:extLst>
                <a:ext uri="{FF2B5EF4-FFF2-40B4-BE49-F238E27FC236}">
                  <a16:creationId xmlns:a16="http://schemas.microsoft.com/office/drawing/2014/main" xmlns="" id="{4D4D73CF-BB65-4FC7-B09C-F5477F256A92}"/>
                </a:ext>
              </a:extLst>
            </p:cNvPr>
            <p:cNvCxnSpPr>
              <a:cxnSpLocks/>
            </p:cNvCxnSpPr>
            <p:nvPr/>
          </p:nvCxnSpPr>
          <p:spPr>
            <a:xfrm>
              <a:off x="6930795" y="3517035"/>
              <a:ext cx="5049395" cy="0"/>
            </a:xfrm>
            <a:prstGeom prst="line">
              <a:avLst/>
            </a:prstGeom>
            <a:solidFill>
              <a:srgbClr val="00B1E1"/>
            </a:solidFill>
            <a:ln w="44450" cap="rnd" cmpd="sng" algn="ctr">
              <a:solidFill>
                <a:srgbClr val="00B1E1"/>
              </a:solidFill>
              <a:prstDash val="solid"/>
              <a:miter lim="800000"/>
              <a:tailEnd type="none" w="sm" len="sm"/>
            </a:ln>
            <a:effectLst/>
          </p:spPr>
        </p:cxnSp>
      </p:grpSp>
      <p:pic>
        <p:nvPicPr>
          <p:cNvPr id="5" name="Image 4">
            <a:extLst>
              <a:ext uri="{FF2B5EF4-FFF2-40B4-BE49-F238E27FC236}">
                <a16:creationId xmlns:a16="http://schemas.microsoft.com/office/drawing/2014/main" xmlns="" id="{DD4BB0FD-FD54-4344-BF67-A202D5BA79DF}"/>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5355" t="2713" b="2906"/>
          <a:stretch/>
        </p:blipFill>
        <p:spPr>
          <a:xfrm>
            <a:off x="123986" y="185981"/>
            <a:ext cx="5804960" cy="6472738"/>
          </a:xfrm>
          <a:prstGeom prst="rect">
            <a:avLst/>
          </a:prstGeom>
          <a:effectLst>
            <a:glow rad="139700">
              <a:schemeClr val="accent1">
                <a:satMod val="175000"/>
                <a:alpha val="40000"/>
              </a:schemeClr>
            </a:glow>
          </a:effectLst>
        </p:spPr>
      </p:pic>
      <p:sp>
        <p:nvSpPr>
          <p:cNvPr id="11" name="Google Shape;327;p46">
            <a:extLst>
              <a:ext uri="{FF2B5EF4-FFF2-40B4-BE49-F238E27FC236}">
                <a16:creationId xmlns:a16="http://schemas.microsoft.com/office/drawing/2014/main" xmlns="" id="{78F72868-5226-4FD4-8C92-46236486AD3D}"/>
              </a:ext>
            </a:extLst>
          </p:cNvPr>
          <p:cNvSpPr/>
          <p:nvPr/>
        </p:nvSpPr>
        <p:spPr>
          <a:xfrm>
            <a:off x="0" y="107768"/>
            <a:ext cx="6030885" cy="6512439"/>
          </a:xfrm>
          <a:prstGeom prst="rect">
            <a:avLst/>
          </a:prstGeom>
          <a:solidFill>
            <a:schemeClr val="lt1">
              <a:alpha val="23560"/>
            </a:schemeClr>
          </a:solidFill>
          <a:ln>
            <a:noFill/>
          </a:ln>
        </p:spPr>
        <p:txBody>
          <a:bodyPr spcFirstLastPara="1" wrap="square" lIns="121900" tIns="121900" rIns="121900" bIns="121900" anchor="ctr" anchorCtr="0">
            <a:noAutofit/>
          </a:bodyPr>
          <a:lstStyle/>
          <a:p>
            <a:endParaRPr sz="2400"/>
          </a:p>
        </p:txBody>
      </p:sp>
      <p:cxnSp>
        <p:nvCxnSpPr>
          <p:cNvPr id="15" name="Google Shape;193;p2">
            <a:extLst>
              <a:ext uri="{FF2B5EF4-FFF2-40B4-BE49-F238E27FC236}">
                <a16:creationId xmlns:a16="http://schemas.microsoft.com/office/drawing/2014/main" xmlns="" id="{DCE21DDA-AC40-4EF8-8B11-7FEAC8BE898E}"/>
              </a:ext>
            </a:extLst>
          </p:cNvPr>
          <p:cNvCxnSpPr>
            <a:cxnSpLocks/>
          </p:cNvCxnSpPr>
          <p:nvPr/>
        </p:nvCxnSpPr>
        <p:spPr>
          <a:xfrm>
            <a:off x="6208962" y="511444"/>
            <a:ext cx="0" cy="5904853"/>
          </a:xfrm>
          <a:prstGeom prst="straightConnector1">
            <a:avLst/>
          </a:prstGeom>
          <a:noFill/>
          <a:ln w="9525" cap="flat" cmpd="sng">
            <a:solidFill>
              <a:srgbClr val="00B1E1"/>
            </a:solidFill>
            <a:prstDash val="solid"/>
            <a:miter lim="800000"/>
            <a:headEnd type="none" w="sm" len="sm"/>
            <a:tailEnd type="none" w="sm" len="sm"/>
          </a:ln>
        </p:spPr>
      </p:cxnSp>
    </p:spTree>
    <p:extLst>
      <p:ext uri="{BB962C8B-B14F-4D97-AF65-F5344CB8AC3E}">
        <p14:creationId xmlns:p14="http://schemas.microsoft.com/office/powerpoint/2010/main" xmlns="" val="174127605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6" presetClass="entr" presetSubtype="26"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Horizontal)">
                                      <p:cBhvr>
                                        <p:cTn id="15" dur="500"/>
                                        <p:tgtEl>
                                          <p:spTgt spid="15"/>
                                        </p:tgtEl>
                                      </p:cBhvr>
                                    </p:animEffect>
                                  </p:childTnLst>
                                </p:cTn>
                              </p:par>
                              <p:par>
                                <p:cTn id="16" presetID="2" presetClass="entr" presetSubtype="2"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500" fill="hold"/>
                                        <p:tgtEl>
                                          <p:spTgt spid="76"/>
                                        </p:tgtEl>
                                        <p:attrNameLst>
                                          <p:attrName>ppt_x</p:attrName>
                                        </p:attrNameLst>
                                      </p:cBhvr>
                                      <p:tavLst>
                                        <p:tav tm="0">
                                          <p:val>
                                            <p:strVal val="1+#ppt_w/2"/>
                                          </p:val>
                                        </p:tav>
                                        <p:tav tm="100000">
                                          <p:val>
                                            <p:strVal val="#ppt_x"/>
                                          </p:val>
                                        </p:tav>
                                      </p:tavLst>
                                    </p:anim>
                                    <p:anim calcmode="lin" valueType="num">
                                      <p:cBhvr additive="base">
                                        <p:cTn id="23"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4">
            <a:extLst>
              <a:ext uri="{FF2B5EF4-FFF2-40B4-BE49-F238E27FC236}">
                <a16:creationId xmlns:a16="http://schemas.microsoft.com/office/drawing/2014/main" xmlns="" id="{5045E4B2-B7FF-4BBE-9CD5-E2ECEAB03842}"/>
              </a:ext>
            </a:extLst>
          </p:cNvPr>
          <p:cNvSpPr txBox="1"/>
          <p:nvPr/>
        </p:nvSpPr>
        <p:spPr>
          <a:xfrm>
            <a:off x="494794" y="456068"/>
            <a:ext cx="2996974" cy="400110"/>
          </a:xfrm>
          <a:prstGeom prst="rect">
            <a:avLst/>
          </a:prstGeom>
          <a:noFill/>
        </p:spPr>
        <p:txBody>
          <a:bodyPr wrap="none" lIns="0" rtlCol="0">
            <a:spAutoFit/>
          </a:bodyPr>
          <a:lstStyle/>
          <a:p>
            <a:pPr lvl="0">
              <a:defRPr/>
            </a:pPr>
            <a:r>
              <a:rPr kumimoji="0" lang="fr-FR" sz="2000" u="none" strike="noStrike" kern="1200" cap="none" spc="0" normalizeH="0" baseline="0" dirty="0" smtClean="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Définition</a:t>
            </a:r>
            <a:r>
              <a:rPr kumimoji="0" lang="fr-FR" sz="2000" u="none" strike="noStrike" kern="1200" cap="none" spc="0" normalizeH="0" dirty="0" smtClean="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 et avantages</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26" name="Connecteur droit 25">
            <a:extLst>
              <a:ext uri="{FF2B5EF4-FFF2-40B4-BE49-F238E27FC236}">
                <a16:creationId xmlns:a16="http://schemas.microsoft.com/office/drawing/2014/main" xmlns="" id="{02F836F6-0EE9-4648-9F11-831A34B2FE23}"/>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xmlns="" id="{27527324-6B07-4876-AE69-A60E94A2BB33}"/>
              </a:ext>
            </a:extLst>
          </p:cNvPr>
          <p:cNvSpPr/>
          <p:nvPr/>
        </p:nvSpPr>
        <p:spPr>
          <a:xfrm>
            <a:off x="358229" y="118902"/>
            <a:ext cx="5045770" cy="400110"/>
          </a:xfrm>
          <a:prstGeom prst="rect">
            <a:avLst/>
          </a:prstGeom>
        </p:spPr>
        <p:txBody>
          <a:bodyPr wrap="square">
            <a:spAutoFit/>
          </a:bodyPr>
          <a:lstStyle/>
          <a:p>
            <a:r>
              <a:rPr lang="fr-FR" sz="2000" dirty="0" smtClean="0">
                <a:solidFill>
                  <a:srgbClr val="002060"/>
                </a:solidFill>
                <a:latin typeface="Century Gothic" pitchFamily="34" charset="0"/>
              </a:rPr>
              <a:t>Présentation  ERM 1/2</a:t>
            </a:r>
            <a:endParaRPr lang="fr-FR" sz="2000" dirty="0">
              <a:solidFill>
                <a:srgbClr val="002060"/>
              </a:solidFill>
              <a:latin typeface="Century Gothic" pitchFamily="34" charset="0"/>
            </a:endParaRPr>
          </a:p>
        </p:txBody>
      </p:sp>
      <p:sp>
        <p:nvSpPr>
          <p:cNvPr id="57" name="TextBox 10">
            <a:extLst>
              <a:ext uri="{FF2B5EF4-FFF2-40B4-BE49-F238E27FC236}">
                <a16:creationId xmlns:a16="http://schemas.microsoft.com/office/drawing/2014/main" xmlns="" id="{88A206A6-2F8F-4482-9856-BAA2C2024F03}"/>
              </a:ext>
            </a:extLst>
          </p:cNvPr>
          <p:cNvSpPr txBox="1"/>
          <p:nvPr/>
        </p:nvSpPr>
        <p:spPr>
          <a:xfrm>
            <a:off x="0" y="6527047"/>
            <a:ext cx="11811721" cy="303175"/>
          </a:xfrm>
          <a:prstGeom prst="rect">
            <a:avLst/>
          </a:prstGeom>
          <a:noFill/>
        </p:spPr>
        <p:txBody>
          <a:bodyPr wrap="square" rtlCol="0">
            <a:spAutoFit/>
          </a:bodyPr>
          <a:lstStyle/>
          <a:p>
            <a:pPr defTabSz="609585"/>
            <a:r>
              <a:rPr lang="pt-BR" sz="1350" dirty="0" smtClean="0">
                <a:solidFill>
                  <a:schemeClr val="bg1">
                    <a:lumMod val="75000"/>
                  </a:schemeClr>
                </a:solidFill>
                <a:latin typeface="Malgun Gothic" pitchFamily="34" charset="-127"/>
                <a:ea typeface="Malgun Gothic" pitchFamily="34" charset="-127"/>
              </a:rPr>
              <a:t>Introduction  </a:t>
            </a:r>
            <a:r>
              <a:rPr lang="pt-BR" sz="1350" dirty="0">
                <a:solidFill>
                  <a:prstClr val="white">
                    <a:lumMod val="75000"/>
                  </a:prstClr>
                </a:solidFill>
                <a:latin typeface="Malgun Gothic" pitchFamily="34" charset="-127"/>
                <a:ea typeface="Malgun Gothic" pitchFamily="34" charset="-127"/>
                <a:cs typeface="Lato Regular"/>
              </a:rPr>
              <a:t>| </a:t>
            </a:r>
            <a:r>
              <a:rPr lang="fr-FR" sz="1350" b="1" dirty="0" smtClean="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Présentation  ERM </a:t>
            </a:r>
            <a:r>
              <a:rPr lang="pt-BR" sz="1350" dirty="0" smtClean="0">
                <a:solidFill>
                  <a:prstClr val="white">
                    <a:lumMod val="75000"/>
                  </a:prstClr>
                </a:solidFill>
                <a:latin typeface="Malgun Gothic" pitchFamily="34" charset="-127"/>
                <a:ea typeface="Malgun Gothic" pitchFamily="34" charset="-127"/>
                <a:cs typeface="Lato Regular"/>
              </a:rPr>
              <a:t>| Spécification des besoins | </a:t>
            </a:r>
            <a:r>
              <a:rPr lang="pt-BR" sz="1350" dirty="0">
                <a:solidFill>
                  <a:prstClr val="white">
                    <a:lumMod val="75000"/>
                  </a:prstClr>
                </a:solidFill>
                <a:latin typeface="Malgun Gothic" pitchFamily="34" charset="-127"/>
                <a:ea typeface="Malgun Gothic" pitchFamily="34" charset="-127"/>
                <a:cs typeface="Lato Regular"/>
              </a:rPr>
              <a:t>Conception de la solution | Réalisation | Conclusion et perspectives</a:t>
            </a:r>
          </a:p>
        </p:txBody>
      </p:sp>
      <p:pic>
        <p:nvPicPr>
          <p:cNvPr id="296962" name="Picture 2" descr="Erm : 519 images, photos et images vectorielles de stock | Shutterstock"/>
          <p:cNvPicPr>
            <a:picLocks noChangeAspect="1" noChangeArrowheads="1"/>
          </p:cNvPicPr>
          <p:nvPr/>
        </p:nvPicPr>
        <p:blipFill>
          <a:blip r:embed="rId3"/>
          <a:srcRect b="5874"/>
          <a:stretch>
            <a:fillRect/>
          </a:stretch>
        </p:blipFill>
        <p:spPr bwMode="auto">
          <a:xfrm>
            <a:off x="3505201" y="1184031"/>
            <a:ext cx="4911970" cy="2696307"/>
          </a:xfrm>
          <a:prstGeom prst="rect">
            <a:avLst/>
          </a:prstGeom>
          <a:noFill/>
        </p:spPr>
      </p:pic>
      <p:sp>
        <p:nvSpPr>
          <p:cNvPr id="59" name="ZoneTexte 58"/>
          <p:cNvSpPr txBox="1"/>
          <p:nvPr/>
        </p:nvSpPr>
        <p:spPr>
          <a:xfrm>
            <a:off x="1090245" y="4501661"/>
            <a:ext cx="9108832" cy="1200329"/>
          </a:xfrm>
          <a:prstGeom prst="rect">
            <a:avLst/>
          </a:prstGeom>
          <a:noFill/>
        </p:spPr>
        <p:txBody>
          <a:bodyPr wrap="square" rtlCol="0">
            <a:spAutoFit/>
          </a:bodyPr>
          <a:lstStyle/>
          <a:p>
            <a:pPr>
              <a:buClr>
                <a:schemeClr val="accent5">
                  <a:lumMod val="50000"/>
                </a:schemeClr>
              </a:buClr>
              <a:buFont typeface="Wingdings" pitchFamily="2" charset="2"/>
              <a:buChar char="ü"/>
            </a:pPr>
            <a:r>
              <a:rPr lang="fr-FR" sz="2400" dirty="0" smtClean="0"/>
              <a:t> </a:t>
            </a:r>
            <a:r>
              <a:rPr lang="fr-FR" sz="2400" dirty="0" smtClean="0">
                <a:latin typeface="Century Gothic" pitchFamily="34" charset="0"/>
              </a:rPr>
              <a:t>Favorise la prise de décision</a:t>
            </a:r>
          </a:p>
          <a:p>
            <a:pPr>
              <a:buClr>
                <a:schemeClr val="accent5">
                  <a:lumMod val="50000"/>
                </a:schemeClr>
              </a:buClr>
              <a:buFont typeface="Wingdings" pitchFamily="2" charset="2"/>
              <a:buChar char="ü"/>
            </a:pPr>
            <a:r>
              <a:rPr lang="fr-FR" sz="2400" dirty="0" smtClean="0">
                <a:latin typeface="Century Gothic" pitchFamily="34" charset="0"/>
              </a:rPr>
              <a:t> S’adapte aux conditions changeantes</a:t>
            </a:r>
          </a:p>
          <a:p>
            <a:pPr>
              <a:buClr>
                <a:schemeClr val="accent5">
                  <a:lumMod val="50000"/>
                </a:schemeClr>
              </a:buClr>
              <a:buFont typeface="Wingdings" pitchFamily="2" charset="2"/>
              <a:buChar char="ü"/>
            </a:pPr>
            <a:r>
              <a:rPr lang="fr-FR" sz="2400" dirty="0" smtClean="0">
                <a:latin typeface="Century Gothic" pitchFamily="34" charset="0"/>
              </a:rPr>
              <a:t> Favorise une culture de sensibilisation aux risques</a:t>
            </a:r>
            <a:endParaRPr lang="fr-FR" sz="2400" dirty="0">
              <a:latin typeface="Century Gothic" pitchFamily="34" charset="0"/>
            </a:endParaRPr>
          </a:p>
        </p:txBody>
      </p:sp>
      <p:sp>
        <p:nvSpPr>
          <p:cNvPr id="8" name="Slide Number Placeholder 2">
            <a:extLst>
              <a:ext uri="{FF2B5EF4-FFF2-40B4-BE49-F238E27FC236}">
                <a16:creationId xmlns:a16="http://schemas.microsoft.com/office/drawing/2014/main" xmlns="" id="{A56A7BBF-301B-4563-BF47-2F5F3CDF2499}"/>
              </a:ext>
            </a:extLst>
          </p:cNvPr>
          <p:cNvSpPr txBox="1">
            <a:spLocks/>
          </p:cNvSpPr>
          <p:nvPr/>
        </p:nvSpPr>
        <p:spPr>
          <a:xfrm>
            <a:off x="8924034" y="-139393"/>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70C0">
                    <a:alpha val="8000"/>
                  </a:srgbClr>
                </a:solidFill>
                <a:effectLst/>
                <a:uLnTx/>
                <a:uFillTx/>
                <a:latin typeface="Eurostil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7200" b="1" i="0" u="none" strike="noStrike" kern="1200" cap="none" spc="0" normalizeH="0" baseline="0" noProof="0" dirty="0">
              <a:ln>
                <a:noFill/>
              </a:ln>
              <a:solidFill>
                <a:srgbClr val="0070C0">
                  <a:alpha val="8000"/>
                </a:srgbClr>
              </a:solidFill>
              <a:effectLst/>
              <a:uLnTx/>
              <a:uFillTx/>
              <a:latin typeface="Eurostile"/>
              <a:ea typeface="+mn-ea"/>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296962"/>
                                        </p:tgtEl>
                                        <p:attrNameLst>
                                          <p:attrName>style.visibility</p:attrName>
                                        </p:attrNameLst>
                                      </p:cBhvr>
                                      <p:to>
                                        <p:strVal val="visible"/>
                                      </p:to>
                                    </p:set>
                                    <p:anim calcmode="lin" valueType="num">
                                      <p:cBhvr additive="base">
                                        <p:cTn id="7" dur="1000" fill="hold"/>
                                        <p:tgtEl>
                                          <p:spTgt spid="296962"/>
                                        </p:tgtEl>
                                        <p:attrNameLst>
                                          <p:attrName>ppt_x</p:attrName>
                                        </p:attrNameLst>
                                      </p:cBhvr>
                                      <p:tavLst>
                                        <p:tav tm="0">
                                          <p:val>
                                            <p:strVal val="#ppt_x"/>
                                          </p:val>
                                        </p:tav>
                                        <p:tav tm="100000">
                                          <p:val>
                                            <p:strVal val="#ppt_x"/>
                                          </p:val>
                                        </p:tav>
                                      </p:tavLst>
                                    </p:anim>
                                    <p:anim calcmode="lin" valueType="num">
                                      <p:cBhvr additive="base">
                                        <p:cTn id="8" dur="1000" fill="hold"/>
                                        <p:tgtEl>
                                          <p:spTgt spid="29696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anim calcmode="lin" valueType="num">
                                      <p:cBhvr additive="base">
                                        <p:cTn id="13" dur="500" fill="hold"/>
                                        <p:tgtEl>
                                          <p:spTgt spid="59"/>
                                        </p:tgtEl>
                                        <p:attrNameLst>
                                          <p:attrName>ppt_x</p:attrName>
                                        </p:attrNameLst>
                                      </p:cBhvr>
                                      <p:tavLst>
                                        <p:tav tm="0">
                                          <p:val>
                                            <p:strVal val="#ppt_x"/>
                                          </p:val>
                                        </p:tav>
                                        <p:tav tm="100000">
                                          <p:val>
                                            <p:strVal val="#ppt_x"/>
                                          </p:val>
                                        </p:tav>
                                      </p:tavLst>
                                    </p:anim>
                                    <p:anim calcmode="lin" valueType="num">
                                      <p:cBhvr additive="base">
                                        <p:cTn id="14" dur="500" fill="hold"/>
                                        <p:tgtEl>
                                          <p:spTgt spid="5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64">
            <a:extLst>
              <a:ext uri="{FF2B5EF4-FFF2-40B4-BE49-F238E27FC236}">
                <a16:creationId xmlns:a16="http://schemas.microsoft.com/office/drawing/2014/main" xmlns="" id="{5045E4B2-B7FF-4BBE-9CD5-E2ECEAB03842}"/>
              </a:ext>
            </a:extLst>
          </p:cNvPr>
          <p:cNvSpPr txBox="1"/>
          <p:nvPr/>
        </p:nvSpPr>
        <p:spPr>
          <a:xfrm>
            <a:off x="494794" y="456068"/>
            <a:ext cx="1276953" cy="400110"/>
          </a:xfrm>
          <a:prstGeom prst="rect">
            <a:avLst/>
          </a:prstGeom>
          <a:noFill/>
        </p:spPr>
        <p:txBody>
          <a:bodyPr wrap="none" lIns="0" rtlCol="0">
            <a:spAutoFit/>
          </a:bodyPr>
          <a:lstStyle/>
          <a:p>
            <a:pPr lvl="0">
              <a:defRPr/>
            </a:pPr>
            <a:r>
              <a:rPr kumimoji="0" lang="fr-FR" sz="2000" u="none" strike="noStrike" kern="1200" cap="none" spc="0" normalizeH="0" baseline="0" dirty="0" smtClean="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Processus</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26" name="Connecteur droit 25">
            <a:extLst>
              <a:ext uri="{FF2B5EF4-FFF2-40B4-BE49-F238E27FC236}">
                <a16:creationId xmlns:a16="http://schemas.microsoft.com/office/drawing/2014/main" xmlns="" id="{02F836F6-0EE9-4648-9F11-831A34B2FE23}"/>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xmlns="" id="{27527324-6B07-4876-AE69-A60E94A2BB33}"/>
              </a:ext>
            </a:extLst>
          </p:cNvPr>
          <p:cNvSpPr/>
          <p:nvPr/>
        </p:nvSpPr>
        <p:spPr>
          <a:xfrm>
            <a:off x="358229" y="118902"/>
            <a:ext cx="5045770" cy="400110"/>
          </a:xfrm>
          <a:prstGeom prst="rect">
            <a:avLst/>
          </a:prstGeom>
        </p:spPr>
        <p:txBody>
          <a:bodyPr wrap="square">
            <a:spAutoFit/>
          </a:bodyPr>
          <a:lstStyle/>
          <a:p>
            <a:r>
              <a:rPr lang="fr-FR" sz="2000" dirty="0" smtClean="0">
                <a:solidFill>
                  <a:srgbClr val="002060"/>
                </a:solidFill>
                <a:latin typeface="Century Gothic" pitchFamily="34" charset="0"/>
              </a:rPr>
              <a:t>Présentation  ERM 2/2</a:t>
            </a:r>
            <a:endParaRPr lang="fr-FR" sz="2000" dirty="0">
              <a:solidFill>
                <a:srgbClr val="002060"/>
              </a:solidFill>
              <a:latin typeface="Century Gothic" pitchFamily="34" charset="0"/>
            </a:endParaRPr>
          </a:p>
        </p:txBody>
      </p:sp>
      <p:sp>
        <p:nvSpPr>
          <p:cNvPr id="57" name="TextBox 10">
            <a:extLst>
              <a:ext uri="{FF2B5EF4-FFF2-40B4-BE49-F238E27FC236}">
                <a16:creationId xmlns:a16="http://schemas.microsoft.com/office/drawing/2014/main" xmlns="" id="{88A206A6-2F8F-4482-9856-BAA2C2024F03}"/>
              </a:ext>
            </a:extLst>
          </p:cNvPr>
          <p:cNvSpPr txBox="1"/>
          <p:nvPr/>
        </p:nvSpPr>
        <p:spPr>
          <a:xfrm>
            <a:off x="0" y="6527047"/>
            <a:ext cx="11811721" cy="303175"/>
          </a:xfrm>
          <a:prstGeom prst="rect">
            <a:avLst/>
          </a:prstGeom>
          <a:noFill/>
        </p:spPr>
        <p:txBody>
          <a:bodyPr wrap="square" rtlCol="0">
            <a:spAutoFit/>
          </a:bodyPr>
          <a:lstStyle/>
          <a:p>
            <a:pPr defTabSz="609585"/>
            <a:r>
              <a:rPr lang="pt-BR" sz="1350" dirty="0" smtClean="0">
                <a:solidFill>
                  <a:schemeClr val="bg1">
                    <a:lumMod val="75000"/>
                  </a:schemeClr>
                </a:solidFill>
                <a:latin typeface="Malgun Gothic" pitchFamily="34" charset="-127"/>
                <a:ea typeface="Malgun Gothic" pitchFamily="34" charset="-127"/>
              </a:rPr>
              <a:t>Introduction  </a:t>
            </a:r>
            <a:r>
              <a:rPr lang="pt-BR" sz="1350" dirty="0">
                <a:solidFill>
                  <a:prstClr val="white">
                    <a:lumMod val="75000"/>
                  </a:prstClr>
                </a:solidFill>
                <a:latin typeface="Malgun Gothic" pitchFamily="34" charset="-127"/>
                <a:ea typeface="Malgun Gothic" pitchFamily="34" charset="-127"/>
                <a:cs typeface="Lato Regular"/>
              </a:rPr>
              <a:t>| </a:t>
            </a:r>
            <a:r>
              <a:rPr lang="fr-FR" sz="1350" b="1" dirty="0" smtClean="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Présentation  ERM </a:t>
            </a:r>
            <a:r>
              <a:rPr lang="pt-BR" sz="1350" dirty="0" smtClean="0">
                <a:solidFill>
                  <a:prstClr val="white">
                    <a:lumMod val="75000"/>
                  </a:prstClr>
                </a:solidFill>
                <a:latin typeface="Malgun Gothic" pitchFamily="34" charset="-127"/>
                <a:ea typeface="Malgun Gothic" pitchFamily="34" charset="-127"/>
                <a:cs typeface="Lato Regular"/>
              </a:rPr>
              <a:t>| Spécification des besoins | </a:t>
            </a:r>
            <a:r>
              <a:rPr lang="pt-BR" sz="1350" dirty="0">
                <a:solidFill>
                  <a:prstClr val="white">
                    <a:lumMod val="75000"/>
                  </a:prstClr>
                </a:solidFill>
                <a:latin typeface="Malgun Gothic" pitchFamily="34" charset="-127"/>
                <a:ea typeface="Malgun Gothic" pitchFamily="34" charset="-127"/>
                <a:cs typeface="Lato Regular"/>
              </a:rPr>
              <a:t>Conception de la solution | Réalisation | Conclusion et perspectives</a:t>
            </a:r>
          </a:p>
        </p:txBody>
      </p:sp>
      <p:graphicFrame>
        <p:nvGraphicFramePr>
          <p:cNvPr id="8" name="Diagramme 7"/>
          <p:cNvGraphicFramePr/>
          <p:nvPr/>
        </p:nvGraphicFramePr>
        <p:xfrm>
          <a:off x="2032000" y="703386"/>
          <a:ext cx="8530492" cy="54349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Slide Number Placeholder 2">
            <a:extLst>
              <a:ext uri="{FF2B5EF4-FFF2-40B4-BE49-F238E27FC236}">
                <a16:creationId xmlns:a16="http://schemas.microsoft.com/office/drawing/2014/main" xmlns="" id="{A56A7BBF-301B-4563-BF47-2F5F3CDF2499}"/>
              </a:ext>
            </a:extLst>
          </p:cNvPr>
          <p:cNvSpPr txBox="1">
            <a:spLocks/>
          </p:cNvSpPr>
          <p:nvPr/>
        </p:nvSpPr>
        <p:spPr>
          <a:xfrm>
            <a:off x="8924034" y="-139393"/>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70C0">
                    <a:alpha val="8000"/>
                  </a:srgbClr>
                </a:solidFill>
                <a:effectLst/>
                <a:uLnTx/>
                <a:uFillTx/>
                <a:latin typeface="Eurostil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7200" b="1" i="0" u="none" strike="noStrike" kern="1200" cap="none" spc="0" normalizeH="0" baseline="0" noProof="0" dirty="0">
              <a:ln>
                <a:noFill/>
              </a:ln>
              <a:solidFill>
                <a:srgbClr val="0070C0">
                  <a:alpha val="8000"/>
                </a:srgbClr>
              </a:solidFill>
              <a:effectLst/>
              <a:uLnTx/>
              <a:uFillTx/>
              <a:latin typeface="Eurostile"/>
              <a:ea typeface="+mn-ea"/>
              <a:cs typeface="+mn-c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9EC464AA-E903-4A27-A18D-65CECAC3D230}"/>
              </a:ext>
            </a:extLst>
          </p:cNvPr>
          <p:cNvSpPr/>
          <p:nvPr/>
        </p:nvSpPr>
        <p:spPr>
          <a:xfrm>
            <a:off x="6387039" y="2886094"/>
            <a:ext cx="5828840" cy="600164"/>
          </a:xfrm>
          <a:prstGeom prst="rect">
            <a:avLst/>
          </a:prstGeom>
        </p:spPr>
        <p:txBody>
          <a:bodyPr wrap="none">
            <a:spAutoFit/>
          </a:bodyPr>
          <a:lstStyle/>
          <a:p>
            <a:r>
              <a:rPr lang="fr-FR" sz="3300" dirty="0">
                <a:solidFill>
                  <a:srgbClr val="002060"/>
                </a:solidFill>
                <a:latin typeface="Century Gothic" pitchFamily="34" charset="0"/>
              </a:rPr>
              <a:t>3</a:t>
            </a:r>
            <a:r>
              <a:rPr lang="fr-FR" sz="3300" dirty="0" smtClean="0">
                <a:solidFill>
                  <a:srgbClr val="002060"/>
                </a:solidFill>
                <a:latin typeface="Century Gothic" pitchFamily="34" charset="0"/>
              </a:rPr>
              <a:t>- </a:t>
            </a:r>
            <a:r>
              <a:rPr lang="fr-FR" sz="3300" dirty="0">
                <a:solidFill>
                  <a:srgbClr val="002060"/>
                </a:solidFill>
                <a:latin typeface="Century Gothic" pitchFamily="34" charset="0"/>
              </a:rPr>
              <a:t>Spécification des besoins</a:t>
            </a:r>
          </a:p>
        </p:txBody>
      </p:sp>
      <p:grpSp>
        <p:nvGrpSpPr>
          <p:cNvPr id="2" name="Groupe 9">
            <a:extLst>
              <a:ext uri="{FF2B5EF4-FFF2-40B4-BE49-F238E27FC236}">
                <a16:creationId xmlns:a16="http://schemas.microsoft.com/office/drawing/2014/main" xmlns="" id="{E1FB5CA7-7982-4E80-8D8E-4F7DDF551BF6}"/>
              </a:ext>
            </a:extLst>
          </p:cNvPr>
          <p:cNvGrpSpPr/>
          <p:nvPr/>
        </p:nvGrpSpPr>
        <p:grpSpPr>
          <a:xfrm>
            <a:off x="6397999" y="3484650"/>
            <a:ext cx="5582191" cy="64771"/>
            <a:chOff x="6397999" y="3484650"/>
            <a:chExt cx="5582191" cy="64771"/>
          </a:xfrm>
        </p:grpSpPr>
        <p:cxnSp>
          <p:nvCxnSpPr>
            <p:cNvPr id="78" name="Straight Connector 243">
              <a:extLst>
                <a:ext uri="{FF2B5EF4-FFF2-40B4-BE49-F238E27FC236}">
                  <a16:creationId xmlns:a16="http://schemas.microsoft.com/office/drawing/2014/main" xmlns="" id="{64C3DFA2-0419-4AE5-92FE-9142041CB46C}"/>
                </a:ext>
              </a:extLst>
            </p:cNvPr>
            <p:cNvCxnSpPr>
              <a:cxnSpLocks/>
            </p:cNvCxnSpPr>
            <p:nvPr/>
          </p:nvCxnSpPr>
          <p:spPr>
            <a:xfrm>
              <a:off x="6397999" y="3517035"/>
              <a:ext cx="378096" cy="0"/>
            </a:xfrm>
            <a:prstGeom prst="line">
              <a:avLst/>
            </a:prstGeom>
            <a:solidFill>
              <a:srgbClr val="00B1E1"/>
            </a:solidFill>
            <a:ln w="44450" cap="rnd" cmpd="sng" algn="ctr">
              <a:solidFill>
                <a:srgbClr val="00B1E1"/>
              </a:solidFill>
              <a:prstDash val="solid"/>
              <a:miter lim="800000"/>
            </a:ln>
            <a:effectLst/>
          </p:spPr>
        </p:cxnSp>
        <p:sp>
          <p:nvSpPr>
            <p:cNvPr id="79" name="Oval 244">
              <a:extLst>
                <a:ext uri="{FF2B5EF4-FFF2-40B4-BE49-F238E27FC236}">
                  <a16:creationId xmlns:a16="http://schemas.microsoft.com/office/drawing/2014/main" xmlns="" id="{2CFA68BC-03F9-4FC9-84F6-FB2A753BD493}"/>
                </a:ext>
              </a:extLst>
            </p:cNvPr>
            <p:cNvSpPr>
              <a:spLocks noChangeAspect="1"/>
            </p:cNvSpPr>
            <p:nvPr/>
          </p:nvSpPr>
          <p:spPr>
            <a:xfrm>
              <a:off x="6821059" y="3484650"/>
              <a:ext cx="64771" cy="64771"/>
            </a:xfrm>
            <a:prstGeom prst="ellipse">
              <a:avLst/>
            </a:prstGeom>
            <a:solidFill>
              <a:srgbClr val="00B1E1"/>
            </a:solidFill>
            <a:ln w="12700" cap="flat" cmpd="sng" algn="ctr">
              <a:solidFill>
                <a:srgbClr val="00B1E1"/>
              </a:solidFill>
              <a:prstDash val="solid"/>
              <a:miter lim="800000"/>
            </a:ln>
            <a:effectLst/>
          </p:spPr>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0" name="Straight Connector 245">
              <a:extLst>
                <a:ext uri="{FF2B5EF4-FFF2-40B4-BE49-F238E27FC236}">
                  <a16:creationId xmlns:a16="http://schemas.microsoft.com/office/drawing/2014/main" xmlns="" id="{4D4D73CF-BB65-4FC7-B09C-F5477F256A92}"/>
                </a:ext>
              </a:extLst>
            </p:cNvPr>
            <p:cNvCxnSpPr>
              <a:cxnSpLocks/>
            </p:cNvCxnSpPr>
            <p:nvPr/>
          </p:nvCxnSpPr>
          <p:spPr>
            <a:xfrm>
              <a:off x="6930795" y="3517035"/>
              <a:ext cx="5049395" cy="0"/>
            </a:xfrm>
            <a:prstGeom prst="line">
              <a:avLst/>
            </a:prstGeom>
            <a:solidFill>
              <a:srgbClr val="00B1E1"/>
            </a:solidFill>
            <a:ln w="44450" cap="rnd" cmpd="sng" algn="ctr">
              <a:solidFill>
                <a:srgbClr val="00B1E1"/>
              </a:solidFill>
              <a:prstDash val="solid"/>
              <a:miter lim="800000"/>
              <a:tailEnd type="none" w="sm" len="sm"/>
            </a:ln>
            <a:effectLst/>
          </p:spPr>
        </p:cxnSp>
      </p:grpSp>
      <p:pic>
        <p:nvPicPr>
          <p:cNvPr id="5" name="Image 4">
            <a:extLst>
              <a:ext uri="{FF2B5EF4-FFF2-40B4-BE49-F238E27FC236}">
                <a16:creationId xmlns:a16="http://schemas.microsoft.com/office/drawing/2014/main" xmlns="" id="{DD4BB0FD-FD54-4344-BF67-A202D5BA79DF}"/>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5355" t="2713" b="2906"/>
          <a:stretch/>
        </p:blipFill>
        <p:spPr>
          <a:xfrm>
            <a:off x="123986" y="185981"/>
            <a:ext cx="5804960" cy="6472738"/>
          </a:xfrm>
          <a:prstGeom prst="rect">
            <a:avLst/>
          </a:prstGeom>
          <a:effectLst>
            <a:glow rad="139700">
              <a:schemeClr val="accent1">
                <a:satMod val="175000"/>
                <a:alpha val="40000"/>
              </a:schemeClr>
            </a:glow>
          </a:effectLst>
        </p:spPr>
      </p:pic>
      <p:sp>
        <p:nvSpPr>
          <p:cNvPr id="11" name="Google Shape;327;p46">
            <a:extLst>
              <a:ext uri="{FF2B5EF4-FFF2-40B4-BE49-F238E27FC236}">
                <a16:creationId xmlns:a16="http://schemas.microsoft.com/office/drawing/2014/main" xmlns="" id="{78F72868-5226-4FD4-8C92-46236486AD3D}"/>
              </a:ext>
            </a:extLst>
          </p:cNvPr>
          <p:cNvSpPr/>
          <p:nvPr/>
        </p:nvSpPr>
        <p:spPr>
          <a:xfrm>
            <a:off x="0" y="107768"/>
            <a:ext cx="6030885" cy="6512439"/>
          </a:xfrm>
          <a:prstGeom prst="rect">
            <a:avLst/>
          </a:prstGeom>
          <a:solidFill>
            <a:schemeClr val="lt1">
              <a:alpha val="23560"/>
            </a:schemeClr>
          </a:solidFill>
          <a:ln>
            <a:noFill/>
          </a:ln>
        </p:spPr>
        <p:txBody>
          <a:bodyPr spcFirstLastPara="1" wrap="square" lIns="121900" tIns="121900" rIns="121900" bIns="121900" anchor="ctr" anchorCtr="0">
            <a:noAutofit/>
          </a:bodyPr>
          <a:lstStyle/>
          <a:p>
            <a:endParaRPr sz="2400"/>
          </a:p>
        </p:txBody>
      </p:sp>
      <p:cxnSp>
        <p:nvCxnSpPr>
          <p:cNvPr id="15" name="Google Shape;193;p2">
            <a:extLst>
              <a:ext uri="{FF2B5EF4-FFF2-40B4-BE49-F238E27FC236}">
                <a16:creationId xmlns:a16="http://schemas.microsoft.com/office/drawing/2014/main" xmlns="" id="{DCE21DDA-AC40-4EF8-8B11-7FEAC8BE898E}"/>
              </a:ext>
            </a:extLst>
          </p:cNvPr>
          <p:cNvCxnSpPr>
            <a:cxnSpLocks/>
          </p:cNvCxnSpPr>
          <p:nvPr/>
        </p:nvCxnSpPr>
        <p:spPr>
          <a:xfrm>
            <a:off x="6208962" y="511444"/>
            <a:ext cx="0" cy="5904853"/>
          </a:xfrm>
          <a:prstGeom prst="straightConnector1">
            <a:avLst/>
          </a:prstGeom>
          <a:noFill/>
          <a:ln w="9525" cap="flat" cmpd="sng">
            <a:solidFill>
              <a:srgbClr val="00B1E1"/>
            </a:solidFill>
            <a:prstDash val="solid"/>
            <a:miter lim="800000"/>
            <a:headEnd type="none" w="sm" len="sm"/>
            <a:tailEnd type="none" w="sm" len="sm"/>
          </a:ln>
        </p:spPr>
      </p:cxnSp>
    </p:spTree>
    <p:extLst>
      <p:ext uri="{BB962C8B-B14F-4D97-AF65-F5344CB8AC3E}">
        <p14:creationId xmlns:p14="http://schemas.microsoft.com/office/powerpoint/2010/main" xmlns="" val="174127605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6" presetClass="entr" presetSubtype="26"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Horizontal)">
                                      <p:cBhvr>
                                        <p:cTn id="15" dur="500"/>
                                        <p:tgtEl>
                                          <p:spTgt spid="15"/>
                                        </p:tgtEl>
                                      </p:cBhvr>
                                    </p:animEffect>
                                  </p:childTnLst>
                                </p:cTn>
                              </p:par>
                              <p:par>
                                <p:cTn id="16" presetID="2" presetClass="entr" presetSubtype="2" fill="hold" nodeType="with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500" fill="hold"/>
                                        <p:tgtEl>
                                          <p:spTgt spid="2"/>
                                        </p:tgtEl>
                                        <p:attrNameLst>
                                          <p:attrName>ppt_x</p:attrName>
                                        </p:attrNameLst>
                                      </p:cBhvr>
                                      <p:tavLst>
                                        <p:tav tm="0">
                                          <p:val>
                                            <p:strVal val="1+#ppt_w/2"/>
                                          </p:val>
                                        </p:tav>
                                        <p:tav tm="100000">
                                          <p:val>
                                            <p:strVal val="#ppt_x"/>
                                          </p:val>
                                        </p:tav>
                                      </p:tavLst>
                                    </p:anim>
                                    <p:anim calcmode="lin" valueType="num">
                                      <p:cBhvr additive="base">
                                        <p:cTn id="19" dur="500" fill="hold"/>
                                        <p:tgtEl>
                                          <p:spTgt spid="2"/>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500" fill="hold"/>
                                        <p:tgtEl>
                                          <p:spTgt spid="76"/>
                                        </p:tgtEl>
                                        <p:attrNameLst>
                                          <p:attrName>ppt_x</p:attrName>
                                        </p:attrNameLst>
                                      </p:cBhvr>
                                      <p:tavLst>
                                        <p:tav tm="0">
                                          <p:val>
                                            <p:strVal val="1+#ppt_w/2"/>
                                          </p:val>
                                        </p:tav>
                                        <p:tav tm="100000">
                                          <p:val>
                                            <p:strVal val="#ppt_x"/>
                                          </p:val>
                                        </p:tav>
                                      </p:tavLst>
                                    </p:anim>
                                    <p:anim calcmode="lin" valueType="num">
                                      <p:cBhvr additive="base">
                                        <p:cTn id="23"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Slide Number Placeholder 12">
            <a:extLst>
              <a:ext uri="{FF2B5EF4-FFF2-40B4-BE49-F238E27FC236}">
                <a16:creationId xmlns:a16="http://schemas.microsoft.com/office/drawing/2014/main" xmlns="" id="{A1E4AC79-62F2-43CB-8507-4988517F9FA1}"/>
              </a:ext>
            </a:extLst>
          </p:cNvPr>
          <p:cNvSpPr txBox="1">
            <a:spLocks/>
          </p:cNvSpPr>
          <p:nvPr/>
        </p:nvSpPr>
        <p:spPr>
          <a:xfrm>
            <a:off x="9776181" y="-46415"/>
            <a:ext cx="2277094" cy="4380476"/>
          </a:xfrm>
          <a:prstGeom prst="rect">
            <a:avLst/>
          </a:prstGeom>
        </p:spPr>
        <p:txBody>
          <a:bodyPr vert="horz" lIns="36466" tIns="18233" rIns="36466" bIns="18233" rtlCol="0" anchor="t"/>
          <a:lstStyle>
            <a:defPPr>
              <a:defRPr lang="fr-FR"/>
            </a:defPPr>
            <a:lvl1pPr marL="0" algn="r" defTabSz="914400" rtl="0" eaLnBrk="1" latinLnBrk="0" hangingPunct="1">
              <a:defRPr sz="11614"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34BBC-562C-084E-A5E8-A4A91B5D7A0A}" type="slidenum">
              <a:rPr lang="en-US" sz="7200" smtClean="0">
                <a:solidFill>
                  <a:srgbClr val="002060">
                    <a:alpha val="8000"/>
                  </a:srgbClr>
                </a:solidFill>
                <a:latin typeface="Eurostile"/>
              </a:rPr>
              <a:pPr/>
              <a:t>14</a:t>
            </a:fld>
            <a:endParaRPr lang="en-US" sz="7200" dirty="0">
              <a:solidFill>
                <a:srgbClr val="002060">
                  <a:alpha val="8000"/>
                </a:srgbClr>
              </a:solidFill>
              <a:latin typeface="Eurostile"/>
            </a:endParaRPr>
          </a:p>
          <a:p>
            <a:endParaRPr lang="en-US" dirty="0">
              <a:solidFill>
                <a:srgbClr val="282828">
                  <a:alpha val="8000"/>
                </a:srgbClr>
              </a:solidFill>
              <a:latin typeface="Eurostile"/>
            </a:endParaRPr>
          </a:p>
        </p:txBody>
      </p:sp>
      <p:sp>
        <p:nvSpPr>
          <p:cNvPr id="63" name="TextBox 10">
            <a:extLst>
              <a:ext uri="{FF2B5EF4-FFF2-40B4-BE49-F238E27FC236}">
                <a16:creationId xmlns:a16="http://schemas.microsoft.com/office/drawing/2014/main" xmlns="" id="{88A206A6-2F8F-4482-9856-BAA2C2024F03}"/>
              </a:ext>
            </a:extLst>
          </p:cNvPr>
          <p:cNvSpPr txBox="1"/>
          <p:nvPr/>
        </p:nvSpPr>
        <p:spPr>
          <a:xfrm>
            <a:off x="0" y="6527047"/>
            <a:ext cx="11811721" cy="303175"/>
          </a:xfrm>
          <a:prstGeom prst="rect">
            <a:avLst/>
          </a:prstGeom>
          <a:noFill/>
        </p:spPr>
        <p:txBody>
          <a:bodyPr wrap="square" rtlCol="0">
            <a:spAutoFit/>
          </a:bodyPr>
          <a:lstStyle/>
          <a:p>
            <a:pPr defTabSz="609585"/>
            <a:r>
              <a:rPr lang="pt-BR" sz="1350" dirty="0" smtClean="0">
                <a:solidFill>
                  <a:prstClr val="white">
                    <a:lumMod val="75000"/>
                  </a:prstClr>
                </a:solidFill>
                <a:latin typeface="Malgun Gothic" pitchFamily="34" charset="-127"/>
                <a:ea typeface="Malgun Gothic" pitchFamily="34" charset="-127"/>
                <a:cs typeface="Lato Regular"/>
              </a:rPr>
              <a:t>Introduction | Présentation ERM | </a:t>
            </a:r>
            <a:r>
              <a:rPr lang="fr-F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Conception de la solution | Réalisation | Conclusion et perspectives</a:t>
            </a:r>
          </a:p>
        </p:txBody>
      </p:sp>
      <p:pic>
        <p:nvPicPr>
          <p:cNvPr id="48" name="Image 47">
            <a:extLst>
              <a:ext uri="{FF2B5EF4-FFF2-40B4-BE49-F238E27FC236}">
                <a16:creationId xmlns:a16="http://schemas.microsoft.com/office/drawing/2014/main" xmlns="" id="{58EB8A5C-ED7F-49C3-8D19-C0ACBB3411AE}"/>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1341252" y="1496418"/>
            <a:ext cx="3294342" cy="3294342"/>
          </a:xfrm>
          <a:prstGeom prst="rect">
            <a:avLst/>
          </a:prstGeom>
          <a:effectLst>
            <a:glow rad="127000">
              <a:schemeClr val="bg1">
                <a:lumMod val="65000"/>
              </a:schemeClr>
            </a:glow>
          </a:effectLst>
        </p:spPr>
      </p:pic>
      <p:pic>
        <p:nvPicPr>
          <p:cNvPr id="49" name="Image 48">
            <a:extLst>
              <a:ext uri="{FF2B5EF4-FFF2-40B4-BE49-F238E27FC236}">
                <a16:creationId xmlns:a16="http://schemas.microsoft.com/office/drawing/2014/main" xmlns="" id="{DFE56BA5-E290-41D5-AC4F-6E4680906C4A}"/>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374001" y="1445979"/>
            <a:ext cx="3294342" cy="3294342"/>
          </a:xfrm>
          <a:prstGeom prst="rect">
            <a:avLst/>
          </a:prstGeom>
          <a:effectLst>
            <a:glow rad="127000">
              <a:schemeClr val="bg1">
                <a:lumMod val="65000"/>
              </a:schemeClr>
            </a:glow>
          </a:effectLst>
        </p:spPr>
      </p:pic>
      <p:sp>
        <p:nvSpPr>
          <p:cNvPr id="50" name="Rounded Rectangle 8">
            <a:extLst>
              <a:ext uri="{FF2B5EF4-FFF2-40B4-BE49-F238E27FC236}">
                <a16:creationId xmlns:a16="http://schemas.microsoft.com/office/drawing/2014/main" xmlns="" id="{7C0996CE-1760-46EB-8989-574FC1B4B21C}"/>
              </a:ext>
            </a:extLst>
          </p:cNvPr>
          <p:cNvSpPr/>
          <p:nvPr/>
        </p:nvSpPr>
        <p:spPr>
          <a:xfrm>
            <a:off x="1060824" y="4438272"/>
            <a:ext cx="3824200" cy="1075924"/>
          </a:xfrm>
          <a:prstGeom prst="roundRect">
            <a:avLst>
              <a:gd name="adj" fmla="val 9108"/>
            </a:avLst>
          </a:prstGeom>
          <a:solidFill>
            <a:srgbClr val="309DD3"/>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457200"/>
            <a:r>
              <a:rPr lang="fr-FR" sz="3200" dirty="0" smtClean="0">
                <a:solidFill>
                  <a:prstClr val="white"/>
                </a:solidFill>
                <a:latin typeface="Raleway"/>
              </a:rPr>
              <a:t>Manager</a:t>
            </a:r>
            <a:endParaRPr lang="fr-FR" sz="3200" dirty="0">
              <a:solidFill>
                <a:prstClr val="white"/>
              </a:solidFill>
              <a:latin typeface="Raleway"/>
            </a:endParaRPr>
          </a:p>
        </p:txBody>
      </p:sp>
      <p:sp>
        <p:nvSpPr>
          <p:cNvPr id="51" name="Rounded Rectangle 11">
            <a:extLst>
              <a:ext uri="{FF2B5EF4-FFF2-40B4-BE49-F238E27FC236}">
                <a16:creationId xmlns:a16="http://schemas.microsoft.com/office/drawing/2014/main" xmlns="" id="{1ABC39B6-9A02-42E2-AC3D-F6463B8B82E9}"/>
              </a:ext>
            </a:extLst>
          </p:cNvPr>
          <p:cNvSpPr/>
          <p:nvPr/>
        </p:nvSpPr>
        <p:spPr>
          <a:xfrm>
            <a:off x="7068886" y="4459147"/>
            <a:ext cx="3873573" cy="1089815"/>
          </a:xfrm>
          <a:prstGeom prst="roundRect">
            <a:avLst>
              <a:gd name="adj" fmla="val 9108"/>
            </a:avLst>
          </a:prstGeom>
          <a:solidFill>
            <a:srgbClr val="002060"/>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45720" tIns="22860" rIns="45720" bIns="22860" numCol="1" spcCol="0" rtlCol="0" fromWordArt="0" anchor="ctr" anchorCtr="0" forceAA="0" compatLnSpc="1">
            <a:prstTxWarp prst="textNoShape">
              <a:avLst/>
            </a:prstTxWarp>
            <a:noAutofit/>
          </a:bodyPr>
          <a:lstStyle/>
          <a:p>
            <a:pPr algn="ctr" defTabSz="457200"/>
            <a:r>
              <a:rPr lang="fr-FR" sz="3200" dirty="0" smtClean="0">
                <a:solidFill>
                  <a:prstClr val="white"/>
                </a:solidFill>
                <a:latin typeface="Raleway"/>
              </a:rPr>
              <a:t>Employé</a:t>
            </a:r>
            <a:endParaRPr lang="fr-FR" sz="3200" dirty="0">
              <a:solidFill>
                <a:prstClr val="white"/>
              </a:solidFill>
              <a:latin typeface="Raleway"/>
            </a:endParaRPr>
          </a:p>
        </p:txBody>
      </p:sp>
      <p:sp>
        <p:nvSpPr>
          <p:cNvPr id="12" name="Rectangle 11">
            <a:extLst>
              <a:ext uri="{FF2B5EF4-FFF2-40B4-BE49-F238E27FC236}">
                <a16:creationId xmlns:a16="http://schemas.microsoft.com/office/drawing/2014/main" xmlns="" id="{485845DA-B4F8-4552-88BB-59C87B1121B1}"/>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Spécification des besoins </a:t>
            </a:r>
            <a:r>
              <a:rPr lang="fr-FR" sz="2000" dirty="0" smtClean="0">
                <a:solidFill>
                  <a:srgbClr val="002060"/>
                </a:solidFill>
                <a:latin typeface="Century Gothic" pitchFamily="34" charset="0"/>
              </a:rPr>
              <a:t>1/4</a:t>
            </a:r>
            <a:endParaRPr lang="fr-FR" sz="2000" dirty="0">
              <a:solidFill>
                <a:srgbClr val="002060"/>
              </a:solidFill>
              <a:latin typeface="Century Gothic" pitchFamily="34" charset="0"/>
            </a:endParaRPr>
          </a:p>
        </p:txBody>
      </p:sp>
      <p:sp>
        <p:nvSpPr>
          <p:cNvPr id="14" name="TextBox 64">
            <a:extLst>
              <a:ext uri="{FF2B5EF4-FFF2-40B4-BE49-F238E27FC236}">
                <a16:creationId xmlns:a16="http://schemas.microsoft.com/office/drawing/2014/main" xmlns="" id="{F25F21EC-CAC6-4ED5-A193-ACB643567704}"/>
              </a:ext>
            </a:extLst>
          </p:cNvPr>
          <p:cNvSpPr txBox="1"/>
          <p:nvPr/>
        </p:nvSpPr>
        <p:spPr>
          <a:xfrm>
            <a:off x="485820" y="475482"/>
            <a:ext cx="3234219" cy="400110"/>
          </a:xfrm>
          <a:prstGeom prst="rect">
            <a:avLst/>
          </a:prstGeom>
          <a:noFill/>
        </p:spPr>
        <p:txBody>
          <a:bodyPr wrap="none" lIns="0" rtlCol="0">
            <a:spAutoFit/>
          </a:bodyPr>
          <a:lstStyle/>
          <a:p>
            <a:pPr lvl="0">
              <a:defRPr/>
            </a:pPr>
            <a:r>
              <a:rPr lang="fr-FR" sz="2000" dirty="0">
                <a:solidFill>
                  <a:srgbClr val="00B1E1">
                    <a:alpha val="70000"/>
                  </a:srgbClr>
                </a:solidFill>
                <a:latin typeface="Century Gothic" panose="020B0502020202020204" pitchFamily="34" charset="0"/>
                <a:ea typeface="Open Sans" panose="020B0606030504020204" pitchFamily="34" charset="0"/>
                <a:cs typeface="Open Sans" panose="020B0606030504020204" pitchFamily="34" charset="0"/>
              </a:rPr>
              <a:t>Identification des acteurs</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11" name="Connecteur droit 10">
            <a:extLst>
              <a:ext uri="{FF2B5EF4-FFF2-40B4-BE49-F238E27FC236}">
                <a16:creationId xmlns:a16="http://schemas.microsoft.com/office/drawing/2014/main" xmlns="" id="{675C703D-649C-45FD-AC0C-05ECB0F66984}"/>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xmlns="" val="8370909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Slide Number Placeholder 12">
            <a:extLst>
              <a:ext uri="{FF2B5EF4-FFF2-40B4-BE49-F238E27FC236}">
                <a16:creationId xmlns:a16="http://schemas.microsoft.com/office/drawing/2014/main" xmlns="" id="{A1E4AC79-62F2-43CB-8507-4988517F9FA1}"/>
              </a:ext>
            </a:extLst>
          </p:cNvPr>
          <p:cNvSpPr txBox="1">
            <a:spLocks/>
          </p:cNvSpPr>
          <p:nvPr/>
        </p:nvSpPr>
        <p:spPr>
          <a:xfrm>
            <a:off x="9776181" y="-46415"/>
            <a:ext cx="2277094" cy="4380476"/>
          </a:xfrm>
          <a:prstGeom prst="rect">
            <a:avLst/>
          </a:prstGeom>
        </p:spPr>
        <p:txBody>
          <a:bodyPr vert="horz" lIns="36466" tIns="18233" rIns="36466" bIns="18233" rtlCol="0" anchor="t"/>
          <a:lstStyle>
            <a:defPPr>
              <a:defRPr lang="fr-FR"/>
            </a:defPPr>
            <a:lvl1pPr marL="0" algn="r" defTabSz="914400" rtl="0" eaLnBrk="1" latinLnBrk="0" hangingPunct="1">
              <a:defRPr sz="11614"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34BBC-562C-084E-A5E8-A4A91B5D7A0A}" type="slidenum">
              <a:rPr lang="en-US" sz="7200" smtClean="0">
                <a:solidFill>
                  <a:srgbClr val="002060">
                    <a:alpha val="8000"/>
                  </a:srgbClr>
                </a:solidFill>
                <a:latin typeface="Eurostile"/>
              </a:rPr>
              <a:pPr/>
              <a:t>15</a:t>
            </a:fld>
            <a:endParaRPr lang="en-US" sz="7200" dirty="0">
              <a:solidFill>
                <a:srgbClr val="002060">
                  <a:alpha val="8000"/>
                </a:srgbClr>
              </a:solidFill>
              <a:latin typeface="Eurostile"/>
            </a:endParaRPr>
          </a:p>
          <a:p>
            <a:endParaRPr lang="en-US" dirty="0">
              <a:solidFill>
                <a:srgbClr val="282828">
                  <a:alpha val="8000"/>
                </a:srgbClr>
              </a:solidFill>
              <a:latin typeface="Eurostile"/>
            </a:endParaRPr>
          </a:p>
        </p:txBody>
      </p:sp>
      <p:sp>
        <p:nvSpPr>
          <p:cNvPr id="29" name="Rectangle 28">
            <a:extLst>
              <a:ext uri="{FF2B5EF4-FFF2-40B4-BE49-F238E27FC236}">
                <a16:creationId xmlns:a16="http://schemas.microsoft.com/office/drawing/2014/main" xmlns="" id="{BA4D3EC7-6C8F-4FD0-9429-32BBFC3E49AF}"/>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Spécification des besoins </a:t>
            </a:r>
            <a:r>
              <a:rPr lang="fr-FR" sz="2000" dirty="0" smtClean="0">
                <a:solidFill>
                  <a:srgbClr val="002060"/>
                </a:solidFill>
                <a:latin typeface="Century Gothic" pitchFamily="34" charset="0"/>
              </a:rPr>
              <a:t>2/4</a:t>
            </a:r>
            <a:endParaRPr lang="fr-FR" sz="2000" dirty="0">
              <a:solidFill>
                <a:srgbClr val="002060"/>
              </a:solidFill>
              <a:latin typeface="Century Gothic" pitchFamily="34" charset="0"/>
            </a:endParaRPr>
          </a:p>
        </p:txBody>
      </p:sp>
      <p:sp>
        <p:nvSpPr>
          <p:cNvPr id="31" name="TextBox 64">
            <a:extLst>
              <a:ext uri="{FF2B5EF4-FFF2-40B4-BE49-F238E27FC236}">
                <a16:creationId xmlns:a16="http://schemas.microsoft.com/office/drawing/2014/main" xmlns="" id="{698E69F3-FC4C-4DE8-98E6-627C96571878}"/>
              </a:ext>
            </a:extLst>
          </p:cNvPr>
          <p:cNvSpPr txBox="1"/>
          <p:nvPr/>
        </p:nvSpPr>
        <p:spPr>
          <a:xfrm>
            <a:off x="442482" y="466970"/>
            <a:ext cx="2562561" cy="400110"/>
          </a:xfrm>
          <a:prstGeom prst="rect">
            <a:avLst/>
          </a:prstGeom>
          <a:noFill/>
        </p:spPr>
        <p:txBody>
          <a:bodyPr wrap="none" lIns="0" rtlCol="0">
            <a:spAutoFit/>
          </a:bodyPr>
          <a:lstStyle/>
          <a:p>
            <a:pPr lvl="0">
              <a:defRPr/>
            </a:pPr>
            <a:r>
              <a:rPr lang="fr-FR" sz="2000" dirty="0">
                <a:solidFill>
                  <a:srgbClr val="00B1E1">
                    <a:alpha val="70000"/>
                  </a:srgbClr>
                </a:solidFill>
                <a:latin typeface="Century Gothic" panose="020B0502020202020204" pitchFamily="34" charset="0"/>
                <a:ea typeface="Open Sans" panose="020B0606030504020204" pitchFamily="34" charset="0"/>
                <a:cs typeface="Open Sans" panose="020B0606030504020204" pitchFamily="34" charset="0"/>
              </a:rPr>
              <a:t>Besoins fonctionnels</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28" name="Connecteur droit 27">
            <a:extLst>
              <a:ext uri="{FF2B5EF4-FFF2-40B4-BE49-F238E27FC236}">
                <a16:creationId xmlns:a16="http://schemas.microsoft.com/office/drawing/2014/main" xmlns="" id="{845A9B46-D2B5-43A0-8BB6-B2266F2D1B5B}"/>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TextBox 10">
            <a:extLst>
              <a:ext uri="{FF2B5EF4-FFF2-40B4-BE49-F238E27FC236}">
                <a16:creationId xmlns:a16="http://schemas.microsoft.com/office/drawing/2014/main" xmlns="" id="{88A206A6-2F8F-4482-9856-BAA2C2024F03}"/>
              </a:ext>
            </a:extLst>
          </p:cNvPr>
          <p:cNvSpPr txBox="1"/>
          <p:nvPr/>
        </p:nvSpPr>
        <p:spPr>
          <a:xfrm>
            <a:off x="0" y="6527047"/>
            <a:ext cx="11811721" cy="303175"/>
          </a:xfrm>
          <a:prstGeom prst="rect">
            <a:avLst/>
          </a:prstGeom>
          <a:noFill/>
        </p:spPr>
        <p:txBody>
          <a:bodyPr wrap="square" rtlCol="0">
            <a:spAutoFit/>
          </a:bodyPr>
          <a:lstStyle/>
          <a:p>
            <a:pPr defTabSz="609585"/>
            <a:r>
              <a:rPr lang="pt-BR" sz="1350" dirty="0" smtClean="0">
                <a:solidFill>
                  <a:prstClr val="white">
                    <a:lumMod val="75000"/>
                  </a:prstClr>
                </a:solidFill>
                <a:latin typeface="Malgun Gothic" pitchFamily="34" charset="-127"/>
                <a:ea typeface="Malgun Gothic" pitchFamily="34" charset="-127"/>
                <a:cs typeface="Lato Regular"/>
              </a:rPr>
              <a:t>Introduction | Présentation ERM | </a:t>
            </a:r>
            <a:r>
              <a:rPr lang="fr-F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Conception de la solution | Réalisation | Conclusion et perspectives</a:t>
            </a:r>
          </a:p>
        </p:txBody>
      </p:sp>
      <p:sp>
        <p:nvSpPr>
          <p:cNvPr id="32" name="Rounded Rectangle 18">
            <a:extLst>
              <a:ext uri="{FF2B5EF4-FFF2-40B4-BE49-F238E27FC236}">
                <a16:creationId xmlns:a16="http://schemas.microsoft.com/office/drawing/2014/main" xmlns="" id="{91551F0D-131D-40E7-92FB-0E3F092E64C5}"/>
              </a:ext>
            </a:extLst>
          </p:cNvPr>
          <p:cNvSpPr/>
          <p:nvPr/>
        </p:nvSpPr>
        <p:spPr>
          <a:xfrm>
            <a:off x="496299" y="1803042"/>
            <a:ext cx="5083867" cy="4018208"/>
          </a:xfrm>
          <a:prstGeom prst="roundRect">
            <a:avLst>
              <a:gd name="adj" fmla="val 14281"/>
            </a:avLst>
          </a:prstGeom>
          <a:solidFill>
            <a:schemeClr val="bg1"/>
          </a:solidFill>
          <a:ln>
            <a:solidFill>
              <a:srgbClr val="ED7D31"/>
            </a:solidFill>
          </a:ln>
          <a:effectLst>
            <a:outerShdw blurRad="774700" algn="ctr" rotWithShape="0">
              <a:schemeClr val="tx1">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TextBox 14">
            <a:extLst>
              <a:ext uri="{FF2B5EF4-FFF2-40B4-BE49-F238E27FC236}">
                <a16:creationId xmlns:a16="http://schemas.microsoft.com/office/drawing/2014/main" xmlns="" id="{D8EF23A7-DEE3-40A8-8B87-E23ADDD4AFF7}"/>
              </a:ext>
            </a:extLst>
          </p:cNvPr>
          <p:cNvSpPr txBox="1"/>
          <p:nvPr/>
        </p:nvSpPr>
        <p:spPr>
          <a:xfrm>
            <a:off x="1092788" y="2543332"/>
            <a:ext cx="4317673" cy="318933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gn="just">
              <a:lnSpc>
                <a:spcPct val="150000"/>
              </a:lnSpc>
              <a:buClr>
                <a:schemeClr val="bg1"/>
              </a:buClr>
              <a:buFont typeface="Wingdings" panose="05000000000000000000" pitchFamily="2" charset="2"/>
              <a:buChar char="§"/>
            </a:pPr>
            <a:r>
              <a:rPr lang="fr-FR" sz="1700" dirty="0" smtClean="0">
                <a:latin typeface="Century Gothic" panose="020B0502020202020204" pitchFamily="34" charset="0"/>
              </a:rPr>
              <a:t>-Gérer les entités tiers. </a:t>
            </a:r>
            <a:endParaRPr lang="fr-FR" sz="1700" dirty="0">
              <a:latin typeface="Century Gothic" panose="020B0502020202020204" pitchFamily="34" charset="0"/>
            </a:endParaRPr>
          </a:p>
          <a:p>
            <a:pPr>
              <a:lnSpc>
                <a:spcPct val="175000"/>
              </a:lnSpc>
            </a:pPr>
            <a:r>
              <a:rPr lang="fr-FR" sz="1700" dirty="0" smtClean="0">
                <a:latin typeface="Century Gothic" panose="020B0502020202020204" pitchFamily="34" charset="0"/>
              </a:rPr>
              <a:t>    - Gérer les entités classes.</a:t>
            </a:r>
          </a:p>
          <a:p>
            <a:pPr>
              <a:lnSpc>
                <a:spcPct val="175000"/>
              </a:lnSpc>
            </a:pPr>
            <a:r>
              <a:rPr lang="fr-FR" sz="1700" dirty="0" smtClean="0">
                <a:latin typeface="Century Gothic" panose="020B0502020202020204" pitchFamily="34" charset="0"/>
              </a:rPr>
              <a:t>    -Gérer les entités types. </a:t>
            </a:r>
          </a:p>
          <a:p>
            <a:pPr>
              <a:lnSpc>
                <a:spcPct val="175000"/>
              </a:lnSpc>
            </a:pPr>
            <a:r>
              <a:rPr lang="fr-FR" sz="1700" dirty="0" smtClean="0">
                <a:latin typeface="Century Gothic" panose="020B0502020202020204" pitchFamily="34" charset="0"/>
              </a:rPr>
              <a:t>    - Gérer les entités.</a:t>
            </a:r>
          </a:p>
          <a:p>
            <a:pPr>
              <a:lnSpc>
                <a:spcPct val="175000"/>
              </a:lnSpc>
            </a:pPr>
            <a:r>
              <a:rPr lang="fr-FR" sz="1700" dirty="0" smtClean="0">
                <a:latin typeface="Century Gothic" panose="020B0502020202020204" pitchFamily="34" charset="0"/>
              </a:rPr>
              <a:t>    - Gérer les processus</a:t>
            </a:r>
          </a:p>
          <a:p>
            <a:pPr>
              <a:lnSpc>
                <a:spcPct val="175000"/>
              </a:lnSpc>
            </a:pPr>
            <a:endParaRPr lang="fr-FR" sz="1700" dirty="0">
              <a:latin typeface="Century Gothic" panose="020B0502020202020204" pitchFamily="34" charset="0"/>
            </a:endParaRPr>
          </a:p>
          <a:p>
            <a:pPr>
              <a:lnSpc>
                <a:spcPct val="150000"/>
              </a:lnSpc>
            </a:pPr>
            <a:r>
              <a:rPr lang="fr-FR" dirty="0"/>
              <a:t>    </a:t>
            </a:r>
          </a:p>
        </p:txBody>
      </p:sp>
      <p:sp>
        <p:nvSpPr>
          <p:cNvPr id="34" name="Rounded Rectangle 18">
            <a:extLst>
              <a:ext uri="{FF2B5EF4-FFF2-40B4-BE49-F238E27FC236}">
                <a16:creationId xmlns:a16="http://schemas.microsoft.com/office/drawing/2014/main" xmlns="" id="{91551F0D-131D-40E7-92FB-0E3F092E64C5}"/>
              </a:ext>
            </a:extLst>
          </p:cNvPr>
          <p:cNvSpPr/>
          <p:nvPr/>
        </p:nvSpPr>
        <p:spPr>
          <a:xfrm>
            <a:off x="6251008" y="1790162"/>
            <a:ext cx="5083867" cy="4069725"/>
          </a:xfrm>
          <a:prstGeom prst="roundRect">
            <a:avLst>
              <a:gd name="adj" fmla="val 14281"/>
            </a:avLst>
          </a:prstGeom>
          <a:solidFill>
            <a:schemeClr val="bg1"/>
          </a:solidFill>
          <a:ln>
            <a:solidFill>
              <a:srgbClr val="ED7D31"/>
            </a:solidFill>
          </a:ln>
          <a:effectLst>
            <a:outerShdw blurRad="774700" algn="ctr" rotWithShape="0">
              <a:schemeClr val="tx1">
                <a:alpha val="1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TextBox 14">
            <a:extLst>
              <a:ext uri="{FF2B5EF4-FFF2-40B4-BE49-F238E27FC236}">
                <a16:creationId xmlns:a16="http://schemas.microsoft.com/office/drawing/2014/main" xmlns="" id="{D8EF23A7-DEE3-40A8-8B87-E23ADDD4AFF7}"/>
              </a:ext>
            </a:extLst>
          </p:cNvPr>
          <p:cNvSpPr txBox="1"/>
          <p:nvPr/>
        </p:nvSpPr>
        <p:spPr>
          <a:xfrm>
            <a:off x="7002045" y="2552791"/>
            <a:ext cx="4317673" cy="318933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285750" indent="-285750">
              <a:lnSpc>
                <a:spcPct val="150000"/>
              </a:lnSpc>
              <a:buClr>
                <a:schemeClr val="bg1"/>
              </a:buClr>
            </a:pPr>
            <a:r>
              <a:rPr lang="fr-FR" sz="1700" dirty="0" smtClean="0">
                <a:latin typeface="Century Gothic" panose="020B0502020202020204" pitchFamily="34" charset="0"/>
              </a:rPr>
              <a:t>    - </a:t>
            </a:r>
            <a:r>
              <a:rPr lang="fr-FR" sz="1700" dirty="0">
                <a:latin typeface="Century Gothic" panose="020B0502020202020204" pitchFamily="34" charset="0"/>
              </a:rPr>
              <a:t>Gérer </a:t>
            </a:r>
            <a:r>
              <a:rPr lang="fr-FR" sz="1700" dirty="0" smtClean="0">
                <a:latin typeface="Century Gothic" panose="020B0502020202020204" pitchFamily="34" charset="0"/>
              </a:rPr>
              <a:t>les risques.</a:t>
            </a:r>
          </a:p>
          <a:p>
            <a:pPr>
              <a:lnSpc>
                <a:spcPct val="175000"/>
              </a:lnSpc>
            </a:pPr>
            <a:r>
              <a:rPr lang="fr-FR" sz="1700" dirty="0" smtClean="0">
                <a:latin typeface="Century Gothic" panose="020B0502020202020204" pitchFamily="34" charset="0"/>
              </a:rPr>
              <a:t>    -Gérer les contrôles.</a:t>
            </a:r>
          </a:p>
          <a:p>
            <a:pPr>
              <a:lnSpc>
                <a:spcPct val="175000"/>
              </a:lnSpc>
            </a:pPr>
            <a:r>
              <a:rPr lang="fr-FR" sz="1700" dirty="0" smtClean="0">
                <a:latin typeface="Century Gothic" panose="020B0502020202020204" pitchFamily="34" charset="0"/>
              </a:rPr>
              <a:t>    - Gérer les utilisateurs. </a:t>
            </a:r>
          </a:p>
          <a:p>
            <a:pPr>
              <a:lnSpc>
                <a:spcPct val="175000"/>
              </a:lnSpc>
            </a:pPr>
            <a:r>
              <a:rPr lang="fr-FR" sz="1700" dirty="0" smtClean="0">
                <a:latin typeface="Century Gothic" panose="020B0502020202020204" pitchFamily="34" charset="0"/>
              </a:rPr>
              <a:t>    - S’inscrire. </a:t>
            </a:r>
          </a:p>
          <a:p>
            <a:pPr>
              <a:lnSpc>
                <a:spcPct val="175000"/>
              </a:lnSpc>
            </a:pPr>
            <a:r>
              <a:rPr lang="fr-FR" sz="1700" dirty="0" smtClean="0">
                <a:latin typeface="Century Gothic" panose="020B0502020202020204" pitchFamily="34" charset="0"/>
              </a:rPr>
              <a:t>    -</a:t>
            </a:r>
            <a:r>
              <a:rPr lang="fr-FR" sz="1700" dirty="0" smtClean="0">
                <a:latin typeface="Century Gothic" panose="020B0502020202020204" pitchFamily="34" charset="0"/>
              </a:rPr>
              <a:t>S’authentifier.</a:t>
            </a:r>
            <a:endParaRPr lang="fr-FR" sz="1700" dirty="0" smtClean="0">
              <a:latin typeface="Century Gothic" panose="020B0502020202020204" pitchFamily="34" charset="0"/>
            </a:endParaRPr>
          </a:p>
          <a:p>
            <a:pPr>
              <a:lnSpc>
                <a:spcPct val="175000"/>
              </a:lnSpc>
            </a:pPr>
            <a:r>
              <a:rPr lang="fr-FR" sz="1700" dirty="0" smtClean="0">
                <a:latin typeface="Century Gothic" panose="020B0502020202020204" pitchFamily="34" charset="0"/>
              </a:rPr>
              <a:t> </a:t>
            </a:r>
            <a:endParaRPr lang="fr-FR" sz="1700" dirty="0">
              <a:latin typeface="Century Gothic" panose="020B0502020202020204" pitchFamily="34" charset="0"/>
            </a:endParaRPr>
          </a:p>
          <a:p>
            <a:pPr>
              <a:lnSpc>
                <a:spcPct val="150000"/>
              </a:lnSpc>
            </a:pPr>
            <a:r>
              <a:rPr lang="fr-FR" dirty="0"/>
              <a:t>    </a:t>
            </a:r>
          </a:p>
        </p:txBody>
      </p:sp>
    </p:spTree>
    <p:extLst>
      <p:ext uri="{BB962C8B-B14F-4D97-AF65-F5344CB8AC3E}">
        <p14:creationId xmlns:p14="http://schemas.microsoft.com/office/powerpoint/2010/main" xmlns="" val="14021285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Slide Number Placeholder 12">
            <a:extLst>
              <a:ext uri="{FF2B5EF4-FFF2-40B4-BE49-F238E27FC236}">
                <a16:creationId xmlns:a16="http://schemas.microsoft.com/office/drawing/2014/main" xmlns="" id="{A1E4AC79-62F2-43CB-8507-4988517F9FA1}"/>
              </a:ext>
            </a:extLst>
          </p:cNvPr>
          <p:cNvSpPr txBox="1">
            <a:spLocks/>
          </p:cNvSpPr>
          <p:nvPr/>
        </p:nvSpPr>
        <p:spPr>
          <a:xfrm>
            <a:off x="9776181" y="-46415"/>
            <a:ext cx="2277094" cy="4380476"/>
          </a:xfrm>
          <a:prstGeom prst="rect">
            <a:avLst/>
          </a:prstGeom>
        </p:spPr>
        <p:txBody>
          <a:bodyPr vert="horz" lIns="36466" tIns="18233" rIns="36466" bIns="18233" rtlCol="0" anchor="t"/>
          <a:lstStyle>
            <a:defPPr>
              <a:defRPr lang="fr-FR"/>
            </a:defPPr>
            <a:lvl1pPr marL="0" algn="r" defTabSz="914400" rtl="0" eaLnBrk="1" latinLnBrk="0" hangingPunct="1">
              <a:defRPr sz="11614"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34BBC-562C-084E-A5E8-A4A91B5D7A0A}" type="slidenum">
              <a:rPr lang="en-US" sz="7200" smtClean="0">
                <a:solidFill>
                  <a:srgbClr val="002060">
                    <a:alpha val="8000"/>
                  </a:srgbClr>
                </a:solidFill>
                <a:latin typeface="Eurostile"/>
              </a:rPr>
              <a:pPr/>
              <a:t>16</a:t>
            </a:fld>
            <a:endParaRPr lang="en-US" sz="7200" dirty="0">
              <a:solidFill>
                <a:srgbClr val="002060">
                  <a:alpha val="8000"/>
                </a:srgbClr>
              </a:solidFill>
              <a:latin typeface="Eurostile"/>
            </a:endParaRPr>
          </a:p>
          <a:p>
            <a:endParaRPr lang="en-US" dirty="0">
              <a:solidFill>
                <a:srgbClr val="282828">
                  <a:alpha val="8000"/>
                </a:srgbClr>
              </a:solidFill>
              <a:latin typeface="Eurostile"/>
            </a:endParaRPr>
          </a:p>
        </p:txBody>
      </p:sp>
      <p:grpSp>
        <p:nvGrpSpPr>
          <p:cNvPr id="8" name="Google Shape;461;p11">
            <a:extLst>
              <a:ext uri="{FF2B5EF4-FFF2-40B4-BE49-F238E27FC236}">
                <a16:creationId xmlns:a16="http://schemas.microsoft.com/office/drawing/2014/main" xmlns="" id="{53B2ACC7-7CCD-4C21-BFF2-C3E56F5056EE}"/>
              </a:ext>
            </a:extLst>
          </p:cNvPr>
          <p:cNvGrpSpPr/>
          <p:nvPr/>
        </p:nvGrpSpPr>
        <p:grpSpPr>
          <a:xfrm>
            <a:off x="2800893" y="2715316"/>
            <a:ext cx="2005412" cy="2946260"/>
            <a:chOff x="3825374" y="2192541"/>
            <a:chExt cx="2005412" cy="2946260"/>
          </a:xfrm>
        </p:grpSpPr>
        <p:grpSp>
          <p:nvGrpSpPr>
            <p:cNvPr id="9" name="Google Shape;462;p11">
              <a:extLst>
                <a:ext uri="{FF2B5EF4-FFF2-40B4-BE49-F238E27FC236}">
                  <a16:creationId xmlns:a16="http://schemas.microsoft.com/office/drawing/2014/main" xmlns="" id="{84E60D3D-2E10-48D7-91B8-92FFE1AC069C}"/>
                </a:ext>
              </a:extLst>
            </p:cNvPr>
            <p:cNvGrpSpPr/>
            <p:nvPr/>
          </p:nvGrpSpPr>
          <p:grpSpPr>
            <a:xfrm>
              <a:off x="3825374" y="2192541"/>
              <a:ext cx="2005412" cy="2005412"/>
              <a:chOff x="3837062" y="4708733"/>
              <a:chExt cx="2005412" cy="2005412"/>
            </a:xfrm>
          </p:grpSpPr>
          <p:sp>
            <p:nvSpPr>
              <p:cNvPr id="13" name="Google Shape;463;p11">
                <a:extLst>
                  <a:ext uri="{FF2B5EF4-FFF2-40B4-BE49-F238E27FC236}">
                    <a16:creationId xmlns:a16="http://schemas.microsoft.com/office/drawing/2014/main" xmlns="" id="{B96B0416-87F6-410C-BE71-629FFE74CDD2}"/>
                  </a:ext>
                </a:extLst>
              </p:cNvPr>
              <p:cNvSpPr/>
              <p:nvPr/>
            </p:nvSpPr>
            <p:spPr>
              <a:xfrm>
                <a:off x="3837062" y="4708733"/>
                <a:ext cx="2005412" cy="2005412"/>
              </a:xfrm>
              <a:prstGeom prst="ellipse">
                <a:avLst/>
              </a:prstGeom>
              <a:noFill/>
              <a:ln w="57150" cap="flat" cmpd="sng">
                <a:solidFill>
                  <a:srgbClr val="7030A0"/>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14" name="Google Shape;464;p11">
                <a:extLst>
                  <a:ext uri="{FF2B5EF4-FFF2-40B4-BE49-F238E27FC236}">
                    <a16:creationId xmlns:a16="http://schemas.microsoft.com/office/drawing/2014/main" xmlns="" id="{0579B704-75E6-4ECE-ACC8-893E20C94FB4}"/>
                  </a:ext>
                </a:extLst>
              </p:cNvPr>
              <p:cNvSpPr/>
              <p:nvPr/>
            </p:nvSpPr>
            <p:spPr>
              <a:xfrm>
                <a:off x="4086868" y="4956562"/>
                <a:ext cx="1509756" cy="1509754"/>
              </a:xfrm>
              <a:prstGeom prst="ellipse">
                <a:avLst/>
              </a:prstGeom>
              <a:solidFill>
                <a:schemeClr val="lt1"/>
              </a:solidFill>
              <a:ln>
                <a:noFill/>
              </a:ln>
              <a:effectLst>
                <a:outerShdw blurRad="1397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10" name="Google Shape;465;p11">
              <a:extLst>
                <a:ext uri="{FF2B5EF4-FFF2-40B4-BE49-F238E27FC236}">
                  <a16:creationId xmlns:a16="http://schemas.microsoft.com/office/drawing/2014/main" xmlns="" id="{00201033-2CB0-4971-AE11-D9ACB0D7BEE4}"/>
                </a:ext>
              </a:extLst>
            </p:cNvPr>
            <p:cNvSpPr/>
            <p:nvPr/>
          </p:nvSpPr>
          <p:spPr>
            <a:xfrm>
              <a:off x="4146684" y="4430955"/>
              <a:ext cx="1434246"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b="1" dirty="0" smtClean="0">
                  <a:solidFill>
                    <a:srgbClr val="3A3838"/>
                  </a:solidFill>
                  <a:latin typeface="Calibri"/>
                  <a:ea typeface="Calibri"/>
                  <a:cs typeface="Calibri"/>
                  <a:sym typeface="Calibri"/>
                </a:rPr>
                <a:t>Minimise le temps</a:t>
              </a:r>
              <a:endParaRPr sz="2000" b="1" dirty="0">
                <a:solidFill>
                  <a:srgbClr val="3A3838"/>
                </a:solidFill>
                <a:latin typeface="Calibri"/>
                <a:ea typeface="Calibri"/>
                <a:cs typeface="Calibri"/>
                <a:sym typeface="Calibri"/>
              </a:endParaRPr>
            </a:p>
          </p:txBody>
        </p:sp>
      </p:grpSp>
      <p:grpSp>
        <p:nvGrpSpPr>
          <p:cNvPr id="15" name="Google Shape;468;p11">
            <a:extLst>
              <a:ext uri="{FF2B5EF4-FFF2-40B4-BE49-F238E27FC236}">
                <a16:creationId xmlns:a16="http://schemas.microsoft.com/office/drawing/2014/main" xmlns="" id="{56D7383C-4AB5-4F42-84A0-46670BAC5D7C}"/>
              </a:ext>
            </a:extLst>
          </p:cNvPr>
          <p:cNvGrpSpPr/>
          <p:nvPr/>
        </p:nvGrpSpPr>
        <p:grpSpPr>
          <a:xfrm>
            <a:off x="5239658" y="2715316"/>
            <a:ext cx="2088555" cy="2638484"/>
            <a:chOff x="6564644" y="2192541"/>
            <a:chExt cx="2088555" cy="2638484"/>
          </a:xfrm>
        </p:grpSpPr>
        <p:grpSp>
          <p:nvGrpSpPr>
            <p:cNvPr id="16" name="Google Shape;469;p11">
              <a:extLst>
                <a:ext uri="{FF2B5EF4-FFF2-40B4-BE49-F238E27FC236}">
                  <a16:creationId xmlns:a16="http://schemas.microsoft.com/office/drawing/2014/main" xmlns="" id="{CEE0B10F-1180-4CCF-BC43-F5E58DCA516B}"/>
                </a:ext>
              </a:extLst>
            </p:cNvPr>
            <p:cNvGrpSpPr/>
            <p:nvPr/>
          </p:nvGrpSpPr>
          <p:grpSpPr>
            <a:xfrm>
              <a:off x="6564644" y="2192541"/>
              <a:ext cx="2005412" cy="2005412"/>
              <a:chOff x="6434983" y="4708733"/>
              <a:chExt cx="2005412" cy="2005412"/>
            </a:xfrm>
          </p:grpSpPr>
          <p:sp>
            <p:nvSpPr>
              <p:cNvPr id="20" name="Google Shape;470;p11">
                <a:extLst>
                  <a:ext uri="{FF2B5EF4-FFF2-40B4-BE49-F238E27FC236}">
                    <a16:creationId xmlns:a16="http://schemas.microsoft.com/office/drawing/2014/main" xmlns="" id="{95A7FD1E-6016-4230-88A9-6B7E10FDA1FD}"/>
                  </a:ext>
                </a:extLst>
              </p:cNvPr>
              <p:cNvSpPr/>
              <p:nvPr/>
            </p:nvSpPr>
            <p:spPr>
              <a:xfrm>
                <a:off x="6434983" y="4708733"/>
                <a:ext cx="2005412" cy="2005412"/>
              </a:xfrm>
              <a:prstGeom prst="ellipse">
                <a:avLst/>
              </a:prstGeom>
              <a:noFill/>
              <a:ln w="57150" cap="flat" cmpd="sng">
                <a:solidFill>
                  <a:schemeClr val="accent5">
                    <a:lumMod val="75000"/>
                  </a:schemeClr>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 name="Google Shape;471;p11">
                <a:extLst>
                  <a:ext uri="{FF2B5EF4-FFF2-40B4-BE49-F238E27FC236}">
                    <a16:creationId xmlns:a16="http://schemas.microsoft.com/office/drawing/2014/main" xmlns="" id="{94342C21-51D7-476B-AEF1-15D64AB263AC}"/>
                  </a:ext>
                </a:extLst>
              </p:cNvPr>
              <p:cNvSpPr/>
              <p:nvPr/>
            </p:nvSpPr>
            <p:spPr>
              <a:xfrm>
                <a:off x="6682811" y="4956562"/>
                <a:ext cx="1509756" cy="1509754"/>
              </a:xfrm>
              <a:prstGeom prst="ellipse">
                <a:avLst/>
              </a:prstGeom>
              <a:solidFill>
                <a:schemeClr val="lt1"/>
              </a:solidFill>
              <a:ln>
                <a:noFill/>
              </a:ln>
              <a:effectLst>
                <a:outerShdw blurRad="1397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17" name="Google Shape;472;p11">
              <a:extLst>
                <a:ext uri="{FF2B5EF4-FFF2-40B4-BE49-F238E27FC236}">
                  <a16:creationId xmlns:a16="http://schemas.microsoft.com/office/drawing/2014/main" xmlns="" id="{5FC4755F-C107-43B8-8D2C-E6691F3EC27F}"/>
                </a:ext>
              </a:extLst>
            </p:cNvPr>
            <p:cNvSpPr/>
            <p:nvPr/>
          </p:nvSpPr>
          <p:spPr>
            <a:xfrm>
              <a:off x="6564644" y="4430956"/>
              <a:ext cx="2088555"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b="1" dirty="0" smtClean="0">
                  <a:solidFill>
                    <a:srgbClr val="3A3838"/>
                  </a:solidFill>
                  <a:latin typeface="Calibri"/>
                  <a:ea typeface="Calibri"/>
                  <a:cs typeface="Calibri"/>
                  <a:sym typeface="Calibri"/>
                </a:rPr>
                <a:t>Ergonomie</a:t>
              </a:r>
              <a:endParaRPr sz="2000" b="1" dirty="0">
                <a:solidFill>
                  <a:srgbClr val="3A3838"/>
                </a:solidFill>
                <a:latin typeface="Calibri"/>
                <a:ea typeface="Calibri"/>
                <a:cs typeface="Calibri"/>
                <a:sym typeface="Calibri"/>
              </a:endParaRPr>
            </a:p>
          </p:txBody>
        </p:sp>
      </p:grpSp>
      <p:grpSp>
        <p:nvGrpSpPr>
          <p:cNvPr id="23" name="Google Shape;476;p11">
            <a:extLst>
              <a:ext uri="{FF2B5EF4-FFF2-40B4-BE49-F238E27FC236}">
                <a16:creationId xmlns:a16="http://schemas.microsoft.com/office/drawing/2014/main" xmlns="" id="{391D319E-40CF-4C00-ABA6-D831F7A458FE}"/>
              </a:ext>
            </a:extLst>
          </p:cNvPr>
          <p:cNvGrpSpPr/>
          <p:nvPr/>
        </p:nvGrpSpPr>
        <p:grpSpPr>
          <a:xfrm>
            <a:off x="7574597" y="2715316"/>
            <a:ext cx="2005412" cy="2638525"/>
            <a:chOff x="9313060" y="2192541"/>
            <a:chExt cx="2005412" cy="2638525"/>
          </a:xfrm>
        </p:grpSpPr>
        <p:grpSp>
          <p:nvGrpSpPr>
            <p:cNvPr id="25" name="Google Shape;477;p11">
              <a:extLst>
                <a:ext uri="{FF2B5EF4-FFF2-40B4-BE49-F238E27FC236}">
                  <a16:creationId xmlns:a16="http://schemas.microsoft.com/office/drawing/2014/main" xmlns="" id="{46E658DA-E95A-46DF-BB12-3D3A448435A9}"/>
                </a:ext>
              </a:extLst>
            </p:cNvPr>
            <p:cNvGrpSpPr/>
            <p:nvPr/>
          </p:nvGrpSpPr>
          <p:grpSpPr>
            <a:xfrm>
              <a:off x="9313060" y="2192541"/>
              <a:ext cx="2005412" cy="2005412"/>
              <a:chOff x="9126909" y="4708733"/>
              <a:chExt cx="2005412" cy="2005412"/>
            </a:xfrm>
          </p:grpSpPr>
          <p:sp>
            <p:nvSpPr>
              <p:cNvPr id="28" name="Google Shape;478;p11">
                <a:extLst>
                  <a:ext uri="{FF2B5EF4-FFF2-40B4-BE49-F238E27FC236}">
                    <a16:creationId xmlns:a16="http://schemas.microsoft.com/office/drawing/2014/main" xmlns="" id="{68188679-6131-4E8D-A6BC-698C8D46330E}"/>
                  </a:ext>
                </a:extLst>
              </p:cNvPr>
              <p:cNvSpPr/>
              <p:nvPr/>
            </p:nvSpPr>
            <p:spPr>
              <a:xfrm>
                <a:off x="9126909" y="4708733"/>
                <a:ext cx="2005412" cy="2005412"/>
              </a:xfrm>
              <a:prstGeom prst="ellipse">
                <a:avLst/>
              </a:prstGeom>
              <a:noFill/>
              <a:ln w="57150" cap="flat" cmpd="sng">
                <a:solidFill>
                  <a:srgbClr val="ED7D3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29" name="Google Shape;479;p11">
                <a:extLst>
                  <a:ext uri="{FF2B5EF4-FFF2-40B4-BE49-F238E27FC236}">
                    <a16:creationId xmlns:a16="http://schemas.microsoft.com/office/drawing/2014/main" xmlns="" id="{AAC4D595-7587-43CD-8CD8-D20FDAE16B7B}"/>
                  </a:ext>
                </a:extLst>
              </p:cNvPr>
              <p:cNvSpPr/>
              <p:nvPr/>
            </p:nvSpPr>
            <p:spPr>
              <a:xfrm>
                <a:off x="9374737" y="4956562"/>
                <a:ext cx="1509756" cy="1509754"/>
              </a:xfrm>
              <a:prstGeom prst="ellipse">
                <a:avLst/>
              </a:prstGeom>
              <a:solidFill>
                <a:schemeClr val="lt1"/>
              </a:solidFill>
              <a:ln>
                <a:noFill/>
              </a:ln>
              <a:effectLst>
                <a:outerShdw blurRad="1397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26" name="Google Shape;480;p11">
              <a:extLst>
                <a:ext uri="{FF2B5EF4-FFF2-40B4-BE49-F238E27FC236}">
                  <a16:creationId xmlns:a16="http://schemas.microsoft.com/office/drawing/2014/main" xmlns="" id="{C2B6F810-A3DD-4E44-AD9B-2A15AF5CD7FB}"/>
                </a:ext>
              </a:extLst>
            </p:cNvPr>
            <p:cNvSpPr/>
            <p:nvPr/>
          </p:nvSpPr>
          <p:spPr>
            <a:xfrm>
              <a:off x="9380391" y="4430956"/>
              <a:ext cx="1938081" cy="400110"/>
            </a:xfrm>
            <a:prstGeom prst="rect">
              <a:avLst/>
            </a:prstGeom>
            <a:noFill/>
            <a:ln>
              <a:noFill/>
            </a:ln>
          </p:spPr>
          <p:txBody>
            <a:bodyPr spcFirstLastPara="1" wrap="square" lIns="91425" tIns="45700" rIns="91425" bIns="45700" anchor="t" anchorCtr="0">
              <a:spAutoFit/>
            </a:bodyPr>
            <a:lstStyle/>
            <a:p>
              <a:pPr marL="0" marR="0" lvl="1" indent="0" algn="ctr" rtl="0">
                <a:spcBef>
                  <a:spcPts val="0"/>
                </a:spcBef>
                <a:spcAft>
                  <a:spcPts val="0"/>
                </a:spcAft>
                <a:buNone/>
              </a:pPr>
              <a:r>
                <a:rPr lang="fr-FR" sz="2000" b="1" dirty="0">
                  <a:solidFill>
                    <a:srgbClr val="3A3838"/>
                  </a:solidFill>
                  <a:latin typeface="Calibri"/>
                  <a:ea typeface="Calibri"/>
                  <a:cs typeface="Calibri"/>
                  <a:sym typeface="Calibri"/>
                </a:rPr>
                <a:t>Sécurité</a:t>
              </a:r>
              <a:endParaRPr sz="2000" b="1" i="0" u="none" strike="noStrike" cap="none" dirty="0">
                <a:solidFill>
                  <a:srgbClr val="3A3838"/>
                </a:solidFill>
                <a:latin typeface="Calibri"/>
                <a:ea typeface="Calibri"/>
                <a:cs typeface="Calibri"/>
                <a:sym typeface="Calibri"/>
              </a:endParaRPr>
            </a:p>
          </p:txBody>
        </p:sp>
      </p:grpSp>
      <p:grpSp>
        <p:nvGrpSpPr>
          <p:cNvPr id="31" name="Google Shape;484;p11">
            <a:extLst>
              <a:ext uri="{FF2B5EF4-FFF2-40B4-BE49-F238E27FC236}">
                <a16:creationId xmlns:a16="http://schemas.microsoft.com/office/drawing/2014/main" xmlns="" id="{B05A960A-2180-4331-9976-D5A16ADAFB04}"/>
              </a:ext>
            </a:extLst>
          </p:cNvPr>
          <p:cNvGrpSpPr/>
          <p:nvPr/>
        </p:nvGrpSpPr>
        <p:grpSpPr>
          <a:xfrm>
            <a:off x="274003" y="2715316"/>
            <a:ext cx="2068814" cy="2638484"/>
            <a:chOff x="1073016" y="2192541"/>
            <a:chExt cx="2068814" cy="2638484"/>
          </a:xfrm>
        </p:grpSpPr>
        <p:grpSp>
          <p:nvGrpSpPr>
            <p:cNvPr id="33" name="Google Shape;485;p11">
              <a:extLst>
                <a:ext uri="{FF2B5EF4-FFF2-40B4-BE49-F238E27FC236}">
                  <a16:creationId xmlns:a16="http://schemas.microsoft.com/office/drawing/2014/main" xmlns="" id="{DE1429EB-CE73-4AE0-8C95-6BE50D4C8B4C}"/>
                </a:ext>
              </a:extLst>
            </p:cNvPr>
            <p:cNvGrpSpPr/>
            <p:nvPr/>
          </p:nvGrpSpPr>
          <p:grpSpPr>
            <a:xfrm>
              <a:off x="1081531" y="2192541"/>
              <a:ext cx="2005412" cy="2005412"/>
              <a:chOff x="1427148" y="4708733"/>
              <a:chExt cx="2005412" cy="2005412"/>
            </a:xfrm>
          </p:grpSpPr>
          <p:sp>
            <p:nvSpPr>
              <p:cNvPr id="36" name="Google Shape;486;p11">
                <a:extLst>
                  <a:ext uri="{FF2B5EF4-FFF2-40B4-BE49-F238E27FC236}">
                    <a16:creationId xmlns:a16="http://schemas.microsoft.com/office/drawing/2014/main" xmlns="" id="{4CC8088E-A251-4DE0-83C8-24F1D2936253}"/>
                  </a:ext>
                </a:extLst>
              </p:cNvPr>
              <p:cNvSpPr/>
              <p:nvPr/>
            </p:nvSpPr>
            <p:spPr>
              <a:xfrm>
                <a:off x="1427148" y="4708733"/>
                <a:ext cx="2005412" cy="2005412"/>
              </a:xfrm>
              <a:prstGeom prst="ellipse">
                <a:avLst/>
              </a:prstGeom>
              <a:noFill/>
              <a:ln w="57150" cap="flat" cmpd="sng">
                <a:solidFill>
                  <a:srgbClr val="00B4FF"/>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37" name="Google Shape;487;p11">
                <a:extLst>
                  <a:ext uri="{FF2B5EF4-FFF2-40B4-BE49-F238E27FC236}">
                    <a16:creationId xmlns:a16="http://schemas.microsoft.com/office/drawing/2014/main" xmlns="" id="{7CA5AAEC-AF42-42BD-AB0F-2EBF87370FC6}"/>
                  </a:ext>
                </a:extLst>
              </p:cNvPr>
              <p:cNvSpPr/>
              <p:nvPr/>
            </p:nvSpPr>
            <p:spPr>
              <a:xfrm>
                <a:off x="1674976" y="4956562"/>
                <a:ext cx="1509756" cy="1509754"/>
              </a:xfrm>
              <a:prstGeom prst="ellipse">
                <a:avLst/>
              </a:prstGeom>
              <a:solidFill>
                <a:schemeClr val="lt1"/>
              </a:solidFill>
              <a:ln>
                <a:noFill/>
              </a:ln>
              <a:effectLst>
                <a:outerShdw blurRad="1397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34" name="Google Shape;488;p11">
              <a:extLst>
                <a:ext uri="{FF2B5EF4-FFF2-40B4-BE49-F238E27FC236}">
                  <a16:creationId xmlns:a16="http://schemas.microsoft.com/office/drawing/2014/main" xmlns="" id="{91064924-E1F7-4A6E-93F0-3E5B0D1184CA}"/>
                </a:ext>
              </a:extLst>
            </p:cNvPr>
            <p:cNvSpPr/>
            <p:nvPr/>
          </p:nvSpPr>
          <p:spPr>
            <a:xfrm>
              <a:off x="1073016" y="4430956"/>
              <a:ext cx="2068814" cy="400069"/>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1600" b="1" dirty="0">
                  <a:solidFill>
                    <a:srgbClr val="3A3838"/>
                  </a:solidFill>
                  <a:latin typeface="Calibri"/>
                  <a:ea typeface="Calibri"/>
                  <a:cs typeface="Calibri"/>
                  <a:sym typeface="Calibri"/>
                </a:rPr>
                <a:t> </a:t>
              </a:r>
              <a:r>
                <a:rPr lang="fr-FR" sz="2000" b="1" dirty="0" smtClean="0">
                  <a:solidFill>
                    <a:srgbClr val="3A3838"/>
                  </a:solidFill>
                  <a:latin typeface="Calibri"/>
                  <a:ea typeface="Calibri"/>
                  <a:cs typeface="Calibri"/>
                  <a:sym typeface="Calibri"/>
                </a:rPr>
                <a:t>Fiabilité</a:t>
              </a:r>
              <a:endParaRPr sz="2000" b="1" dirty="0">
                <a:solidFill>
                  <a:srgbClr val="3A3838"/>
                </a:solidFill>
                <a:latin typeface="Calibri"/>
                <a:ea typeface="Calibri"/>
                <a:cs typeface="Calibri"/>
                <a:sym typeface="Calibri"/>
              </a:endParaRPr>
            </a:p>
          </p:txBody>
        </p:sp>
      </p:grpSp>
      <p:grpSp>
        <p:nvGrpSpPr>
          <p:cNvPr id="39" name="Google Shape;492;p11">
            <a:extLst>
              <a:ext uri="{FF2B5EF4-FFF2-40B4-BE49-F238E27FC236}">
                <a16:creationId xmlns:a16="http://schemas.microsoft.com/office/drawing/2014/main" xmlns="" id="{47796F1D-3083-4737-88E6-37712D6EA051}"/>
              </a:ext>
            </a:extLst>
          </p:cNvPr>
          <p:cNvGrpSpPr/>
          <p:nvPr/>
        </p:nvGrpSpPr>
        <p:grpSpPr>
          <a:xfrm>
            <a:off x="9888785" y="2715316"/>
            <a:ext cx="2068814" cy="2946261"/>
            <a:chOff x="1073016" y="2192541"/>
            <a:chExt cx="2068814" cy="2946261"/>
          </a:xfrm>
        </p:grpSpPr>
        <p:grpSp>
          <p:nvGrpSpPr>
            <p:cNvPr id="41" name="Google Shape;493;p11">
              <a:extLst>
                <a:ext uri="{FF2B5EF4-FFF2-40B4-BE49-F238E27FC236}">
                  <a16:creationId xmlns:a16="http://schemas.microsoft.com/office/drawing/2014/main" xmlns="" id="{9953BC61-046A-44EF-A2A7-2176B7C004C8}"/>
                </a:ext>
              </a:extLst>
            </p:cNvPr>
            <p:cNvGrpSpPr/>
            <p:nvPr/>
          </p:nvGrpSpPr>
          <p:grpSpPr>
            <a:xfrm>
              <a:off x="1081531" y="2192541"/>
              <a:ext cx="2005412" cy="2005412"/>
              <a:chOff x="1427148" y="4708733"/>
              <a:chExt cx="2005412" cy="2005412"/>
            </a:xfrm>
          </p:grpSpPr>
          <p:sp>
            <p:nvSpPr>
              <p:cNvPr id="44" name="Google Shape;494;p11">
                <a:extLst>
                  <a:ext uri="{FF2B5EF4-FFF2-40B4-BE49-F238E27FC236}">
                    <a16:creationId xmlns:a16="http://schemas.microsoft.com/office/drawing/2014/main" xmlns="" id="{3125189B-EBB1-462B-99DA-2570EEF65F87}"/>
                  </a:ext>
                </a:extLst>
              </p:cNvPr>
              <p:cNvSpPr/>
              <p:nvPr/>
            </p:nvSpPr>
            <p:spPr>
              <a:xfrm>
                <a:off x="1427148" y="4708733"/>
                <a:ext cx="2005412" cy="2005412"/>
              </a:xfrm>
              <a:prstGeom prst="ellipse">
                <a:avLst/>
              </a:prstGeom>
              <a:noFill/>
              <a:ln w="57150" cap="flat" cmpd="sng">
                <a:solidFill>
                  <a:schemeClr val="accent1"/>
                </a:solidFill>
                <a:prstDash val="dash"/>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sp>
            <p:nvSpPr>
              <p:cNvPr id="45" name="Google Shape;495;p11">
                <a:extLst>
                  <a:ext uri="{FF2B5EF4-FFF2-40B4-BE49-F238E27FC236}">
                    <a16:creationId xmlns:a16="http://schemas.microsoft.com/office/drawing/2014/main" xmlns="" id="{610CE5A9-B761-43AD-82A8-CFEE97D38AB9}"/>
                  </a:ext>
                </a:extLst>
              </p:cNvPr>
              <p:cNvSpPr/>
              <p:nvPr/>
            </p:nvSpPr>
            <p:spPr>
              <a:xfrm>
                <a:off x="1674976" y="4956562"/>
                <a:ext cx="1509756" cy="1509754"/>
              </a:xfrm>
              <a:prstGeom prst="ellipse">
                <a:avLst/>
              </a:prstGeom>
              <a:solidFill>
                <a:schemeClr val="lt1"/>
              </a:solidFill>
              <a:ln>
                <a:noFill/>
              </a:ln>
              <a:effectLst>
                <a:outerShdw blurRad="139700" sx="102000" sy="102000" algn="ctr" rotWithShape="0">
                  <a:srgbClr val="000000">
                    <a:alpha val="13725"/>
                  </a:srgbClr>
                </a:outerShdw>
              </a:effectLst>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
          <p:nvSpPr>
            <p:cNvPr id="42" name="Google Shape;496;p11">
              <a:extLst>
                <a:ext uri="{FF2B5EF4-FFF2-40B4-BE49-F238E27FC236}">
                  <a16:creationId xmlns:a16="http://schemas.microsoft.com/office/drawing/2014/main" xmlns="" id="{AB2C4C3E-784A-481A-931B-7DC9ED616A9B}"/>
                </a:ext>
              </a:extLst>
            </p:cNvPr>
            <p:cNvSpPr/>
            <p:nvPr/>
          </p:nvSpPr>
          <p:spPr>
            <a:xfrm>
              <a:off x="1073016" y="4430956"/>
              <a:ext cx="2068814" cy="707846"/>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000" b="1" dirty="0" smtClean="0">
                  <a:solidFill>
                    <a:srgbClr val="3A3838"/>
                  </a:solidFill>
                  <a:latin typeface="Calibri"/>
                  <a:ea typeface="Calibri"/>
                  <a:cs typeface="Calibri"/>
                  <a:sym typeface="Calibri"/>
                </a:rPr>
                <a:t>Modifiabilité </a:t>
              </a:r>
              <a:r>
                <a:rPr lang="fr-FR" sz="2000" b="1" dirty="0" smtClean="0">
                  <a:solidFill>
                    <a:srgbClr val="3A3838"/>
                  </a:solidFill>
                  <a:latin typeface="Calibri"/>
                  <a:ea typeface="Calibri"/>
                  <a:cs typeface="Calibri"/>
                  <a:sym typeface="Calibri"/>
                </a:rPr>
                <a:t>et réutilisabilité</a:t>
              </a:r>
              <a:endParaRPr sz="2000" b="1" dirty="0">
                <a:solidFill>
                  <a:srgbClr val="3A3838"/>
                </a:solidFill>
                <a:latin typeface="Calibri"/>
                <a:ea typeface="Calibri"/>
                <a:cs typeface="Calibri"/>
                <a:sym typeface="Calibri"/>
              </a:endParaRPr>
            </a:p>
          </p:txBody>
        </p:sp>
      </p:grpSp>
      <p:pic>
        <p:nvPicPr>
          <p:cNvPr id="47" name="Google Shape;490;p11" descr="C:\Users\firas\Desktop\etude\etude1\pfe2020\présentation\images\securite.png">
            <a:extLst>
              <a:ext uri="{FF2B5EF4-FFF2-40B4-BE49-F238E27FC236}">
                <a16:creationId xmlns:a16="http://schemas.microsoft.com/office/drawing/2014/main" xmlns="" id="{438340A9-C539-49C4-8E9F-493A2072A697}"/>
              </a:ext>
            </a:extLst>
          </p:cNvPr>
          <p:cNvPicPr preferRelativeResize="0"/>
          <p:nvPr/>
        </p:nvPicPr>
        <p:blipFill rotWithShape="1">
          <a:blip r:embed="rId3">
            <a:alphaModFix/>
          </a:blip>
          <a:srcRect/>
          <a:stretch/>
        </p:blipFill>
        <p:spPr>
          <a:xfrm>
            <a:off x="8176964" y="3206065"/>
            <a:ext cx="820150" cy="1023914"/>
          </a:xfrm>
          <a:prstGeom prst="rect">
            <a:avLst/>
          </a:prstGeom>
          <a:noFill/>
          <a:ln>
            <a:noFill/>
          </a:ln>
        </p:spPr>
      </p:pic>
      <p:grpSp>
        <p:nvGrpSpPr>
          <p:cNvPr id="43" name="Graphic 3">
            <a:extLst>
              <a:ext uri="{FF2B5EF4-FFF2-40B4-BE49-F238E27FC236}">
                <a16:creationId xmlns:a16="http://schemas.microsoft.com/office/drawing/2014/main" xmlns="" id="{A917EF90-6DCE-42D0-AB89-BC978B7B729C}"/>
              </a:ext>
            </a:extLst>
          </p:cNvPr>
          <p:cNvGrpSpPr/>
          <p:nvPr/>
        </p:nvGrpSpPr>
        <p:grpSpPr>
          <a:xfrm>
            <a:off x="922821" y="3313847"/>
            <a:ext cx="803777" cy="804766"/>
            <a:chOff x="8566915" y="2989"/>
            <a:chExt cx="955949" cy="957130"/>
          </a:xfrm>
          <a:solidFill>
            <a:srgbClr val="00B4FF"/>
          </a:solidFill>
        </p:grpSpPr>
        <p:sp>
          <p:nvSpPr>
            <p:cNvPr id="48" name="Freeform: Shape 38">
              <a:extLst>
                <a:ext uri="{FF2B5EF4-FFF2-40B4-BE49-F238E27FC236}">
                  <a16:creationId xmlns:a16="http://schemas.microsoft.com/office/drawing/2014/main" xmlns="" id="{C2F9240B-73C1-4A0A-B403-B125D1CB7729}"/>
                </a:ext>
              </a:extLst>
            </p:cNvPr>
            <p:cNvSpPr/>
            <p:nvPr/>
          </p:nvSpPr>
          <p:spPr>
            <a:xfrm>
              <a:off x="9220407" y="690658"/>
              <a:ext cx="269087" cy="269461"/>
            </a:xfrm>
            <a:custGeom>
              <a:avLst/>
              <a:gdLst>
                <a:gd name="connsiteX0" fmla="*/ 22424 w 269087"/>
                <a:gd name="connsiteY0" fmla="*/ 0 h 269461"/>
                <a:gd name="connsiteX1" fmla="*/ 246664 w 269087"/>
                <a:gd name="connsiteY1" fmla="*/ 0 h 269461"/>
                <a:gd name="connsiteX2" fmla="*/ 256381 w 269087"/>
                <a:gd name="connsiteY2" fmla="*/ 2242 h 269461"/>
                <a:gd name="connsiteX3" fmla="*/ 246290 w 269087"/>
                <a:gd name="connsiteY3" fmla="*/ 8970 h 269461"/>
                <a:gd name="connsiteX4" fmla="*/ 204058 w 269087"/>
                <a:gd name="connsiteY4" fmla="*/ 44848 h 269461"/>
                <a:gd name="connsiteX5" fmla="*/ 44848 w 269087"/>
                <a:gd name="connsiteY5" fmla="*/ 44848 h 269461"/>
                <a:gd name="connsiteX6" fmla="*/ 44848 w 269087"/>
                <a:gd name="connsiteY6" fmla="*/ 224240 h 269461"/>
                <a:gd name="connsiteX7" fmla="*/ 224240 w 269087"/>
                <a:gd name="connsiteY7" fmla="*/ 224240 h 269461"/>
                <a:gd name="connsiteX8" fmla="*/ 224240 w 269087"/>
                <a:gd name="connsiteY8" fmla="*/ 165190 h 269461"/>
                <a:gd name="connsiteX9" fmla="*/ 269088 w 269087"/>
                <a:gd name="connsiteY9" fmla="*/ 127069 h 269461"/>
                <a:gd name="connsiteX10" fmla="*/ 269088 w 269087"/>
                <a:gd name="connsiteY10" fmla="*/ 247037 h 269461"/>
                <a:gd name="connsiteX11" fmla="*/ 246664 w 269087"/>
                <a:gd name="connsiteY11" fmla="*/ 269461 h 269461"/>
                <a:gd name="connsiteX12" fmla="*/ 22424 w 269087"/>
                <a:gd name="connsiteY12" fmla="*/ 269461 h 269461"/>
                <a:gd name="connsiteX13" fmla="*/ 0 w 269087"/>
                <a:gd name="connsiteY13" fmla="*/ 247037 h 269461"/>
                <a:gd name="connsiteX14" fmla="*/ 0 w 269087"/>
                <a:gd name="connsiteY14" fmla="*/ 22798 h 269461"/>
                <a:gd name="connsiteX15" fmla="*/ 22424 w 269087"/>
                <a:gd name="connsiteY15" fmla="*/ 0 h 269461"/>
                <a:gd name="connsiteX16" fmla="*/ 22424 w 269087"/>
                <a:gd name="connsiteY16" fmla="*/ 0 h 26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9087" h="269461">
                  <a:moveTo>
                    <a:pt x="22424" y="0"/>
                  </a:moveTo>
                  <a:lnTo>
                    <a:pt x="246664" y="0"/>
                  </a:lnTo>
                  <a:cubicBezTo>
                    <a:pt x="250027" y="0"/>
                    <a:pt x="253391" y="747"/>
                    <a:pt x="256381" y="2242"/>
                  </a:cubicBezTo>
                  <a:cubicBezTo>
                    <a:pt x="253017" y="4111"/>
                    <a:pt x="249654" y="6353"/>
                    <a:pt x="246290" y="8970"/>
                  </a:cubicBezTo>
                  <a:lnTo>
                    <a:pt x="204058" y="44848"/>
                  </a:lnTo>
                  <a:lnTo>
                    <a:pt x="44848" y="44848"/>
                  </a:lnTo>
                  <a:lnTo>
                    <a:pt x="44848" y="224240"/>
                  </a:lnTo>
                  <a:lnTo>
                    <a:pt x="224240" y="224240"/>
                  </a:lnTo>
                  <a:lnTo>
                    <a:pt x="224240" y="165190"/>
                  </a:lnTo>
                  <a:lnTo>
                    <a:pt x="269088" y="127069"/>
                  </a:lnTo>
                  <a:lnTo>
                    <a:pt x="269088" y="247037"/>
                  </a:lnTo>
                  <a:cubicBezTo>
                    <a:pt x="269088" y="259371"/>
                    <a:pt x="258997" y="269461"/>
                    <a:pt x="246664" y="269461"/>
                  </a:cubicBezTo>
                  <a:lnTo>
                    <a:pt x="22424" y="269461"/>
                  </a:lnTo>
                  <a:cubicBezTo>
                    <a:pt x="10091" y="269461"/>
                    <a:pt x="0" y="259371"/>
                    <a:pt x="0" y="247037"/>
                  </a:cubicBezTo>
                  <a:lnTo>
                    <a:pt x="0" y="22798"/>
                  </a:lnTo>
                  <a:cubicBezTo>
                    <a:pt x="0" y="10091"/>
                    <a:pt x="10091" y="0"/>
                    <a:pt x="22424" y="0"/>
                  </a:cubicBezTo>
                  <a:lnTo>
                    <a:pt x="22424" y="0"/>
                  </a:lnTo>
                  <a:close/>
                </a:path>
              </a:pathLst>
            </a:custGeom>
            <a:grpFill/>
            <a:ln w="3734" cap="flat">
              <a:noFill/>
              <a:prstDash val="solid"/>
              <a:miter/>
            </a:ln>
          </p:spPr>
          <p:txBody>
            <a:bodyPr rtlCol="0" anchor="ctr"/>
            <a:lstStyle/>
            <a:p>
              <a:endParaRPr lang="en-US"/>
            </a:p>
          </p:txBody>
        </p:sp>
        <p:sp>
          <p:nvSpPr>
            <p:cNvPr id="49" name="Freeform: Shape 39">
              <a:extLst>
                <a:ext uri="{FF2B5EF4-FFF2-40B4-BE49-F238E27FC236}">
                  <a16:creationId xmlns:a16="http://schemas.microsoft.com/office/drawing/2014/main" xmlns="" id="{EF6B3496-52A1-45E5-98BB-C066CD9238DA}"/>
                </a:ext>
              </a:extLst>
            </p:cNvPr>
            <p:cNvSpPr/>
            <p:nvPr/>
          </p:nvSpPr>
          <p:spPr>
            <a:xfrm>
              <a:off x="9220407" y="346824"/>
              <a:ext cx="269087" cy="269461"/>
            </a:xfrm>
            <a:custGeom>
              <a:avLst/>
              <a:gdLst>
                <a:gd name="connsiteX0" fmla="*/ 22424 w 269087"/>
                <a:gd name="connsiteY0" fmla="*/ 0 h 269461"/>
                <a:gd name="connsiteX1" fmla="*/ 246664 w 269087"/>
                <a:gd name="connsiteY1" fmla="*/ 0 h 269461"/>
                <a:gd name="connsiteX2" fmla="*/ 256381 w 269087"/>
                <a:gd name="connsiteY2" fmla="*/ 2242 h 269461"/>
                <a:gd name="connsiteX3" fmla="*/ 246290 w 269087"/>
                <a:gd name="connsiteY3" fmla="*/ 8970 h 269461"/>
                <a:gd name="connsiteX4" fmla="*/ 204058 w 269087"/>
                <a:gd name="connsiteY4" fmla="*/ 44848 h 269461"/>
                <a:gd name="connsiteX5" fmla="*/ 44848 w 269087"/>
                <a:gd name="connsiteY5" fmla="*/ 44848 h 269461"/>
                <a:gd name="connsiteX6" fmla="*/ 44848 w 269087"/>
                <a:gd name="connsiteY6" fmla="*/ 224240 h 269461"/>
                <a:gd name="connsiteX7" fmla="*/ 224240 w 269087"/>
                <a:gd name="connsiteY7" fmla="*/ 224240 h 269461"/>
                <a:gd name="connsiteX8" fmla="*/ 224240 w 269087"/>
                <a:gd name="connsiteY8" fmla="*/ 165190 h 269461"/>
                <a:gd name="connsiteX9" fmla="*/ 269088 w 269087"/>
                <a:gd name="connsiteY9" fmla="*/ 127069 h 269461"/>
                <a:gd name="connsiteX10" fmla="*/ 269088 w 269087"/>
                <a:gd name="connsiteY10" fmla="*/ 247037 h 269461"/>
                <a:gd name="connsiteX11" fmla="*/ 246664 w 269087"/>
                <a:gd name="connsiteY11" fmla="*/ 269461 h 269461"/>
                <a:gd name="connsiteX12" fmla="*/ 22424 w 269087"/>
                <a:gd name="connsiteY12" fmla="*/ 269461 h 269461"/>
                <a:gd name="connsiteX13" fmla="*/ 0 w 269087"/>
                <a:gd name="connsiteY13" fmla="*/ 247037 h 269461"/>
                <a:gd name="connsiteX14" fmla="*/ 0 w 269087"/>
                <a:gd name="connsiteY14" fmla="*/ 22798 h 269461"/>
                <a:gd name="connsiteX15" fmla="*/ 22424 w 269087"/>
                <a:gd name="connsiteY15" fmla="*/ 0 h 269461"/>
                <a:gd name="connsiteX16" fmla="*/ 22424 w 269087"/>
                <a:gd name="connsiteY16" fmla="*/ 0 h 26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9087" h="269461">
                  <a:moveTo>
                    <a:pt x="22424" y="0"/>
                  </a:moveTo>
                  <a:lnTo>
                    <a:pt x="246664" y="0"/>
                  </a:lnTo>
                  <a:cubicBezTo>
                    <a:pt x="250027" y="0"/>
                    <a:pt x="253391" y="747"/>
                    <a:pt x="256381" y="2242"/>
                  </a:cubicBezTo>
                  <a:cubicBezTo>
                    <a:pt x="253017" y="4111"/>
                    <a:pt x="249654" y="6353"/>
                    <a:pt x="246290" y="8970"/>
                  </a:cubicBezTo>
                  <a:lnTo>
                    <a:pt x="204058" y="44848"/>
                  </a:lnTo>
                  <a:lnTo>
                    <a:pt x="44848" y="44848"/>
                  </a:lnTo>
                  <a:lnTo>
                    <a:pt x="44848" y="224240"/>
                  </a:lnTo>
                  <a:lnTo>
                    <a:pt x="224240" y="224240"/>
                  </a:lnTo>
                  <a:lnTo>
                    <a:pt x="224240" y="165190"/>
                  </a:lnTo>
                  <a:lnTo>
                    <a:pt x="269088" y="127069"/>
                  </a:lnTo>
                  <a:lnTo>
                    <a:pt x="269088" y="247037"/>
                  </a:lnTo>
                  <a:cubicBezTo>
                    <a:pt x="269088" y="259371"/>
                    <a:pt x="258997" y="269461"/>
                    <a:pt x="246664" y="269461"/>
                  </a:cubicBezTo>
                  <a:lnTo>
                    <a:pt x="22424" y="269461"/>
                  </a:lnTo>
                  <a:cubicBezTo>
                    <a:pt x="10091" y="269461"/>
                    <a:pt x="0" y="259371"/>
                    <a:pt x="0" y="247037"/>
                  </a:cubicBezTo>
                  <a:lnTo>
                    <a:pt x="0" y="22798"/>
                  </a:lnTo>
                  <a:cubicBezTo>
                    <a:pt x="0" y="10091"/>
                    <a:pt x="10091" y="0"/>
                    <a:pt x="22424" y="0"/>
                  </a:cubicBezTo>
                  <a:lnTo>
                    <a:pt x="22424" y="0"/>
                  </a:lnTo>
                  <a:close/>
                </a:path>
              </a:pathLst>
            </a:custGeom>
            <a:grpFill/>
            <a:ln w="3734" cap="flat">
              <a:noFill/>
              <a:prstDash val="solid"/>
              <a:miter/>
            </a:ln>
          </p:spPr>
          <p:txBody>
            <a:bodyPr rtlCol="0" anchor="ctr"/>
            <a:lstStyle/>
            <a:p>
              <a:endParaRPr lang="en-US"/>
            </a:p>
          </p:txBody>
        </p:sp>
        <p:sp>
          <p:nvSpPr>
            <p:cNvPr id="50" name="Freeform: Shape 40">
              <a:extLst>
                <a:ext uri="{FF2B5EF4-FFF2-40B4-BE49-F238E27FC236}">
                  <a16:creationId xmlns:a16="http://schemas.microsoft.com/office/drawing/2014/main" xmlns="" id="{2DDC4809-5095-4C29-9B3B-8B4520D335FF}"/>
                </a:ext>
              </a:extLst>
            </p:cNvPr>
            <p:cNvSpPr/>
            <p:nvPr/>
          </p:nvSpPr>
          <p:spPr>
            <a:xfrm>
              <a:off x="9220407" y="2989"/>
              <a:ext cx="269087" cy="269461"/>
            </a:xfrm>
            <a:custGeom>
              <a:avLst/>
              <a:gdLst>
                <a:gd name="connsiteX0" fmla="*/ 22424 w 269087"/>
                <a:gd name="connsiteY0" fmla="*/ 0 h 269461"/>
                <a:gd name="connsiteX1" fmla="*/ 246664 w 269087"/>
                <a:gd name="connsiteY1" fmla="*/ 0 h 269461"/>
                <a:gd name="connsiteX2" fmla="*/ 256381 w 269087"/>
                <a:gd name="connsiteY2" fmla="*/ 2242 h 269461"/>
                <a:gd name="connsiteX3" fmla="*/ 246290 w 269087"/>
                <a:gd name="connsiteY3" fmla="*/ 8970 h 269461"/>
                <a:gd name="connsiteX4" fmla="*/ 204058 w 269087"/>
                <a:gd name="connsiteY4" fmla="*/ 44848 h 269461"/>
                <a:gd name="connsiteX5" fmla="*/ 44848 w 269087"/>
                <a:gd name="connsiteY5" fmla="*/ 44848 h 269461"/>
                <a:gd name="connsiteX6" fmla="*/ 44848 w 269087"/>
                <a:gd name="connsiteY6" fmla="*/ 224240 h 269461"/>
                <a:gd name="connsiteX7" fmla="*/ 224240 w 269087"/>
                <a:gd name="connsiteY7" fmla="*/ 224240 h 269461"/>
                <a:gd name="connsiteX8" fmla="*/ 224240 w 269087"/>
                <a:gd name="connsiteY8" fmla="*/ 165190 h 269461"/>
                <a:gd name="connsiteX9" fmla="*/ 269088 w 269087"/>
                <a:gd name="connsiteY9" fmla="*/ 127069 h 269461"/>
                <a:gd name="connsiteX10" fmla="*/ 269088 w 269087"/>
                <a:gd name="connsiteY10" fmla="*/ 247038 h 269461"/>
                <a:gd name="connsiteX11" fmla="*/ 246664 w 269087"/>
                <a:gd name="connsiteY11" fmla="*/ 269461 h 269461"/>
                <a:gd name="connsiteX12" fmla="*/ 22424 w 269087"/>
                <a:gd name="connsiteY12" fmla="*/ 269461 h 269461"/>
                <a:gd name="connsiteX13" fmla="*/ 0 w 269087"/>
                <a:gd name="connsiteY13" fmla="*/ 247038 h 269461"/>
                <a:gd name="connsiteX14" fmla="*/ 0 w 269087"/>
                <a:gd name="connsiteY14" fmla="*/ 22798 h 269461"/>
                <a:gd name="connsiteX15" fmla="*/ 22424 w 269087"/>
                <a:gd name="connsiteY15" fmla="*/ 0 h 269461"/>
                <a:gd name="connsiteX16" fmla="*/ 22424 w 269087"/>
                <a:gd name="connsiteY16" fmla="*/ 0 h 2694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69087" h="269461">
                  <a:moveTo>
                    <a:pt x="22424" y="0"/>
                  </a:moveTo>
                  <a:lnTo>
                    <a:pt x="246664" y="0"/>
                  </a:lnTo>
                  <a:cubicBezTo>
                    <a:pt x="250027" y="0"/>
                    <a:pt x="253391" y="747"/>
                    <a:pt x="256381" y="2242"/>
                  </a:cubicBezTo>
                  <a:cubicBezTo>
                    <a:pt x="253017" y="4111"/>
                    <a:pt x="249654" y="6353"/>
                    <a:pt x="246290" y="8970"/>
                  </a:cubicBezTo>
                  <a:lnTo>
                    <a:pt x="204058" y="44848"/>
                  </a:lnTo>
                  <a:lnTo>
                    <a:pt x="44848" y="44848"/>
                  </a:lnTo>
                  <a:lnTo>
                    <a:pt x="44848" y="224240"/>
                  </a:lnTo>
                  <a:lnTo>
                    <a:pt x="224240" y="224240"/>
                  </a:lnTo>
                  <a:lnTo>
                    <a:pt x="224240" y="165190"/>
                  </a:lnTo>
                  <a:lnTo>
                    <a:pt x="269088" y="127069"/>
                  </a:lnTo>
                  <a:lnTo>
                    <a:pt x="269088" y="247038"/>
                  </a:lnTo>
                  <a:cubicBezTo>
                    <a:pt x="269088" y="259371"/>
                    <a:pt x="258997" y="269461"/>
                    <a:pt x="246664" y="269461"/>
                  </a:cubicBezTo>
                  <a:lnTo>
                    <a:pt x="22424" y="269461"/>
                  </a:lnTo>
                  <a:cubicBezTo>
                    <a:pt x="10091" y="269461"/>
                    <a:pt x="0" y="259371"/>
                    <a:pt x="0" y="247038"/>
                  </a:cubicBezTo>
                  <a:lnTo>
                    <a:pt x="0" y="22798"/>
                  </a:lnTo>
                  <a:cubicBezTo>
                    <a:pt x="0" y="10091"/>
                    <a:pt x="10091" y="0"/>
                    <a:pt x="22424" y="0"/>
                  </a:cubicBezTo>
                  <a:lnTo>
                    <a:pt x="22424" y="0"/>
                  </a:lnTo>
                  <a:close/>
                </a:path>
              </a:pathLst>
            </a:custGeom>
            <a:grpFill/>
            <a:ln w="3734" cap="flat">
              <a:noFill/>
              <a:prstDash val="solid"/>
              <a:miter/>
            </a:ln>
          </p:spPr>
          <p:txBody>
            <a:bodyPr rtlCol="0" anchor="ctr"/>
            <a:lstStyle/>
            <a:p>
              <a:endParaRPr lang="en-US"/>
            </a:p>
          </p:txBody>
        </p:sp>
        <p:grpSp>
          <p:nvGrpSpPr>
            <p:cNvPr id="51" name="Graphic 3">
              <a:extLst>
                <a:ext uri="{FF2B5EF4-FFF2-40B4-BE49-F238E27FC236}">
                  <a16:creationId xmlns:a16="http://schemas.microsoft.com/office/drawing/2014/main" xmlns="" id="{31459A62-CFD5-485F-A62D-2AB819BD9050}"/>
                </a:ext>
              </a:extLst>
            </p:cNvPr>
            <p:cNvGrpSpPr/>
            <p:nvPr/>
          </p:nvGrpSpPr>
          <p:grpSpPr>
            <a:xfrm>
              <a:off x="8566915" y="48947"/>
              <a:ext cx="540846" cy="910798"/>
              <a:chOff x="8566915" y="48947"/>
              <a:chExt cx="540846" cy="910798"/>
            </a:xfrm>
            <a:grpFill/>
          </p:grpSpPr>
          <p:sp>
            <p:nvSpPr>
              <p:cNvPr id="55" name="Freeform: Shape 45">
                <a:extLst>
                  <a:ext uri="{FF2B5EF4-FFF2-40B4-BE49-F238E27FC236}">
                    <a16:creationId xmlns:a16="http://schemas.microsoft.com/office/drawing/2014/main" xmlns="" id="{4FEBD644-8247-4E18-A3C0-D94890927C5E}"/>
                  </a:ext>
                </a:extLst>
              </p:cNvPr>
              <p:cNvSpPr/>
              <p:nvPr/>
            </p:nvSpPr>
            <p:spPr>
              <a:xfrm>
                <a:off x="8566915" y="263713"/>
                <a:ext cx="540846" cy="696032"/>
              </a:xfrm>
              <a:custGeom>
                <a:avLst/>
                <a:gdLst>
                  <a:gd name="connsiteX0" fmla="*/ 288729 w 540846"/>
                  <a:gd name="connsiteY0" fmla="*/ 651185 h 696032"/>
                  <a:gd name="connsiteX1" fmla="*/ 240143 w 540846"/>
                  <a:gd name="connsiteY1" fmla="*/ 696032 h 696032"/>
                  <a:gd name="connsiteX2" fmla="*/ 198285 w 540846"/>
                  <a:gd name="connsiteY2" fmla="*/ 680336 h 696032"/>
                  <a:gd name="connsiteX3" fmla="*/ 181467 w 540846"/>
                  <a:gd name="connsiteY3" fmla="*/ 680336 h 696032"/>
                  <a:gd name="connsiteX4" fmla="*/ 139609 w 540846"/>
                  <a:gd name="connsiteY4" fmla="*/ 696032 h 696032"/>
                  <a:gd name="connsiteX5" fmla="*/ 91024 w 540846"/>
                  <a:gd name="connsiteY5" fmla="*/ 651185 h 696032"/>
                  <a:gd name="connsiteX6" fmla="*/ 80933 w 540846"/>
                  <a:gd name="connsiteY6" fmla="*/ 343602 h 696032"/>
                  <a:gd name="connsiteX7" fmla="*/ 68974 w 540846"/>
                  <a:gd name="connsiteY7" fmla="*/ 342107 h 696032"/>
                  <a:gd name="connsiteX8" fmla="*/ 16651 w 540846"/>
                  <a:gd name="connsiteY8" fmla="*/ 302865 h 696032"/>
                  <a:gd name="connsiteX9" fmla="*/ 14782 w 540846"/>
                  <a:gd name="connsiteY9" fmla="*/ 39384 h 696032"/>
                  <a:gd name="connsiteX10" fmla="*/ 48792 w 540846"/>
                  <a:gd name="connsiteY10" fmla="*/ 10232 h 696032"/>
                  <a:gd name="connsiteX11" fmla="*/ 134377 w 540846"/>
                  <a:gd name="connsiteY11" fmla="*/ 142 h 696032"/>
                  <a:gd name="connsiteX12" fmla="*/ 148205 w 540846"/>
                  <a:gd name="connsiteY12" fmla="*/ 6121 h 696032"/>
                  <a:gd name="connsiteX13" fmla="*/ 190437 w 540846"/>
                  <a:gd name="connsiteY13" fmla="*/ 69656 h 696032"/>
                  <a:gd name="connsiteX14" fmla="*/ 232669 w 540846"/>
                  <a:gd name="connsiteY14" fmla="*/ 6121 h 696032"/>
                  <a:gd name="connsiteX15" fmla="*/ 246497 w 540846"/>
                  <a:gd name="connsiteY15" fmla="*/ 142 h 696032"/>
                  <a:gd name="connsiteX16" fmla="*/ 295082 w 540846"/>
                  <a:gd name="connsiteY16" fmla="*/ 5748 h 696032"/>
                  <a:gd name="connsiteX17" fmla="*/ 337314 w 540846"/>
                  <a:gd name="connsiteY17" fmla="*/ 25555 h 696032"/>
                  <a:gd name="connsiteX18" fmla="*/ 382536 w 540846"/>
                  <a:gd name="connsiteY18" fmla="*/ 79373 h 696032"/>
                  <a:gd name="connsiteX19" fmla="*/ 391505 w 540846"/>
                  <a:gd name="connsiteY19" fmla="*/ 88716 h 696032"/>
                  <a:gd name="connsiteX20" fmla="*/ 410566 w 540846"/>
                  <a:gd name="connsiteY20" fmla="*/ 90585 h 696032"/>
                  <a:gd name="connsiteX21" fmla="*/ 418788 w 540846"/>
                  <a:gd name="connsiteY21" fmla="*/ 84979 h 696032"/>
                  <a:gd name="connsiteX22" fmla="*/ 469989 w 540846"/>
                  <a:gd name="connsiteY22" fmla="*/ 46858 h 696032"/>
                  <a:gd name="connsiteX23" fmla="*/ 524928 w 540846"/>
                  <a:gd name="connsiteY23" fmla="*/ 117494 h 696032"/>
                  <a:gd name="connsiteX24" fmla="*/ 469616 w 540846"/>
                  <a:gd name="connsiteY24" fmla="*/ 158604 h 696032"/>
                  <a:gd name="connsiteX25" fmla="*/ 413182 w 540846"/>
                  <a:gd name="connsiteY25" fmla="*/ 191493 h 696032"/>
                  <a:gd name="connsiteX26" fmla="*/ 370576 w 540846"/>
                  <a:gd name="connsiteY26" fmla="*/ 188129 h 696032"/>
                  <a:gd name="connsiteX27" fmla="*/ 316011 w 540846"/>
                  <a:gd name="connsiteY27" fmla="*/ 139544 h 696032"/>
                  <a:gd name="connsiteX28" fmla="*/ 304799 w 540846"/>
                  <a:gd name="connsiteY28" fmla="*/ 126837 h 696032"/>
                  <a:gd name="connsiteX29" fmla="*/ 288729 w 540846"/>
                  <a:gd name="connsiteY29" fmla="*/ 651185 h 696032"/>
                  <a:gd name="connsiteX30" fmla="*/ 288729 w 540846"/>
                  <a:gd name="connsiteY30" fmla="*/ 651185 h 6960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540846" h="696032">
                    <a:moveTo>
                      <a:pt x="288729" y="651185"/>
                    </a:moveTo>
                    <a:cubicBezTo>
                      <a:pt x="287981" y="675851"/>
                      <a:pt x="262941" y="696032"/>
                      <a:pt x="240143" y="696032"/>
                    </a:cubicBezTo>
                    <a:cubicBezTo>
                      <a:pt x="224821" y="696032"/>
                      <a:pt x="205760" y="690053"/>
                      <a:pt x="198285" y="680336"/>
                    </a:cubicBezTo>
                    <a:cubicBezTo>
                      <a:pt x="193801" y="675103"/>
                      <a:pt x="185579" y="675103"/>
                      <a:pt x="181467" y="680336"/>
                    </a:cubicBezTo>
                    <a:cubicBezTo>
                      <a:pt x="173619" y="690053"/>
                      <a:pt x="154559" y="696032"/>
                      <a:pt x="139609" y="696032"/>
                    </a:cubicBezTo>
                    <a:cubicBezTo>
                      <a:pt x="116812" y="696032"/>
                      <a:pt x="91771" y="675851"/>
                      <a:pt x="91024" y="651185"/>
                    </a:cubicBezTo>
                    <a:lnTo>
                      <a:pt x="80933" y="343602"/>
                    </a:lnTo>
                    <a:lnTo>
                      <a:pt x="68974" y="342107"/>
                    </a:lnTo>
                    <a:cubicBezTo>
                      <a:pt x="46923" y="339117"/>
                      <a:pt x="20762" y="324916"/>
                      <a:pt x="16651" y="302865"/>
                    </a:cubicBezTo>
                    <a:cubicBezTo>
                      <a:pt x="-7642" y="173554"/>
                      <a:pt x="-2783" y="175049"/>
                      <a:pt x="14782" y="39384"/>
                    </a:cubicBezTo>
                    <a:cubicBezTo>
                      <a:pt x="17399" y="29667"/>
                      <a:pt x="28237" y="12475"/>
                      <a:pt x="48792" y="10232"/>
                    </a:cubicBezTo>
                    <a:lnTo>
                      <a:pt x="134377" y="142"/>
                    </a:lnTo>
                    <a:cubicBezTo>
                      <a:pt x="139983" y="-606"/>
                      <a:pt x="145215" y="1637"/>
                      <a:pt x="148205" y="6121"/>
                    </a:cubicBezTo>
                    <a:lnTo>
                      <a:pt x="190437" y="69656"/>
                    </a:lnTo>
                    <a:lnTo>
                      <a:pt x="232669" y="6121"/>
                    </a:lnTo>
                    <a:cubicBezTo>
                      <a:pt x="235658" y="1637"/>
                      <a:pt x="240891" y="-606"/>
                      <a:pt x="246497" y="142"/>
                    </a:cubicBezTo>
                    <a:lnTo>
                      <a:pt x="295082" y="5748"/>
                    </a:lnTo>
                    <a:cubicBezTo>
                      <a:pt x="319748" y="8738"/>
                      <a:pt x="328344" y="14344"/>
                      <a:pt x="337314" y="25555"/>
                    </a:cubicBezTo>
                    <a:cubicBezTo>
                      <a:pt x="354506" y="47232"/>
                      <a:pt x="369081" y="64797"/>
                      <a:pt x="382536" y="79373"/>
                    </a:cubicBezTo>
                    <a:cubicBezTo>
                      <a:pt x="385526" y="82737"/>
                      <a:pt x="388515" y="85727"/>
                      <a:pt x="391505" y="88716"/>
                    </a:cubicBezTo>
                    <a:cubicBezTo>
                      <a:pt x="396738" y="93949"/>
                      <a:pt x="404586" y="94696"/>
                      <a:pt x="410566" y="90585"/>
                    </a:cubicBezTo>
                    <a:cubicBezTo>
                      <a:pt x="413182" y="88716"/>
                      <a:pt x="416172" y="86848"/>
                      <a:pt x="418788" y="84979"/>
                    </a:cubicBezTo>
                    <a:cubicBezTo>
                      <a:pt x="432242" y="75636"/>
                      <a:pt x="455040" y="58444"/>
                      <a:pt x="469989" y="46858"/>
                    </a:cubicBezTo>
                    <a:cubicBezTo>
                      <a:pt x="512969" y="13596"/>
                      <a:pt x="568655" y="83484"/>
                      <a:pt x="524928" y="117494"/>
                    </a:cubicBezTo>
                    <a:cubicBezTo>
                      <a:pt x="508484" y="130201"/>
                      <a:pt x="484191" y="148514"/>
                      <a:pt x="469616" y="158604"/>
                    </a:cubicBezTo>
                    <a:cubicBezTo>
                      <a:pt x="447192" y="174301"/>
                      <a:pt x="427010" y="186261"/>
                      <a:pt x="413182" y="191493"/>
                    </a:cubicBezTo>
                    <a:cubicBezTo>
                      <a:pt x="399727" y="197473"/>
                      <a:pt x="383657" y="196725"/>
                      <a:pt x="370576" y="188129"/>
                    </a:cubicBezTo>
                    <a:cubicBezTo>
                      <a:pt x="351890" y="175796"/>
                      <a:pt x="334698" y="160099"/>
                      <a:pt x="316011" y="139544"/>
                    </a:cubicBezTo>
                    <a:cubicBezTo>
                      <a:pt x="312274" y="135433"/>
                      <a:pt x="308536" y="131322"/>
                      <a:pt x="304799" y="126837"/>
                    </a:cubicBezTo>
                    <a:lnTo>
                      <a:pt x="288729" y="651185"/>
                    </a:lnTo>
                    <a:lnTo>
                      <a:pt x="288729" y="651185"/>
                    </a:lnTo>
                    <a:close/>
                  </a:path>
                </a:pathLst>
              </a:custGeom>
              <a:grpFill/>
              <a:ln w="3734" cap="flat">
                <a:noFill/>
                <a:prstDash val="solid"/>
                <a:miter/>
              </a:ln>
            </p:spPr>
            <p:txBody>
              <a:bodyPr rtlCol="0" anchor="ctr"/>
              <a:lstStyle/>
              <a:p>
                <a:endParaRPr lang="en-US"/>
              </a:p>
            </p:txBody>
          </p:sp>
          <p:sp>
            <p:nvSpPr>
              <p:cNvPr id="56" name="Freeform: Shape 46">
                <a:extLst>
                  <a:ext uri="{FF2B5EF4-FFF2-40B4-BE49-F238E27FC236}">
                    <a16:creationId xmlns:a16="http://schemas.microsoft.com/office/drawing/2014/main" xmlns="" id="{B1BB420A-C221-4D5F-A908-55075DD69BCB}"/>
                  </a:ext>
                </a:extLst>
              </p:cNvPr>
              <p:cNvSpPr/>
              <p:nvPr/>
            </p:nvSpPr>
            <p:spPr>
              <a:xfrm>
                <a:off x="8676613" y="48947"/>
                <a:ext cx="159981" cy="186511"/>
              </a:xfrm>
              <a:custGeom>
                <a:avLst/>
                <a:gdLst>
                  <a:gd name="connsiteX0" fmla="*/ 81486 w 159981"/>
                  <a:gd name="connsiteY0" fmla="*/ 11 h 186511"/>
                  <a:gd name="connsiteX1" fmla="*/ 159970 w 159981"/>
                  <a:gd name="connsiteY1" fmla="*/ 85596 h 186511"/>
                  <a:gd name="connsiteX2" fmla="*/ 78122 w 159981"/>
                  <a:gd name="connsiteY2" fmla="*/ 186504 h 186511"/>
                  <a:gd name="connsiteX3" fmla="*/ 12 w 159981"/>
                  <a:gd name="connsiteY3" fmla="*/ 82606 h 186511"/>
                  <a:gd name="connsiteX4" fmla="*/ 81486 w 159981"/>
                  <a:gd name="connsiteY4" fmla="*/ 11 h 186511"/>
                  <a:gd name="connsiteX5" fmla="*/ 81486 w 159981"/>
                  <a:gd name="connsiteY5" fmla="*/ 11 h 186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9981" h="186511">
                    <a:moveTo>
                      <a:pt x="81486" y="11"/>
                    </a:moveTo>
                    <a:cubicBezTo>
                      <a:pt x="125586" y="759"/>
                      <a:pt x="160717" y="39253"/>
                      <a:pt x="159970" y="85596"/>
                    </a:cubicBezTo>
                    <a:cubicBezTo>
                      <a:pt x="159222" y="131939"/>
                      <a:pt x="122222" y="187251"/>
                      <a:pt x="78122" y="186504"/>
                    </a:cubicBezTo>
                    <a:cubicBezTo>
                      <a:pt x="34021" y="185757"/>
                      <a:pt x="-735" y="128949"/>
                      <a:pt x="12" y="82606"/>
                    </a:cubicBezTo>
                    <a:cubicBezTo>
                      <a:pt x="759" y="35890"/>
                      <a:pt x="37385" y="-736"/>
                      <a:pt x="81486" y="11"/>
                    </a:cubicBezTo>
                    <a:lnTo>
                      <a:pt x="81486" y="11"/>
                    </a:lnTo>
                    <a:close/>
                  </a:path>
                </a:pathLst>
              </a:custGeom>
              <a:grpFill/>
              <a:ln w="3734" cap="flat">
                <a:noFill/>
                <a:prstDash val="solid"/>
                <a:miter/>
              </a:ln>
            </p:spPr>
            <p:txBody>
              <a:bodyPr rtlCol="0" anchor="ctr"/>
              <a:lstStyle/>
              <a:p>
                <a:endParaRPr lang="en-US"/>
              </a:p>
            </p:txBody>
          </p:sp>
        </p:grpSp>
        <p:sp>
          <p:nvSpPr>
            <p:cNvPr id="52" name="Freeform: Shape 42">
              <a:extLst>
                <a:ext uri="{FF2B5EF4-FFF2-40B4-BE49-F238E27FC236}">
                  <a16:creationId xmlns:a16="http://schemas.microsoft.com/office/drawing/2014/main" xmlns="" id="{B5FF6CF6-4AFF-4167-9D21-4CBF4C749DCC}"/>
                </a:ext>
              </a:extLst>
            </p:cNvPr>
            <p:cNvSpPr/>
            <p:nvPr/>
          </p:nvSpPr>
          <p:spPr>
            <a:xfrm>
              <a:off x="9295203" y="29791"/>
              <a:ext cx="227660" cy="175337"/>
            </a:xfrm>
            <a:custGeom>
              <a:avLst/>
              <a:gdLst>
                <a:gd name="connsiteX0" fmla="*/ 1071 w 227660"/>
                <a:gd name="connsiteY0" fmla="*/ 69995 h 175337"/>
                <a:gd name="connsiteX1" fmla="*/ 15273 w 227660"/>
                <a:gd name="connsiteY1" fmla="*/ 41965 h 175337"/>
                <a:gd name="connsiteX2" fmla="*/ 43303 w 227660"/>
                <a:gd name="connsiteY2" fmla="*/ 56167 h 175337"/>
                <a:gd name="connsiteX3" fmla="*/ 62737 w 227660"/>
                <a:gd name="connsiteY3" fmla="*/ 114469 h 175337"/>
                <a:gd name="connsiteX4" fmla="*/ 190927 w 227660"/>
                <a:gd name="connsiteY4" fmla="*/ 5339 h 175337"/>
                <a:gd name="connsiteX5" fmla="*/ 222321 w 227660"/>
                <a:gd name="connsiteY5" fmla="*/ 7956 h 175337"/>
                <a:gd name="connsiteX6" fmla="*/ 219705 w 227660"/>
                <a:gd name="connsiteY6" fmla="*/ 39349 h 175337"/>
                <a:gd name="connsiteX7" fmla="*/ 66475 w 227660"/>
                <a:gd name="connsiteY7" fmla="*/ 170156 h 175337"/>
                <a:gd name="connsiteX8" fmla="*/ 66475 w 227660"/>
                <a:gd name="connsiteY8" fmla="*/ 170156 h 175337"/>
                <a:gd name="connsiteX9" fmla="*/ 59000 w 227660"/>
                <a:gd name="connsiteY9" fmla="*/ 174267 h 175337"/>
                <a:gd name="connsiteX10" fmla="*/ 30970 w 227660"/>
                <a:gd name="connsiteY10" fmla="*/ 160065 h 175337"/>
                <a:gd name="connsiteX11" fmla="*/ 1071 w 227660"/>
                <a:gd name="connsiteY11" fmla="*/ 69995 h 175337"/>
                <a:gd name="connsiteX12" fmla="*/ 1071 w 227660"/>
                <a:gd name="connsiteY12" fmla="*/ 69995 h 17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60" h="175337">
                  <a:moveTo>
                    <a:pt x="1071" y="69995"/>
                  </a:moveTo>
                  <a:cubicBezTo>
                    <a:pt x="-2666" y="58409"/>
                    <a:pt x="3687" y="45703"/>
                    <a:pt x="15273" y="41965"/>
                  </a:cubicBezTo>
                  <a:cubicBezTo>
                    <a:pt x="26859" y="38228"/>
                    <a:pt x="39566" y="44581"/>
                    <a:pt x="43303" y="56167"/>
                  </a:cubicBezTo>
                  <a:lnTo>
                    <a:pt x="62737" y="114469"/>
                  </a:lnTo>
                  <a:lnTo>
                    <a:pt x="190927" y="5339"/>
                  </a:lnTo>
                  <a:cubicBezTo>
                    <a:pt x="200271" y="-2509"/>
                    <a:pt x="214473" y="-1762"/>
                    <a:pt x="222321" y="7956"/>
                  </a:cubicBezTo>
                  <a:cubicBezTo>
                    <a:pt x="230169" y="17299"/>
                    <a:pt x="229422" y="31501"/>
                    <a:pt x="219705" y="39349"/>
                  </a:cubicBezTo>
                  <a:lnTo>
                    <a:pt x="66475" y="170156"/>
                  </a:lnTo>
                  <a:lnTo>
                    <a:pt x="66475" y="170156"/>
                  </a:lnTo>
                  <a:cubicBezTo>
                    <a:pt x="64232" y="172024"/>
                    <a:pt x="61989" y="173519"/>
                    <a:pt x="59000" y="174267"/>
                  </a:cubicBezTo>
                  <a:cubicBezTo>
                    <a:pt x="47414" y="178004"/>
                    <a:pt x="34707" y="171651"/>
                    <a:pt x="30970" y="160065"/>
                  </a:cubicBezTo>
                  <a:lnTo>
                    <a:pt x="1071" y="69995"/>
                  </a:lnTo>
                  <a:lnTo>
                    <a:pt x="1071" y="69995"/>
                  </a:lnTo>
                  <a:close/>
                </a:path>
              </a:pathLst>
            </a:custGeom>
            <a:grpFill/>
            <a:ln w="3734" cap="flat">
              <a:noFill/>
              <a:prstDash val="solid"/>
              <a:miter/>
            </a:ln>
          </p:spPr>
          <p:txBody>
            <a:bodyPr rtlCol="0" anchor="ctr"/>
            <a:lstStyle/>
            <a:p>
              <a:endParaRPr lang="en-US"/>
            </a:p>
          </p:txBody>
        </p:sp>
        <p:sp>
          <p:nvSpPr>
            <p:cNvPr id="53" name="Freeform: Shape 43">
              <a:extLst>
                <a:ext uri="{FF2B5EF4-FFF2-40B4-BE49-F238E27FC236}">
                  <a16:creationId xmlns:a16="http://schemas.microsoft.com/office/drawing/2014/main" xmlns="" id="{4DA34B05-A083-4A51-B73B-DF56DC2BB9BF}"/>
                </a:ext>
              </a:extLst>
            </p:cNvPr>
            <p:cNvSpPr/>
            <p:nvPr/>
          </p:nvSpPr>
          <p:spPr>
            <a:xfrm>
              <a:off x="9295203" y="717460"/>
              <a:ext cx="227660" cy="175337"/>
            </a:xfrm>
            <a:custGeom>
              <a:avLst/>
              <a:gdLst>
                <a:gd name="connsiteX0" fmla="*/ 1071 w 227660"/>
                <a:gd name="connsiteY0" fmla="*/ 69995 h 175337"/>
                <a:gd name="connsiteX1" fmla="*/ 15273 w 227660"/>
                <a:gd name="connsiteY1" fmla="*/ 41965 h 175337"/>
                <a:gd name="connsiteX2" fmla="*/ 43303 w 227660"/>
                <a:gd name="connsiteY2" fmla="*/ 56167 h 175337"/>
                <a:gd name="connsiteX3" fmla="*/ 62737 w 227660"/>
                <a:gd name="connsiteY3" fmla="*/ 114469 h 175337"/>
                <a:gd name="connsiteX4" fmla="*/ 190927 w 227660"/>
                <a:gd name="connsiteY4" fmla="*/ 5339 h 175337"/>
                <a:gd name="connsiteX5" fmla="*/ 222321 w 227660"/>
                <a:gd name="connsiteY5" fmla="*/ 7956 h 175337"/>
                <a:gd name="connsiteX6" fmla="*/ 219705 w 227660"/>
                <a:gd name="connsiteY6" fmla="*/ 39349 h 175337"/>
                <a:gd name="connsiteX7" fmla="*/ 66475 w 227660"/>
                <a:gd name="connsiteY7" fmla="*/ 170156 h 175337"/>
                <a:gd name="connsiteX8" fmla="*/ 66475 w 227660"/>
                <a:gd name="connsiteY8" fmla="*/ 170156 h 175337"/>
                <a:gd name="connsiteX9" fmla="*/ 59000 w 227660"/>
                <a:gd name="connsiteY9" fmla="*/ 174267 h 175337"/>
                <a:gd name="connsiteX10" fmla="*/ 30970 w 227660"/>
                <a:gd name="connsiteY10" fmla="*/ 160065 h 175337"/>
                <a:gd name="connsiteX11" fmla="*/ 1071 w 227660"/>
                <a:gd name="connsiteY11" fmla="*/ 69995 h 175337"/>
                <a:gd name="connsiteX12" fmla="*/ 1071 w 227660"/>
                <a:gd name="connsiteY12" fmla="*/ 69995 h 17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60" h="175337">
                  <a:moveTo>
                    <a:pt x="1071" y="69995"/>
                  </a:moveTo>
                  <a:cubicBezTo>
                    <a:pt x="-2666" y="58410"/>
                    <a:pt x="3687" y="45703"/>
                    <a:pt x="15273" y="41965"/>
                  </a:cubicBezTo>
                  <a:cubicBezTo>
                    <a:pt x="26859" y="38228"/>
                    <a:pt x="39566" y="44581"/>
                    <a:pt x="43303" y="56167"/>
                  </a:cubicBezTo>
                  <a:lnTo>
                    <a:pt x="62737" y="114469"/>
                  </a:lnTo>
                  <a:lnTo>
                    <a:pt x="190927" y="5339"/>
                  </a:lnTo>
                  <a:cubicBezTo>
                    <a:pt x="200271" y="-2509"/>
                    <a:pt x="214473" y="-1762"/>
                    <a:pt x="222321" y="7956"/>
                  </a:cubicBezTo>
                  <a:cubicBezTo>
                    <a:pt x="230169" y="17299"/>
                    <a:pt x="229422" y="31501"/>
                    <a:pt x="219705" y="39349"/>
                  </a:cubicBezTo>
                  <a:lnTo>
                    <a:pt x="66475" y="170156"/>
                  </a:lnTo>
                  <a:lnTo>
                    <a:pt x="66475" y="170156"/>
                  </a:lnTo>
                  <a:cubicBezTo>
                    <a:pt x="64232" y="172024"/>
                    <a:pt x="61989" y="173519"/>
                    <a:pt x="59000" y="174267"/>
                  </a:cubicBezTo>
                  <a:cubicBezTo>
                    <a:pt x="47414" y="178004"/>
                    <a:pt x="34707" y="171651"/>
                    <a:pt x="30970" y="160065"/>
                  </a:cubicBezTo>
                  <a:lnTo>
                    <a:pt x="1071" y="69995"/>
                  </a:lnTo>
                  <a:lnTo>
                    <a:pt x="1071" y="69995"/>
                  </a:lnTo>
                  <a:close/>
                </a:path>
              </a:pathLst>
            </a:custGeom>
            <a:grpFill/>
            <a:ln w="3734" cap="flat">
              <a:noFill/>
              <a:prstDash val="solid"/>
              <a:miter/>
            </a:ln>
          </p:spPr>
          <p:txBody>
            <a:bodyPr rtlCol="0" anchor="ctr"/>
            <a:lstStyle/>
            <a:p>
              <a:endParaRPr lang="en-US"/>
            </a:p>
          </p:txBody>
        </p:sp>
        <p:sp>
          <p:nvSpPr>
            <p:cNvPr id="54" name="Freeform: Shape 44">
              <a:extLst>
                <a:ext uri="{FF2B5EF4-FFF2-40B4-BE49-F238E27FC236}">
                  <a16:creationId xmlns:a16="http://schemas.microsoft.com/office/drawing/2014/main" xmlns="" id="{2E21FD65-B3FB-4ADD-BAF1-410CCB7244C9}"/>
                </a:ext>
              </a:extLst>
            </p:cNvPr>
            <p:cNvSpPr/>
            <p:nvPr/>
          </p:nvSpPr>
          <p:spPr>
            <a:xfrm>
              <a:off x="9295203" y="373625"/>
              <a:ext cx="227660" cy="175337"/>
            </a:xfrm>
            <a:custGeom>
              <a:avLst/>
              <a:gdLst>
                <a:gd name="connsiteX0" fmla="*/ 1071 w 227660"/>
                <a:gd name="connsiteY0" fmla="*/ 69995 h 175337"/>
                <a:gd name="connsiteX1" fmla="*/ 15273 w 227660"/>
                <a:gd name="connsiteY1" fmla="*/ 41965 h 175337"/>
                <a:gd name="connsiteX2" fmla="*/ 43303 w 227660"/>
                <a:gd name="connsiteY2" fmla="*/ 56167 h 175337"/>
                <a:gd name="connsiteX3" fmla="*/ 62737 w 227660"/>
                <a:gd name="connsiteY3" fmla="*/ 114469 h 175337"/>
                <a:gd name="connsiteX4" fmla="*/ 190927 w 227660"/>
                <a:gd name="connsiteY4" fmla="*/ 5339 h 175337"/>
                <a:gd name="connsiteX5" fmla="*/ 222321 w 227660"/>
                <a:gd name="connsiteY5" fmla="*/ 7956 h 175337"/>
                <a:gd name="connsiteX6" fmla="*/ 219705 w 227660"/>
                <a:gd name="connsiteY6" fmla="*/ 39349 h 175337"/>
                <a:gd name="connsiteX7" fmla="*/ 66475 w 227660"/>
                <a:gd name="connsiteY7" fmla="*/ 170156 h 175337"/>
                <a:gd name="connsiteX8" fmla="*/ 66475 w 227660"/>
                <a:gd name="connsiteY8" fmla="*/ 170156 h 175337"/>
                <a:gd name="connsiteX9" fmla="*/ 59000 w 227660"/>
                <a:gd name="connsiteY9" fmla="*/ 174267 h 175337"/>
                <a:gd name="connsiteX10" fmla="*/ 30970 w 227660"/>
                <a:gd name="connsiteY10" fmla="*/ 160065 h 175337"/>
                <a:gd name="connsiteX11" fmla="*/ 1071 w 227660"/>
                <a:gd name="connsiteY11" fmla="*/ 69995 h 175337"/>
                <a:gd name="connsiteX12" fmla="*/ 1071 w 227660"/>
                <a:gd name="connsiteY12" fmla="*/ 69995 h 175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27660" h="175337">
                  <a:moveTo>
                    <a:pt x="1071" y="69995"/>
                  </a:moveTo>
                  <a:cubicBezTo>
                    <a:pt x="-2666" y="58409"/>
                    <a:pt x="3687" y="45703"/>
                    <a:pt x="15273" y="41965"/>
                  </a:cubicBezTo>
                  <a:cubicBezTo>
                    <a:pt x="26859" y="38228"/>
                    <a:pt x="39566" y="44581"/>
                    <a:pt x="43303" y="56167"/>
                  </a:cubicBezTo>
                  <a:lnTo>
                    <a:pt x="62737" y="114469"/>
                  </a:lnTo>
                  <a:lnTo>
                    <a:pt x="190927" y="5339"/>
                  </a:lnTo>
                  <a:cubicBezTo>
                    <a:pt x="200271" y="-2509"/>
                    <a:pt x="214473" y="-1762"/>
                    <a:pt x="222321" y="7956"/>
                  </a:cubicBezTo>
                  <a:cubicBezTo>
                    <a:pt x="230169" y="17299"/>
                    <a:pt x="229422" y="31501"/>
                    <a:pt x="219705" y="39349"/>
                  </a:cubicBezTo>
                  <a:lnTo>
                    <a:pt x="66475" y="170156"/>
                  </a:lnTo>
                  <a:lnTo>
                    <a:pt x="66475" y="170156"/>
                  </a:lnTo>
                  <a:cubicBezTo>
                    <a:pt x="64232" y="172024"/>
                    <a:pt x="61989" y="173519"/>
                    <a:pt x="59000" y="174267"/>
                  </a:cubicBezTo>
                  <a:cubicBezTo>
                    <a:pt x="47414" y="178004"/>
                    <a:pt x="34707" y="171651"/>
                    <a:pt x="30970" y="160065"/>
                  </a:cubicBezTo>
                  <a:lnTo>
                    <a:pt x="1071" y="69995"/>
                  </a:lnTo>
                  <a:lnTo>
                    <a:pt x="1071" y="69995"/>
                  </a:lnTo>
                  <a:close/>
                </a:path>
              </a:pathLst>
            </a:custGeom>
            <a:grpFill/>
            <a:ln w="3734" cap="flat">
              <a:noFill/>
              <a:prstDash val="solid"/>
              <a:miter/>
            </a:ln>
          </p:spPr>
          <p:txBody>
            <a:bodyPr rtlCol="0" anchor="ctr"/>
            <a:lstStyle/>
            <a:p>
              <a:endParaRPr lang="en-US"/>
            </a:p>
          </p:txBody>
        </p:sp>
      </p:grpSp>
      <p:grpSp>
        <p:nvGrpSpPr>
          <p:cNvPr id="2" name="Groupe 1">
            <a:extLst>
              <a:ext uri="{FF2B5EF4-FFF2-40B4-BE49-F238E27FC236}">
                <a16:creationId xmlns:a16="http://schemas.microsoft.com/office/drawing/2014/main" xmlns="" id="{97A11544-4A1C-4745-A102-B609CAFFFB13}"/>
              </a:ext>
            </a:extLst>
          </p:cNvPr>
          <p:cNvGrpSpPr/>
          <p:nvPr/>
        </p:nvGrpSpPr>
        <p:grpSpPr>
          <a:xfrm>
            <a:off x="3267873" y="3187996"/>
            <a:ext cx="1104924" cy="1051782"/>
            <a:chOff x="1094313" y="1606576"/>
            <a:chExt cx="351612" cy="334701"/>
          </a:xfrm>
        </p:grpSpPr>
        <p:sp>
          <p:nvSpPr>
            <p:cNvPr id="57" name="Freeform 242">
              <a:extLst>
                <a:ext uri="{FF2B5EF4-FFF2-40B4-BE49-F238E27FC236}">
                  <a16:creationId xmlns:a16="http://schemas.microsoft.com/office/drawing/2014/main" xmlns="" id="{F21B1B29-D589-4C9E-BEAB-7B304B423B7C}"/>
                </a:ext>
              </a:extLst>
            </p:cNvPr>
            <p:cNvSpPr/>
            <p:nvPr/>
          </p:nvSpPr>
          <p:spPr>
            <a:xfrm>
              <a:off x="1120611" y="1631768"/>
              <a:ext cx="271583" cy="268083"/>
            </a:xfrm>
            <a:custGeom>
              <a:avLst/>
              <a:gdLst>
                <a:gd name="connsiteX0" fmla="*/ 202593 w 397625"/>
                <a:gd name="connsiteY0" fmla="*/ 399978 h 392501"/>
                <a:gd name="connsiteX1" fmla="*/ 0 w 397625"/>
                <a:gd name="connsiteY1" fmla="*/ 199982 h 392501"/>
                <a:gd name="connsiteX2" fmla="*/ 202607 w 397625"/>
                <a:gd name="connsiteY2" fmla="*/ 0 h 392501"/>
                <a:gd name="connsiteX3" fmla="*/ 404056 w 397625"/>
                <a:gd name="connsiteY3" fmla="*/ 178775 h 392501"/>
                <a:gd name="connsiteX4" fmla="*/ 396314 w 397625"/>
                <a:gd name="connsiteY4" fmla="*/ 188062 h 392501"/>
                <a:gd name="connsiteX5" fmla="*/ 386920 w 397625"/>
                <a:gd name="connsiteY5" fmla="*/ 180551 h 392501"/>
                <a:gd name="connsiteX6" fmla="*/ 182486 w 397625"/>
                <a:gd name="connsiteY6" fmla="*/ 18562 h 392501"/>
                <a:gd name="connsiteX7" fmla="*/ 18382 w 397625"/>
                <a:gd name="connsiteY7" fmla="*/ 220362 h 392501"/>
                <a:gd name="connsiteX8" fmla="*/ 202593 w 397625"/>
                <a:gd name="connsiteY8" fmla="*/ 383437 h 392501"/>
                <a:gd name="connsiteX9" fmla="*/ 211208 w 397625"/>
                <a:gd name="connsiteY9" fmla="*/ 391941 h 392501"/>
                <a:gd name="connsiteX10" fmla="*/ 202593 w 397625"/>
                <a:gd name="connsiteY10" fmla="*/ 400445 h 392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97625" h="392501">
                  <a:moveTo>
                    <a:pt x="202593" y="399978"/>
                  </a:moveTo>
                  <a:cubicBezTo>
                    <a:pt x="90700" y="399974"/>
                    <a:pt x="-4" y="310433"/>
                    <a:pt x="0" y="199982"/>
                  </a:cubicBezTo>
                  <a:cubicBezTo>
                    <a:pt x="4" y="89531"/>
                    <a:pt x="90714" y="-4"/>
                    <a:pt x="202607" y="0"/>
                  </a:cubicBezTo>
                  <a:cubicBezTo>
                    <a:pt x="306178" y="4"/>
                    <a:pt x="393070" y="77115"/>
                    <a:pt x="404056" y="178775"/>
                  </a:cubicBezTo>
                  <a:cubicBezTo>
                    <a:pt x="404516" y="183450"/>
                    <a:pt x="401050" y="187608"/>
                    <a:pt x="396314" y="188062"/>
                  </a:cubicBezTo>
                  <a:cubicBezTo>
                    <a:pt x="391630" y="188511"/>
                    <a:pt x="387448" y="185167"/>
                    <a:pt x="386920" y="180551"/>
                  </a:cubicBezTo>
                  <a:cubicBezTo>
                    <a:pt x="375783" y="80093"/>
                    <a:pt x="284255" y="7568"/>
                    <a:pt x="182486" y="18562"/>
                  </a:cubicBezTo>
                  <a:cubicBezTo>
                    <a:pt x="80717" y="29555"/>
                    <a:pt x="7245" y="119904"/>
                    <a:pt x="18382" y="220362"/>
                  </a:cubicBezTo>
                  <a:cubicBezTo>
                    <a:pt x="28668" y="313139"/>
                    <a:pt x="108043" y="383407"/>
                    <a:pt x="202593" y="383437"/>
                  </a:cubicBezTo>
                  <a:cubicBezTo>
                    <a:pt x="207351" y="383437"/>
                    <a:pt x="211208" y="387244"/>
                    <a:pt x="211208" y="391941"/>
                  </a:cubicBezTo>
                  <a:cubicBezTo>
                    <a:pt x="211208" y="396638"/>
                    <a:pt x="207351" y="400445"/>
                    <a:pt x="202593" y="400445"/>
                  </a:cubicBezTo>
                  <a:close/>
                </a:path>
              </a:pathLst>
            </a:custGeom>
            <a:solidFill>
              <a:srgbClr val="002060"/>
            </a:solidFill>
            <a:ln w="3175" cap="flat">
              <a:solidFill>
                <a:srgbClr val="7030A0"/>
              </a:solidFill>
              <a:prstDash val="solid"/>
              <a:miter/>
            </a:ln>
          </p:spPr>
          <p:txBody>
            <a:bodyPr rtlCol="0" anchor="ctr"/>
            <a:lstStyle/>
            <a:p>
              <a:endParaRPr lang="en-US"/>
            </a:p>
          </p:txBody>
        </p:sp>
        <p:sp>
          <p:nvSpPr>
            <p:cNvPr id="58" name="Freeform 243">
              <a:extLst>
                <a:ext uri="{FF2B5EF4-FFF2-40B4-BE49-F238E27FC236}">
                  <a16:creationId xmlns:a16="http://schemas.microsoft.com/office/drawing/2014/main" xmlns="" id="{7C477F48-91EF-48A7-A6F5-D05BD75FFBFA}"/>
                </a:ext>
              </a:extLst>
            </p:cNvPr>
            <p:cNvSpPr/>
            <p:nvPr/>
          </p:nvSpPr>
          <p:spPr>
            <a:xfrm>
              <a:off x="1094313" y="1606576"/>
              <a:ext cx="323314" cy="319147"/>
            </a:xfrm>
            <a:custGeom>
              <a:avLst/>
              <a:gdLst>
                <a:gd name="connsiteX0" fmla="*/ 240301 w 473363"/>
                <a:gd name="connsiteY0" fmla="*/ 474367 h 467264"/>
                <a:gd name="connsiteX1" fmla="*/ 0 w 473363"/>
                <a:gd name="connsiteY1" fmla="*/ 237205 h 467264"/>
                <a:gd name="connsiteX2" fmla="*/ 240257 w 473363"/>
                <a:gd name="connsiteY2" fmla="*/ 0 h 467264"/>
                <a:gd name="connsiteX3" fmla="*/ 480013 w 473363"/>
                <a:gd name="connsiteY3" fmla="*/ 221203 h 467264"/>
                <a:gd name="connsiteX4" fmla="*/ 472758 w 473363"/>
                <a:gd name="connsiteY4" fmla="*/ 230865 h 467264"/>
                <a:gd name="connsiteX5" fmla="*/ 462970 w 473363"/>
                <a:gd name="connsiteY5" fmla="*/ 223704 h 467264"/>
                <a:gd name="connsiteX6" fmla="*/ 462877 w 473363"/>
                <a:gd name="connsiteY6" fmla="*/ 222324 h 467264"/>
                <a:gd name="connsiteX7" fmla="*/ 225284 w 473363"/>
                <a:gd name="connsiteY7" fmla="*/ 17510 h 467264"/>
                <a:gd name="connsiteX8" fmla="*/ 17796 w 473363"/>
                <a:gd name="connsiteY8" fmla="*/ 252042 h 467264"/>
                <a:gd name="connsiteX9" fmla="*/ 240301 w 473363"/>
                <a:gd name="connsiteY9" fmla="*/ 457358 h 467264"/>
                <a:gd name="connsiteX10" fmla="*/ 250621 w 473363"/>
                <a:gd name="connsiteY10" fmla="*/ 457358 h 467264"/>
                <a:gd name="connsiteX11" fmla="*/ 259662 w 473363"/>
                <a:gd name="connsiteY11" fmla="*/ 465442 h 467264"/>
                <a:gd name="connsiteX12" fmla="*/ 251473 w 473363"/>
                <a:gd name="connsiteY12" fmla="*/ 474367 h 467264"/>
                <a:gd name="connsiteX13" fmla="*/ 240301 w 473363"/>
                <a:gd name="connsiteY13" fmla="*/ 474367 h 4672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73363" h="467264">
                  <a:moveTo>
                    <a:pt x="240301" y="474367"/>
                  </a:moveTo>
                  <a:cubicBezTo>
                    <a:pt x="107599" y="474379"/>
                    <a:pt x="12" y="368198"/>
                    <a:pt x="0" y="237205"/>
                  </a:cubicBezTo>
                  <a:cubicBezTo>
                    <a:pt x="-12" y="106212"/>
                    <a:pt x="107555" y="12"/>
                    <a:pt x="240257" y="0"/>
                  </a:cubicBezTo>
                  <a:cubicBezTo>
                    <a:pt x="366685" y="-11"/>
                    <a:pt x="471495" y="96688"/>
                    <a:pt x="480013" y="221203"/>
                  </a:cubicBezTo>
                  <a:cubicBezTo>
                    <a:pt x="480713" y="225849"/>
                    <a:pt x="477465" y="230175"/>
                    <a:pt x="472758" y="230865"/>
                  </a:cubicBezTo>
                  <a:cubicBezTo>
                    <a:pt x="468052" y="231556"/>
                    <a:pt x="463669" y="228350"/>
                    <a:pt x="462970" y="223704"/>
                  </a:cubicBezTo>
                  <a:cubicBezTo>
                    <a:pt x="462901" y="223247"/>
                    <a:pt x="462870" y="222786"/>
                    <a:pt x="462877" y="222324"/>
                  </a:cubicBezTo>
                  <a:cubicBezTo>
                    <a:pt x="454564" y="101002"/>
                    <a:pt x="348189" y="9304"/>
                    <a:pt x="225284" y="17510"/>
                  </a:cubicBezTo>
                  <a:cubicBezTo>
                    <a:pt x="102378" y="25717"/>
                    <a:pt x="9483" y="130720"/>
                    <a:pt x="17796" y="252042"/>
                  </a:cubicBezTo>
                  <a:cubicBezTo>
                    <a:pt x="25714" y="367597"/>
                    <a:pt x="122971" y="457340"/>
                    <a:pt x="240301" y="457358"/>
                  </a:cubicBezTo>
                  <a:cubicBezTo>
                    <a:pt x="243804" y="457358"/>
                    <a:pt x="247213" y="457358"/>
                    <a:pt x="250621" y="457358"/>
                  </a:cubicBezTo>
                  <a:cubicBezTo>
                    <a:pt x="255379" y="457126"/>
                    <a:pt x="259427" y="460745"/>
                    <a:pt x="259662" y="465442"/>
                  </a:cubicBezTo>
                  <a:cubicBezTo>
                    <a:pt x="259897" y="470139"/>
                    <a:pt x="256231" y="474134"/>
                    <a:pt x="251473" y="474367"/>
                  </a:cubicBezTo>
                  <a:cubicBezTo>
                    <a:pt x="247781" y="474273"/>
                    <a:pt x="244088" y="474367"/>
                    <a:pt x="240301" y="474367"/>
                  </a:cubicBezTo>
                  <a:close/>
                </a:path>
              </a:pathLst>
            </a:custGeom>
            <a:solidFill>
              <a:srgbClr val="002060"/>
            </a:solidFill>
            <a:ln w="3175" cap="flat">
              <a:solidFill>
                <a:srgbClr val="7030A0"/>
              </a:solidFill>
              <a:prstDash val="solid"/>
              <a:miter/>
            </a:ln>
          </p:spPr>
          <p:txBody>
            <a:bodyPr rtlCol="0" anchor="ctr"/>
            <a:lstStyle/>
            <a:p>
              <a:endParaRPr lang="en-US"/>
            </a:p>
          </p:txBody>
        </p:sp>
        <p:sp>
          <p:nvSpPr>
            <p:cNvPr id="59" name="Freeform 244">
              <a:extLst>
                <a:ext uri="{FF2B5EF4-FFF2-40B4-BE49-F238E27FC236}">
                  <a16:creationId xmlns:a16="http://schemas.microsoft.com/office/drawing/2014/main" xmlns="" id="{C77CB998-FD55-478C-A6F0-F65D911EFF79}"/>
                </a:ext>
              </a:extLst>
            </p:cNvPr>
            <p:cNvSpPr/>
            <p:nvPr/>
          </p:nvSpPr>
          <p:spPr>
            <a:xfrm>
              <a:off x="1230675" y="1740291"/>
              <a:ext cx="51730" cy="51063"/>
            </a:xfrm>
            <a:custGeom>
              <a:avLst/>
              <a:gdLst>
                <a:gd name="connsiteX0" fmla="*/ 41448 w 75738"/>
                <a:gd name="connsiteY0" fmla="*/ 82127 h 74762"/>
                <a:gd name="connsiteX1" fmla="*/ 35389 w 75738"/>
                <a:gd name="connsiteY1" fmla="*/ 79604 h 74762"/>
                <a:gd name="connsiteX2" fmla="*/ 2538 w 75738"/>
                <a:gd name="connsiteY2" fmla="*/ 46989 h 74762"/>
                <a:gd name="connsiteX3" fmla="*/ 2509 w 75738"/>
                <a:gd name="connsiteY3" fmla="*/ 34962 h 74762"/>
                <a:gd name="connsiteX4" fmla="*/ 2538 w 75738"/>
                <a:gd name="connsiteY4" fmla="*/ 34933 h 74762"/>
                <a:gd name="connsiteX5" fmla="*/ 35389 w 75738"/>
                <a:gd name="connsiteY5" fmla="*/ 2505 h 74762"/>
                <a:gd name="connsiteX6" fmla="*/ 47573 w 75738"/>
                <a:gd name="connsiteY6" fmla="*/ 2477 h 74762"/>
                <a:gd name="connsiteX7" fmla="*/ 47602 w 75738"/>
                <a:gd name="connsiteY7" fmla="*/ 2505 h 74762"/>
                <a:gd name="connsiteX8" fmla="*/ 80454 w 75738"/>
                <a:gd name="connsiteY8" fmla="*/ 34933 h 74762"/>
                <a:gd name="connsiteX9" fmla="*/ 80483 w 75738"/>
                <a:gd name="connsiteY9" fmla="*/ 46960 h 74762"/>
                <a:gd name="connsiteX10" fmla="*/ 80454 w 75738"/>
                <a:gd name="connsiteY10" fmla="*/ 46989 h 74762"/>
                <a:gd name="connsiteX11" fmla="*/ 47413 w 75738"/>
                <a:gd name="connsiteY11" fmla="*/ 79604 h 74762"/>
                <a:gd name="connsiteX12" fmla="*/ 41448 w 75738"/>
                <a:gd name="connsiteY12" fmla="*/ 82127 h 74762"/>
                <a:gd name="connsiteX13" fmla="*/ 20810 w 75738"/>
                <a:gd name="connsiteY13" fmla="*/ 41101 h 74762"/>
                <a:gd name="connsiteX14" fmla="*/ 41448 w 75738"/>
                <a:gd name="connsiteY14" fmla="*/ 61567 h 74762"/>
                <a:gd name="connsiteX15" fmla="*/ 62182 w 75738"/>
                <a:gd name="connsiteY15" fmla="*/ 41101 h 74762"/>
                <a:gd name="connsiteX16" fmla="*/ 41448 w 75738"/>
                <a:gd name="connsiteY16" fmla="*/ 20728 h 74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75738" h="74762">
                  <a:moveTo>
                    <a:pt x="41448" y="82127"/>
                  </a:moveTo>
                  <a:cubicBezTo>
                    <a:pt x="39168" y="82120"/>
                    <a:pt x="36986" y="81211"/>
                    <a:pt x="35389" y="79604"/>
                  </a:cubicBezTo>
                  <a:lnTo>
                    <a:pt x="2538" y="46989"/>
                  </a:lnTo>
                  <a:cubicBezTo>
                    <a:pt x="-835" y="43676"/>
                    <a:pt x="-848" y="38291"/>
                    <a:pt x="2509" y="34962"/>
                  </a:cubicBezTo>
                  <a:cubicBezTo>
                    <a:pt x="2518" y="34952"/>
                    <a:pt x="2528" y="34943"/>
                    <a:pt x="2538" y="34933"/>
                  </a:cubicBezTo>
                  <a:lnTo>
                    <a:pt x="35389" y="2505"/>
                  </a:lnTo>
                  <a:cubicBezTo>
                    <a:pt x="38746" y="-824"/>
                    <a:pt x="44201" y="-837"/>
                    <a:pt x="47573" y="2477"/>
                  </a:cubicBezTo>
                  <a:cubicBezTo>
                    <a:pt x="47583" y="2486"/>
                    <a:pt x="47592" y="2496"/>
                    <a:pt x="47602" y="2505"/>
                  </a:cubicBezTo>
                  <a:lnTo>
                    <a:pt x="80454" y="34933"/>
                  </a:lnTo>
                  <a:cubicBezTo>
                    <a:pt x="83826" y="38246"/>
                    <a:pt x="83839" y="43631"/>
                    <a:pt x="80483" y="46960"/>
                  </a:cubicBezTo>
                  <a:cubicBezTo>
                    <a:pt x="80473" y="46970"/>
                    <a:pt x="80463" y="46979"/>
                    <a:pt x="80454" y="46989"/>
                  </a:cubicBezTo>
                  <a:lnTo>
                    <a:pt x="47413" y="79604"/>
                  </a:lnTo>
                  <a:cubicBezTo>
                    <a:pt x="45834" y="81180"/>
                    <a:pt x="43694" y="82085"/>
                    <a:pt x="41448" y="82127"/>
                  </a:cubicBezTo>
                  <a:close/>
                  <a:moveTo>
                    <a:pt x="20810" y="41101"/>
                  </a:moveTo>
                  <a:lnTo>
                    <a:pt x="41448" y="61567"/>
                  </a:lnTo>
                  <a:lnTo>
                    <a:pt x="62182" y="41101"/>
                  </a:lnTo>
                  <a:lnTo>
                    <a:pt x="41448" y="20728"/>
                  </a:lnTo>
                  <a:close/>
                </a:path>
              </a:pathLst>
            </a:custGeom>
            <a:solidFill>
              <a:srgbClr val="002060"/>
            </a:solidFill>
            <a:ln w="3175" cap="flat">
              <a:solidFill>
                <a:srgbClr val="7030A0"/>
              </a:solidFill>
              <a:prstDash val="solid"/>
              <a:miter/>
            </a:ln>
          </p:spPr>
          <p:txBody>
            <a:bodyPr rtlCol="0" anchor="ctr"/>
            <a:lstStyle/>
            <a:p>
              <a:endParaRPr lang="en-US" dirty="0"/>
            </a:p>
          </p:txBody>
        </p:sp>
        <p:sp>
          <p:nvSpPr>
            <p:cNvPr id="60" name="Freeform 245">
              <a:extLst>
                <a:ext uri="{FF2B5EF4-FFF2-40B4-BE49-F238E27FC236}">
                  <a16:creationId xmlns:a16="http://schemas.microsoft.com/office/drawing/2014/main" xmlns="" id="{CE5650CE-A2E6-4FBF-83C6-4F490935BEEF}"/>
                </a:ext>
              </a:extLst>
            </p:cNvPr>
            <p:cNvSpPr/>
            <p:nvPr/>
          </p:nvSpPr>
          <p:spPr>
            <a:xfrm>
              <a:off x="1253100" y="1687172"/>
              <a:ext cx="6466" cy="63829"/>
            </a:xfrm>
            <a:custGeom>
              <a:avLst/>
              <a:gdLst>
                <a:gd name="connsiteX0" fmla="*/ 8615 w 9467"/>
                <a:gd name="connsiteY0" fmla="*/ 94948 h 93452"/>
                <a:gd name="connsiteX1" fmla="*/ 0 w 9467"/>
                <a:gd name="connsiteY1" fmla="*/ 86444 h 93452"/>
                <a:gd name="connsiteX2" fmla="*/ 0 w 9467"/>
                <a:gd name="connsiteY2" fmla="*/ 8504 h 93452"/>
                <a:gd name="connsiteX3" fmla="*/ 8615 w 9467"/>
                <a:gd name="connsiteY3" fmla="*/ 0 h 93452"/>
                <a:gd name="connsiteX4" fmla="*/ 17230 w 9467"/>
                <a:gd name="connsiteY4" fmla="*/ 8504 h 93452"/>
                <a:gd name="connsiteX5" fmla="*/ 17230 w 9467"/>
                <a:gd name="connsiteY5" fmla="*/ 86444 h 93452"/>
                <a:gd name="connsiteX6" fmla="*/ 8615 w 9467"/>
                <a:gd name="connsiteY6" fmla="*/ 94948 h 9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467" h="93452">
                  <a:moveTo>
                    <a:pt x="8615" y="94948"/>
                  </a:moveTo>
                  <a:cubicBezTo>
                    <a:pt x="3857" y="94948"/>
                    <a:pt x="0" y="91141"/>
                    <a:pt x="0" y="86444"/>
                  </a:cubicBezTo>
                  <a:lnTo>
                    <a:pt x="0" y="8504"/>
                  </a:lnTo>
                  <a:cubicBezTo>
                    <a:pt x="0" y="3807"/>
                    <a:pt x="3857" y="0"/>
                    <a:pt x="8615" y="0"/>
                  </a:cubicBezTo>
                  <a:cubicBezTo>
                    <a:pt x="13373" y="0"/>
                    <a:pt x="17230" y="3807"/>
                    <a:pt x="17230" y="8504"/>
                  </a:cubicBezTo>
                  <a:lnTo>
                    <a:pt x="17230" y="86444"/>
                  </a:lnTo>
                  <a:cubicBezTo>
                    <a:pt x="17230" y="91141"/>
                    <a:pt x="13373" y="94948"/>
                    <a:pt x="8615" y="94948"/>
                  </a:cubicBezTo>
                  <a:close/>
                </a:path>
              </a:pathLst>
            </a:custGeom>
            <a:solidFill>
              <a:srgbClr val="002060"/>
            </a:solidFill>
            <a:ln w="3175" cap="flat">
              <a:solidFill>
                <a:srgbClr val="7030A0"/>
              </a:solidFill>
              <a:prstDash val="solid"/>
              <a:miter/>
            </a:ln>
          </p:spPr>
          <p:txBody>
            <a:bodyPr rtlCol="0" anchor="ctr"/>
            <a:lstStyle/>
            <a:p>
              <a:endParaRPr lang="en-US"/>
            </a:p>
          </p:txBody>
        </p:sp>
        <p:sp>
          <p:nvSpPr>
            <p:cNvPr id="61" name="Freeform 246">
              <a:extLst>
                <a:ext uri="{FF2B5EF4-FFF2-40B4-BE49-F238E27FC236}">
                  <a16:creationId xmlns:a16="http://schemas.microsoft.com/office/drawing/2014/main" xmlns="" id="{4D88970C-E67F-4DCF-9A34-AE2CD30379A8}"/>
                </a:ext>
              </a:extLst>
            </p:cNvPr>
            <p:cNvSpPr/>
            <p:nvPr/>
          </p:nvSpPr>
          <p:spPr>
            <a:xfrm>
              <a:off x="1265007" y="1705333"/>
              <a:ext cx="77595" cy="57447"/>
            </a:xfrm>
            <a:custGeom>
              <a:avLst/>
              <a:gdLst>
                <a:gd name="connsiteX0" fmla="*/ 8413 w 113607"/>
                <a:gd name="connsiteY0" fmla="*/ 85366 h 84107"/>
                <a:gd name="connsiteX1" fmla="*/ 1218 w 113607"/>
                <a:gd name="connsiteY1" fmla="*/ 81534 h 84107"/>
                <a:gd name="connsiteX2" fmla="*/ 3679 w 113607"/>
                <a:gd name="connsiteY2" fmla="*/ 70133 h 84107"/>
                <a:gd name="connsiteX3" fmla="*/ 107251 w 113607"/>
                <a:gd name="connsiteY3" fmla="*/ 1912 h 84107"/>
                <a:gd name="connsiteX4" fmla="*/ 119372 w 113607"/>
                <a:gd name="connsiteY4" fmla="*/ 3132 h 84107"/>
                <a:gd name="connsiteX5" fmla="*/ 118137 w 113607"/>
                <a:gd name="connsiteY5" fmla="*/ 15096 h 84107"/>
                <a:gd name="connsiteX6" fmla="*/ 116718 w 113607"/>
                <a:gd name="connsiteY6" fmla="*/ 16024 h 84107"/>
                <a:gd name="connsiteX7" fmla="*/ 13241 w 113607"/>
                <a:gd name="connsiteY7" fmla="*/ 83964 h 84107"/>
                <a:gd name="connsiteX8" fmla="*/ 8413 w 113607"/>
                <a:gd name="connsiteY8" fmla="*/ 85366 h 84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607" h="84107">
                  <a:moveTo>
                    <a:pt x="8413" y="85366"/>
                  </a:moveTo>
                  <a:cubicBezTo>
                    <a:pt x="5527" y="85316"/>
                    <a:pt x="2845" y="83888"/>
                    <a:pt x="1218" y="81534"/>
                  </a:cubicBezTo>
                  <a:cubicBezTo>
                    <a:pt x="-1096" y="77681"/>
                    <a:pt x="-25" y="72720"/>
                    <a:pt x="3679" y="70133"/>
                  </a:cubicBezTo>
                  <a:lnTo>
                    <a:pt x="107251" y="1912"/>
                  </a:lnTo>
                  <a:cubicBezTo>
                    <a:pt x="110939" y="-1055"/>
                    <a:pt x="116366" y="-509"/>
                    <a:pt x="119372" y="3132"/>
                  </a:cubicBezTo>
                  <a:cubicBezTo>
                    <a:pt x="122378" y="6772"/>
                    <a:pt x="121825" y="12129"/>
                    <a:pt x="118137" y="15096"/>
                  </a:cubicBezTo>
                  <a:cubicBezTo>
                    <a:pt x="117696" y="15451"/>
                    <a:pt x="117221" y="15762"/>
                    <a:pt x="116718" y="16024"/>
                  </a:cubicBezTo>
                  <a:lnTo>
                    <a:pt x="13241" y="83964"/>
                  </a:lnTo>
                  <a:cubicBezTo>
                    <a:pt x="11789" y="84853"/>
                    <a:pt x="10121" y="85337"/>
                    <a:pt x="8413" y="85366"/>
                  </a:cubicBezTo>
                  <a:close/>
                </a:path>
              </a:pathLst>
            </a:custGeom>
            <a:solidFill>
              <a:srgbClr val="002060"/>
            </a:solidFill>
            <a:ln w="3175" cap="flat">
              <a:solidFill>
                <a:srgbClr val="7030A0"/>
              </a:solidFill>
              <a:prstDash val="solid"/>
              <a:miter/>
            </a:ln>
          </p:spPr>
          <p:txBody>
            <a:bodyPr rtlCol="0" anchor="ctr"/>
            <a:lstStyle/>
            <a:p>
              <a:endParaRPr lang="en-US"/>
            </a:p>
          </p:txBody>
        </p:sp>
        <p:sp>
          <p:nvSpPr>
            <p:cNvPr id="62" name="Freeform 247">
              <a:extLst>
                <a:ext uri="{FF2B5EF4-FFF2-40B4-BE49-F238E27FC236}">
                  <a16:creationId xmlns:a16="http://schemas.microsoft.com/office/drawing/2014/main" xmlns="" id="{09C4D51B-E28E-4AF9-907F-A5CBCA8AA550}"/>
                </a:ext>
              </a:extLst>
            </p:cNvPr>
            <p:cNvSpPr/>
            <p:nvPr/>
          </p:nvSpPr>
          <p:spPr>
            <a:xfrm>
              <a:off x="1264869" y="1762555"/>
              <a:ext cx="181056" cy="178722"/>
            </a:xfrm>
            <a:custGeom>
              <a:avLst/>
              <a:gdLst>
                <a:gd name="connsiteX0" fmla="*/ 152423 w 265083"/>
                <a:gd name="connsiteY0" fmla="*/ 270359 h 261667"/>
                <a:gd name="connsiteX1" fmla="*/ 121560 w 265083"/>
                <a:gd name="connsiteY1" fmla="*/ 270359 h 261667"/>
                <a:gd name="connsiteX2" fmla="*/ 98744 w 265083"/>
                <a:gd name="connsiteY2" fmla="*/ 248024 h 261667"/>
                <a:gd name="connsiteX3" fmla="*/ 98744 w 265083"/>
                <a:gd name="connsiteY3" fmla="*/ 233071 h 261667"/>
                <a:gd name="connsiteX4" fmla="*/ 94010 w 265083"/>
                <a:gd name="connsiteY4" fmla="*/ 231109 h 261667"/>
                <a:gd name="connsiteX5" fmla="*/ 83312 w 265083"/>
                <a:gd name="connsiteY5" fmla="*/ 241763 h 261667"/>
                <a:gd name="connsiteX6" fmla="*/ 51045 w 265083"/>
                <a:gd name="connsiteY6" fmla="*/ 241779 h 261667"/>
                <a:gd name="connsiteX7" fmla="*/ 51029 w 265083"/>
                <a:gd name="connsiteY7" fmla="*/ 241763 h 261667"/>
                <a:gd name="connsiteX8" fmla="*/ 29254 w 265083"/>
                <a:gd name="connsiteY8" fmla="*/ 219988 h 261667"/>
                <a:gd name="connsiteX9" fmla="*/ 29198 w 265083"/>
                <a:gd name="connsiteY9" fmla="*/ 188269 h 261667"/>
                <a:gd name="connsiteX10" fmla="*/ 29254 w 265083"/>
                <a:gd name="connsiteY10" fmla="*/ 188214 h 261667"/>
                <a:gd name="connsiteX11" fmla="*/ 39952 w 265083"/>
                <a:gd name="connsiteY11" fmla="*/ 177560 h 261667"/>
                <a:gd name="connsiteX12" fmla="*/ 37964 w 265083"/>
                <a:gd name="connsiteY12" fmla="*/ 173262 h 261667"/>
                <a:gd name="connsiteX13" fmla="*/ 22816 w 265083"/>
                <a:gd name="connsiteY13" fmla="*/ 173262 h 261667"/>
                <a:gd name="connsiteX14" fmla="*/ 0 w 265083"/>
                <a:gd name="connsiteY14" fmla="*/ 150739 h 261667"/>
                <a:gd name="connsiteX15" fmla="*/ 0 w 265083"/>
                <a:gd name="connsiteY15" fmla="*/ 119993 h 261667"/>
                <a:gd name="connsiteX16" fmla="*/ 22816 w 265083"/>
                <a:gd name="connsiteY16" fmla="*/ 97471 h 261667"/>
                <a:gd name="connsiteX17" fmla="*/ 38058 w 265083"/>
                <a:gd name="connsiteY17" fmla="*/ 97471 h 261667"/>
                <a:gd name="connsiteX18" fmla="*/ 39952 w 265083"/>
                <a:gd name="connsiteY18" fmla="*/ 92892 h 261667"/>
                <a:gd name="connsiteX19" fmla="*/ 29254 w 265083"/>
                <a:gd name="connsiteY19" fmla="*/ 82238 h 261667"/>
                <a:gd name="connsiteX20" fmla="*/ 29237 w 265083"/>
                <a:gd name="connsiteY20" fmla="*/ 50387 h 261667"/>
                <a:gd name="connsiteX21" fmla="*/ 29254 w 265083"/>
                <a:gd name="connsiteY21" fmla="*/ 50371 h 261667"/>
                <a:gd name="connsiteX22" fmla="*/ 51029 w 265083"/>
                <a:gd name="connsiteY22" fmla="*/ 28877 h 261667"/>
                <a:gd name="connsiteX23" fmla="*/ 83295 w 265083"/>
                <a:gd name="connsiteY23" fmla="*/ 28861 h 261667"/>
                <a:gd name="connsiteX24" fmla="*/ 83312 w 265083"/>
                <a:gd name="connsiteY24" fmla="*/ 28877 h 261667"/>
                <a:gd name="connsiteX25" fmla="*/ 94010 w 265083"/>
                <a:gd name="connsiteY25" fmla="*/ 39437 h 261667"/>
                <a:gd name="connsiteX26" fmla="*/ 98744 w 265083"/>
                <a:gd name="connsiteY26" fmla="*/ 37568 h 261667"/>
                <a:gd name="connsiteX27" fmla="*/ 98744 w 265083"/>
                <a:gd name="connsiteY27" fmla="*/ 22522 h 261667"/>
                <a:gd name="connsiteX28" fmla="*/ 121560 w 265083"/>
                <a:gd name="connsiteY28" fmla="*/ 0 h 261667"/>
                <a:gd name="connsiteX29" fmla="*/ 152423 w 265083"/>
                <a:gd name="connsiteY29" fmla="*/ 0 h 261667"/>
                <a:gd name="connsiteX30" fmla="*/ 175145 w 265083"/>
                <a:gd name="connsiteY30" fmla="*/ 22522 h 261667"/>
                <a:gd name="connsiteX31" fmla="*/ 175145 w 265083"/>
                <a:gd name="connsiteY31" fmla="*/ 37568 h 261667"/>
                <a:gd name="connsiteX32" fmla="*/ 179878 w 265083"/>
                <a:gd name="connsiteY32" fmla="*/ 39437 h 261667"/>
                <a:gd name="connsiteX33" fmla="*/ 190576 w 265083"/>
                <a:gd name="connsiteY33" fmla="*/ 28877 h 261667"/>
                <a:gd name="connsiteX34" fmla="*/ 222843 w 265083"/>
                <a:gd name="connsiteY34" fmla="*/ 28861 h 261667"/>
                <a:gd name="connsiteX35" fmla="*/ 222860 w 265083"/>
                <a:gd name="connsiteY35" fmla="*/ 28877 h 261667"/>
                <a:gd name="connsiteX36" fmla="*/ 244729 w 265083"/>
                <a:gd name="connsiteY36" fmla="*/ 50371 h 261667"/>
                <a:gd name="connsiteX37" fmla="*/ 244729 w 265083"/>
                <a:gd name="connsiteY37" fmla="*/ 82239 h 261667"/>
                <a:gd name="connsiteX38" fmla="*/ 234031 w 265083"/>
                <a:gd name="connsiteY38" fmla="*/ 92892 h 261667"/>
                <a:gd name="connsiteX39" fmla="*/ 236019 w 265083"/>
                <a:gd name="connsiteY39" fmla="*/ 97471 h 261667"/>
                <a:gd name="connsiteX40" fmla="*/ 251167 w 265083"/>
                <a:gd name="connsiteY40" fmla="*/ 97471 h 261667"/>
                <a:gd name="connsiteX41" fmla="*/ 273983 w 265083"/>
                <a:gd name="connsiteY41" fmla="*/ 119993 h 261667"/>
                <a:gd name="connsiteX42" fmla="*/ 273983 w 265083"/>
                <a:gd name="connsiteY42" fmla="*/ 150459 h 261667"/>
                <a:gd name="connsiteX43" fmla="*/ 251453 w 265083"/>
                <a:gd name="connsiteY43" fmla="*/ 173260 h 261667"/>
                <a:gd name="connsiteX44" fmla="*/ 251072 w 265083"/>
                <a:gd name="connsiteY44" fmla="*/ 173262 h 261667"/>
                <a:gd name="connsiteX45" fmla="*/ 235924 w 265083"/>
                <a:gd name="connsiteY45" fmla="*/ 173262 h 261667"/>
                <a:gd name="connsiteX46" fmla="*/ 233936 w 265083"/>
                <a:gd name="connsiteY46" fmla="*/ 177841 h 261667"/>
                <a:gd name="connsiteX47" fmla="*/ 244729 w 265083"/>
                <a:gd name="connsiteY47" fmla="*/ 188494 h 261667"/>
                <a:gd name="connsiteX48" fmla="*/ 244729 w 265083"/>
                <a:gd name="connsiteY48" fmla="*/ 220268 h 261667"/>
                <a:gd name="connsiteX49" fmla="*/ 222860 w 265083"/>
                <a:gd name="connsiteY49" fmla="*/ 241856 h 261667"/>
                <a:gd name="connsiteX50" fmla="*/ 190593 w 265083"/>
                <a:gd name="connsiteY50" fmla="*/ 241872 h 261667"/>
                <a:gd name="connsiteX51" fmla="*/ 190576 w 265083"/>
                <a:gd name="connsiteY51" fmla="*/ 241856 h 261667"/>
                <a:gd name="connsiteX52" fmla="*/ 179878 w 265083"/>
                <a:gd name="connsiteY52" fmla="*/ 231202 h 261667"/>
                <a:gd name="connsiteX53" fmla="*/ 175145 w 265083"/>
                <a:gd name="connsiteY53" fmla="*/ 233165 h 261667"/>
                <a:gd name="connsiteX54" fmla="*/ 175145 w 265083"/>
                <a:gd name="connsiteY54" fmla="*/ 248024 h 261667"/>
                <a:gd name="connsiteX55" fmla="*/ 152423 w 265083"/>
                <a:gd name="connsiteY55" fmla="*/ 270359 h 261667"/>
                <a:gd name="connsiteX56" fmla="*/ 92022 w 265083"/>
                <a:gd name="connsiteY56" fmla="*/ 212138 h 261667"/>
                <a:gd name="connsiteX57" fmla="*/ 95903 w 265083"/>
                <a:gd name="connsiteY57" fmla="*/ 213072 h 261667"/>
                <a:gd name="connsiteX58" fmla="*/ 109631 w 265083"/>
                <a:gd name="connsiteY58" fmla="*/ 218773 h 261667"/>
                <a:gd name="connsiteX59" fmla="*/ 115690 w 265083"/>
                <a:gd name="connsiteY59" fmla="*/ 226903 h 261667"/>
                <a:gd name="connsiteX60" fmla="*/ 115690 w 265083"/>
                <a:gd name="connsiteY60" fmla="*/ 248024 h 261667"/>
                <a:gd name="connsiteX61" fmla="*/ 121085 w 265083"/>
                <a:gd name="connsiteY61" fmla="*/ 253538 h 261667"/>
                <a:gd name="connsiteX62" fmla="*/ 121276 w 265083"/>
                <a:gd name="connsiteY62" fmla="*/ 253538 h 261667"/>
                <a:gd name="connsiteX63" fmla="*/ 152139 w 265083"/>
                <a:gd name="connsiteY63" fmla="*/ 253538 h 261667"/>
                <a:gd name="connsiteX64" fmla="*/ 158254 w 265083"/>
                <a:gd name="connsiteY64" fmla="*/ 248813 h 261667"/>
                <a:gd name="connsiteX65" fmla="*/ 158293 w 265083"/>
                <a:gd name="connsiteY65" fmla="*/ 248024 h 261667"/>
                <a:gd name="connsiteX66" fmla="*/ 158293 w 265083"/>
                <a:gd name="connsiteY66" fmla="*/ 226904 h 261667"/>
                <a:gd name="connsiteX67" fmla="*/ 164352 w 265083"/>
                <a:gd name="connsiteY67" fmla="*/ 218773 h 261667"/>
                <a:gd name="connsiteX68" fmla="*/ 178079 w 265083"/>
                <a:gd name="connsiteY68" fmla="*/ 213072 h 261667"/>
                <a:gd name="connsiteX69" fmla="*/ 188115 w 265083"/>
                <a:gd name="connsiteY69" fmla="*/ 214661 h 261667"/>
                <a:gd name="connsiteX70" fmla="*/ 202789 w 265083"/>
                <a:gd name="connsiteY70" fmla="*/ 229333 h 261667"/>
                <a:gd name="connsiteX71" fmla="*/ 210647 w 265083"/>
                <a:gd name="connsiteY71" fmla="*/ 229333 h 261667"/>
                <a:gd name="connsiteX72" fmla="*/ 232516 w 265083"/>
                <a:gd name="connsiteY72" fmla="*/ 207839 h 261667"/>
                <a:gd name="connsiteX73" fmla="*/ 232516 w 265083"/>
                <a:gd name="connsiteY73" fmla="*/ 199989 h 261667"/>
                <a:gd name="connsiteX74" fmla="*/ 217463 w 265083"/>
                <a:gd name="connsiteY74" fmla="*/ 185130 h 261667"/>
                <a:gd name="connsiteX75" fmla="*/ 215854 w 265083"/>
                <a:gd name="connsiteY75" fmla="*/ 175224 h 261667"/>
                <a:gd name="connsiteX76" fmla="*/ 221629 w 265083"/>
                <a:gd name="connsiteY76" fmla="*/ 161673 h 261667"/>
                <a:gd name="connsiteX77" fmla="*/ 229771 w 265083"/>
                <a:gd name="connsiteY77" fmla="*/ 155786 h 261667"/>
                <a:gd name="connsiteX78" fmla="*/ 251072 w 265083"/>
                <a:gd name="connsiteY78" fmla="*/ 155786 h 261667"/>
                <a:gd name="connsiteX79" fmla="*/ 256658 w 265083"/>
                <a:gd name="connsiteY79" fmla="*/ 150272 h 261667"/>
                <a:gd name="connsiteX80" fmla="*/ 256658 w 265083"/>
                <a:gd name="connsiteY80" fmla="*/ 119993 h 261667"/>
                <a:gd name="connsiteX81" fmla="*/ 251263 w 265083"/>
                <a:gd name="connsiteY81" fmla="*/ 114480 h 261667"/>
                <a:gd name="connsiteX82" fmla="*/ 251072 w 265083"/>
                <a:gd name="connsiteY82" fmla="*/ 114480 h 261667"/>
                <a:gd name="connsiteX83" fmla="*/ 229771 w 265083"/>
                <a:gd name="connsiteY83" fmla="*/ 114480 h 261667"/>
                <a:gd name="connsiteX84" fmla="*/ 221629 w 265083"/>
                <a:gd name="connsiteY84" fmla="*/ 108592 h 261667"/>
                <a:gd name="connsiteX85" fmla="*/ 215854 w 265083"/>
                <a:gd name="connsiteY85" fmla="*/ 95042 h 261667"/>
                <a:gd name="connsiteX86" fmla="*/ 217463 w 265083"/>
                <a:gd name="connsiteY86" fmla="*/ 85042 h 261667"/>
                <a:gd name="connsiteX87" fmla="*/ 232516 w 265083"/>
                <a:gd name="connsiteY87" fmla="*/ 70463 h 261667"/>
                <a:gd name="connsiteX88" fmla="*/ 232516 w 265083"/>
                <a:gd name="connsiteY88" fmla="*/ 62707 h 261667"/>
                <a:gd name="connsiteX89" fmla="*/ 210647 w 265083"/>
                <a:gd name="connsiteY89" fmla="*/ 41213 h 261667"/>
                <a:gd name="connsiteX90" fmla="*/ 202789 w 265083"/>
                <a:gd name="connsiteY90" fmla="*/ 41213 h 261667"/>
                <a:gd name="connsiteX91" fmla="*/ 187736 w 265083"/>
                <a:gd name="connsiteY91" fmla="*/ 56072 h 261667"/>
                <a:gd name="connsiteX92" fmla="*/ 177701 w 265083"/>
                <a:gd name="connsiteY92" fmla="*/ 57567 h 261667"/>
                <a:gd name="connsiteX93" fmla="*/ 163973 w 265083"/>
                <a:gd name="connsiteY93" fmla="*/ 51773 h 261667"/>
                <a:gd name="connsiteX94" fmla="*/ 157914 w 265083"/>
                <a:gd name="connsiteY94" fmla="*/ 43642 h 261667"/>
                <a:gd name="connsiteX95" fmla="*/ 157914 w 265083"/>
                <a:gd name="connsiteY95" fmla="*/ 22522 h 261667"/>
                <a:gd name="connsiteX96" fmla="*/ 152423 w 265083"/>
                <a:gd name="connsiteY96" fmla="*/ 17008 h 261667"/>
                <a:gd name="connsiteX97" fmla="*/ 121560 w 265083"/>
                <a:gd name="connsiteY97" fmla="*/ 17008 h 261667"/>
                <a:gd name="connsiteX98" fmla="*/ 115974 w 265083"/>
                <a:gd name="connsiteY98" fmla="*/ 22522 h 261667"/>
                <a:gd name="connsiteX99" fmla="*/ 115974 w 265083"/>
                <a:gd name="connsiteY99" fmla="*/ 43549 h 261667"/>
                <a:gd name="connsiteX100" fmla="*/ 109915 w 265083"/>
                <a:gd name="connsiteY100" fmla="*/ 51679 h 261667"/>
                <a:gd name="connsiteX101" fmla="*/ 96187 w 265083"/>
                <a:gd name="connsiteY101" fmla="*/ 57287 h 261667"/>
                <a:gd name="connsiteX102" fmla="*/ 86152 w 265083"/>
                <a:gd name="connsiteY102" fmla="*/ 55791 h 261667"/>
                <a:gd name="connsiteX103" fmla="*/ 71099 w 265083"/>
                <a:gd name="connsiteY103" fmla="*/ 40932 h 261667"/>
                <a:gd name="connsiteX104" fmla="*/ 63241 w 265083"/>
                <a:gd name="connsiteY104" fmla="*/ 40932 h 261667"/>
                <a:gd name="connsiteX105" fmla="*/ 41372 w 265083"/>
                <a:gd name="connsiteY105" fmla="*/ 62426 h 261667"/>
                <a:gd name="connsiteX106" fmla="*/ 41372 w 265083"/>
                <a:gd name="connsiteY106" fmla="*/ 70183 h 261667"/>
                <a:gd name="connsiteX107" fmla="*/ 56520 w 265083"/>
                <a:gd name="connsiteY107" fmla="*/ 85042 h 261667"/>
                <a:gd name="connsiteX108" fmla="*/ 58034 w 265083"/>
                <a:gd name="connsiteY108" fmla="*/ 95042 h 261667"/>
                <a:gd name="connsiteX109" fmla="*/ 52259 w 265083"/>
                <a:gd name="connsiteY109" fmla="*/ 108592 h 261667"/>
                <a:gd name="connsiteX110" fmla="*/ 44117 w 265083"/>
                <a:gd name="connsiteY110" fmla="*/ 114480 h 261667"/>
                <a:gd name="connsiteX111" fmla="*/ 22816 w 265083"/>
                <a:gd name="connsiteY111" fmla="*/ 114480 h 261667"/>
                <a:gd name="connsiteX112" fmla="*/ 17230 w 265083"/>
                <a:gd name="connsiteY112" fmla="*/ 119993 h 261667"/>
                <a:gd name="connsiteX113" fmla="*/ 17230 w 265083"/>
                <a:gd name="connsiteY113" fmla="*/ 150459 h 261667"/>
                <a:gd name="connsiteX114" fmla="*/ 22816 w 265083"/>
                <a:gd name="connsiteY114" fmla="*/ 155973 h 261667"/>
                <a:gd name="connsiteX115" fmla="*/ 44117 w 265083"/>
                <a:gd name="connsiteY115" fmla="*/ 155973 h 261667"/>
                <a:gd name="connsiteX116" fmla="*/ 52259 w 265083"/>
                <a:gd name="connsiteY116" fmla="*/ 161860 h 261667"/>
                <a:gd name="connsiteX117" fmla="*/ 58034 w 265083"/>
                <a:gd name="connsiteY117" fmla="*/ 175411 h 261667"/>
                <a:gd name="connsiteX118" fmla="*/ 56520 w 265083"/>
                <a:gd name="connsiteY118" fmla="*/ 185317 h 261667"/>
                <a:gd name="connsiteX119" fmla="*/ 41372 w 265083"/>
                <a:gd name="connsiteY119" fmla="*/ 200176 h 261667"/>
                <a:gd name="connsiteX120" fmla="*/ 41372 w 265083"/>
                <a:gd name="connsiteY120" fmla="*/ 208026 h 261667"/>
                <a:gd name="connsiteX121" fmla="*/ 63620 w 265083"/>
                <a:gd name="connsiteY121" fmla="*/ 229333 h 261667"/>
                <a:gd name="connsiteX122" fmla="*/ 71478 w 265083"/>
                <a:gd name="connsiteY122" fmla="*/ 229333 h 261667"/>
                <a:gd name="connsiteX123" fmla="*/ 86531 w 265083"/>
                <a:gd name="connsiteY123" fmla="*/ 214474 h 261667"/>
                <a:gd name="connsiteX124" fmla="*/ 92022 w 265083"/>
                <a:gd name="connsiteY124" fmla="*/ 212138 h 261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Lst>
              <a:rect l="l" t="t" r="r" b="b"/>
              <a:pathLst>
                <a:path w="265083" h="261667">
                  <a:moveTo>
                    <a:pt x="152423" y="270359"/>
                  </a:moveTo>
                  <a:lnTo>
                    <a:pt x="121560" y="270359"/>
                  </a:lnTo>
                  <a:cubicBezTo>
                    <a:pt x="109032" y="270359"/>
                    <a:pt x="98848" y="260389"/>
                    <a:pt x="98744" y="248024"/>
                  </a:cubicBezTo>
                  <a:lnTo>
                    <a:pt x="98744" y="233071"/>
                  </a:lnTo>
                  <a:lnTo>
                    <a:pt x="94010" y="231109"/>
                  </a:lnTo>
                  <a:lnTo>
                    <a:pt x="83312" y="241763"/>
                  </a:lnTo>
                  <a:cubicBezTo>
                    <a:pt x="74406" y="250562"/>
                    <a:pt x="59960" y="250570"/>
                    <a:pt x="51045" y="241779"/>
                  </a:cubicBezTo>
                  <a:cubicBezTo>
                    <a:pt x="51040" y="241773"/>
                    <a:pt x="51034" y="241768"/>
                    <a:pt x="51029" y="241763"/>
                  </a:cubicBezTo>
                  <a:lnTo>
                    <a:pt x="29254" y="219988"/>
                  </a:lnTo>
                  <a:cubicBezTo>
                    <a:pt x="20365" y="211244"/>
                    <a:pt x="20340" y="197043"/>
                    <a:pt x="29198" y="188269"/>
                  </a:cubicBezTo>
                  <a:cubicBezTo>
                    <a:pt x="29217" y="188251"/>
                    <a:pt x="29235" y="188232"/>
                    <a:pt x="29254" y="188214"/>
                  </a:cubicBezTo>
                  <a:lnTo>
                    <a:pt x="39952" y="177560"/>
                  </a:lnTo>
                  <a:lnTo>
                    <a:pt x="37964" y="173262"/>
                  </a:lnTo>
                  <a:lnTo>
                    <a:pt x="22816" y="173262"/>
                  </a:lnTo>
                  <a:cubicBezTo>
                    <a:pt x="10215" y="173262"/>
                    <a:pt x="0" y="163178"/>
                    <a:pt x="0" y="150739"/>
                  </a:cubicBezTo>
                  <a:lnTo>
                    <a:pt x="0" y="119993"/>
                  </a:lnTo>
                  <a:cubicBezTo>
                    <a:pt x="0" y="107555"/>
                    <a:pt x="10215" y="97471"/>
                    <a:pt x="22816" y="97471"/>
                  </a:cubicBezTo>
                  <a:lnTo>
                    <a:pt x="38058" y="97471"/>
                  </a:lnTo>
                  <a:cubicBezTo>
                    <a:pt x="38626" y="95883"/>
                    <a:pt x="39289" y="94387"/>
                    <a:pt x="39952" y="92892"/>
                  </a:cubicBezTo>
                  <a:lnTo>
                    <a:pt x="29254" y="82238"/>
                  </a:lnTo>
                  <a:cubicBezTo>
                    <a:pt x="20339" y="73448"/>
                    <a:pt x="20332" y="59187"/>
                    <a:pt x="29237" y="50387"/>
                  </a:cubicBezTo>
                  <a:cubicBezTo>
                    <a:pt x="29243" y="50382"/>
                    <a:pt x="29248" y="50377"/>
                    <a:pt x="29254" y="50371"/>
                  </a:cubicBezTo>
                  <a:lnTo>
                    <a:pt x="51029" y="28877"/>
                  </a:lnTo>
                  <a:cubicBezTo>
                    <a:pt x="59934" y="20077"/>
                    <a:pt x="74381" y="20070"/>
                    <a:pt x="83295" y="28861"/>
                  </a:cubicBezTo>
                  <a:cubicBezTo>
                    <a:pt x="83301" y="28866"/>
                    <a:pt x="83306" y="28871"/>
                    <a:pt x="83312" y="28877"/>
                  </a:cubicBezTo>
                  <a:lnTo>
                    <a:pt x="94010" y="39437"/>
                  </a:lnTo>
                  <a:lnTo>
                    <a:pt x="98744" y="37568"/>
                  </a:lnTo>
                  <a:lnTo>
                    <a:pt x="98744" y="22522"/>
                  </a:lnTo>
                  <a:cubicBezTo>
                    <a:pt x="98744" y="10084"/>
                    <a:pt x="108959" y="0"/>
                    <a:pt x="121560" y="0"/>
                  </a:cubicBezTo>
                  <a:lnTo>
                    <a:pt x="152423" y="0"/>
                  </a:lnTo>
                  <a:cubicBezTo>
                    <a:pt x="164987" y="51"/>
                    <a:pt x="175145" y="10120"/>
                    <a:pt x="175145" y="22522"/>
                  </a:cubicBezTo>
                  <a:lnTo>
                    <a:pt x="175145" y="37568"/>
                  </a:lnTo>
                  <a:lnTo>
                    <a:pt x="179878" y="39437"/>
                  </a:lnTo>
                  <a:lnTo>
                    <a:pt x="190576" y="28877"/>
                  </a:lnTo>
                  <a:cubicBezTo>
                    <a:pt x="199482" y="20077"/>
                    <a:pt x="213928" y="20070"/>
                    <a:pt x="222843" y="28861"/>
                  </a:cubicBezTo>
                  <a:cubicBezTo>
                    <a:pt x="222849" y="28866"/>
                    <a:pt x="222854" y="28871"/>
                    <a:pt x="222860" y="28877"/>
                  </a:cubicBezTo>
                  <a:lnTo>
                    <a:pt x="244729" y="50371"/>
                  </a:lnTo>
                  <a:cubicBezTo>
                    <a:pt x="253547" y="59210"/>
                    <a:pt x="253547" y="73399"/>
                    <a:pt x="244729" y="82239"/>
                  </a:cubicBezTo>
                  <a:lnTo>
                    <a:pt x="234031" y="92892"/>
                  </a:lnTo>
                  <a:lnTo>
                    <a:pt x="236019" y="97471"/>
                  </a:lnTo>
                  <a:lnTo>
                    <a:pt x="251167" y="97471"/>
                  </a:lnTo>
                  <a:cubicBezTo>
                    <a:pt x="263768" y="97471"/>
                    <a:pt x="273983" y="107555"/>
                    <a:pt x="273983" y="119993"/>
                  </a:cubicBezTo>
                  <a:lnTo>
                    <a:pt x="273983" y="150459"/>
                  </a:lnTo>
                  <a:cubicBezTo>
                    <a:pt x="274140" y="162897"/>
                    <a:pt x="264053" y="173105"/>
                    <a:pt x="251453" y="173260"/>
                  </a:cubicBezTo>
                  <a:cubicBezTo>
                    <a:pt x="251326" y="173262"/>
                    <a:pt x="251199" y="173262"/>
                    <a:pt x="251072" y="173262"/>
                  </a:cubicBezTo>
                  <a:lnTo>
                    <a:pt x="235924" y="173262"/>
                  </a:lnTo>
                  <a:lnTo>
                    <a:pt x="233936" y="177841"/>
                  </a:lnTo>
                  <a:lnTo>
                    <a:pt x="244729" y="188494"/>
                  </a:lnTo>
                  <a:cubicBezTo>
                    <a:pt x="253536" y="197302"/>
                    <a:pt x="253536" y="211461"/>
                    <a:pt x="244729" y="220268"/>
                  </a:cubicBezTo>
                  <a:lnTo>
                    <a:pt x="222860" y="241856"/>
                  </a:lnTo>
                  <a:cubicBezTo>
                    <a:pt x="213954" y="250656"/>
                    <a:pt x="199508" y="250663"/>
                    <a:pt x="190593" y="241872"/>
                  </a:cubicBezTo>
                  <a:cubicBezTo>
                    <a:pt x="190587" y="241867"/>
                    <a:pt x="190582" y="241861"/>
                    <a:pt x="190576" y="241856"/>
                  </a:cubicBezTo>
                  <a:lnTo>
                    <a:pt x="179878" y="231202"/>
                  </a:lnTo>
                  <a:lnTo>
                    <a:pt x="175145" y="233165"/>
                  </a:lnTo>
                  <a:lnTo>
                    <a:pt x="175145" y="248024"/>
                  </a:lnTo>
                  <a:cubicBezTo>
                    <a:pt x="175041" y="260353"/>
                    <a:pt x="164914" y="270308"/>
                    <a:pt x="152423" y="270359"/>
                  </a:cubicBezTo>
                  <a:close/>
                  <a:moveTo>
                    <a:pt x="92022" y="212138"/>
                  </a:moveTo>
                  <a:cubicBezTo>
                    <a:pt x="93374" y="212126"/>
                    <a:pt x="94708" y="212448"/>
                    <a:pt x="95903" y="213072"/>
                  </a:cubicBezTo>
                  <a:cubicBezTo>
                    <a:pt x="100309" y="215350"/>
                    <a:pt x="104901" y="217257"/>
                    <a:pt x="109631" y="218773"/>
                  </a:cubicBezTo>
                  <a:cubicBezTo>
                    <a:pt x="113238" y="219879"/>
                    <a:pt x="115694" y="223175"/>
                    <a:pt x="115690" y="226903"/>
                  </a:cubicBezTo>
                  <a:lnTo>
                    <a:pt x="115690" y="248024"/>
                  </a:lnTo>
                  <a:cubicBezTo>
                    <a:pt x="115637" y="251017"/>
                    <a:pt x="118053" y="253485"/>
                    <a:pt x="121085" y="253538"/>
                  </a:cubicBezTo>
                  <a:cubicBezTo>
                    <a:pt x="121148" y="253539"/>
                    <a:pt x="121212" y="253539"/>
                    <a:pt x="121276" y="253538"/>
                  </a:cubicBezTo>
                  <a:lnTo>
                    <a:pt x="152139" y="253538"/>
                  </a:lnTo>
                  <a:cubicBezTo>
                    <a:pt x="155149" y="253900"/>
                    <a:pt x="157887" y="251784"/>
                    <a:pt x="158254" y="248813"/>
                  </a:cubicBezTo>
                  <a:cubicBezTo>
                    <a:pt x="158286" y="248551"/>
                    <a:pt x="158299" y="248287"/>
                    <a:pt x="158293" y="248024"/>
                  </a:cubicBezTo>
                  <a:lnTo>
                    <a:pt x="158293" y="226904"/>
                  </a:lnTo>
                  <a:cubicBezTo>
                    <a:pt x="158289" y="223175"/>
                    <a:pt x="160745" y="219879"/>
                    <a:pt x="164352" y="218773"/>
                  </a:cubicBezTo>
                  <a:cubicBezTo>
                    <a:pt x="169087" y="217272"/>
                    <a:pt x="173681" y="215365"/>
                    <a:pt x="178079" y="213072"/>
                  </a:cubicBezTo>
                  <a:cubicBezTo>
                    <a:pt x="181418" y="211391"/>
                    <a:pt x="185476" y="212033"/>
                    <a:pt x="188115" y="214661"/>
                  </a:cubicBezTo>
                  <a:lnTo>
                    <a:pt x="202789" y="229333"/>
                  </a:lnTo>
                  <a:cubicBezTo>
                    <a:pt x="204966" y="231459"/>
                    <a:pt x="208470" y="231459"/>
                    <a:pt x="210647" y="229333"/>
                  </a:cubicBezTo>
                  <a:lnTo>
                    <a:pt x="232516" y="207839"/>
                  </a:lnTo>
                  <a:cubicBezTo>
                    <a:pt x="234681" y="205659"/>
                    <a:pt x="234681" y="202169"/>
                    <a:pt x="232516" y="199989"/>
                  </a:cubicBezTo>
                  <a:lnTo>
                    <a:pt x="217463" y="185130"/>
                  </a:lnTo>
                  <a:cubicBezTo>
                    <a:pt x="214801" y="182525"/>
                    <a:pt x="214150" y="178520"/>
                    <a:pt x="215854" y="175224"/>
                  </a:cubicBezTo>
                  <a:cubicBezTo>
                    <a:pt x="218136" y="170864"/>
                    <a:pt x="220067" y="166333"/>
                    <a:pt x="221629" y="161673"/>
                  </a:cubicBezTo>
                  <a:cubicBezTo>
                    <a:pt x="222747" y="158165"/>
                    <a:pt x="226045" y="155780"/>
                    <a:pt x="229771" y="155786"/>
                  </a:cubicBezTo>
                  <a:lnTo>
                    <a:pt x="251072" y="155786"/>
                  </a:lnTo>
                  <a:cubicBezTo>
                    <a:pt x="254157" y="155786"/>
                    <a:pt x="256658" y="153317"/>
                    <a:pt x="256658" y="150272"/>
                  </a:cubicBezTo>
                  <a:lnTo>
                    <a:pt x="256658" y="119993"/>
                  </a:lnTo>
                  <a:cubicBezTo>
                    <a:pt x="256710" y="117000"/>
                    <a:pt x="254295" y="114532"/>
                    <a:pt x="251263" y="114480"/>
                  </a:cubicBezTo>
                  <a:cubicBezTo>
                    <a:pt x="251199" y="114479"/>
                    <a:pt x="251136" y="114479"/>
                    <a:pt x="251072" y="114480"/>
                  </a:cubicBezTo>
                  <a:lnTo>
                    <a:pt x="229771" y="114480"/>
                  </a:lnTo>
                  <a:cubicBezTo>
                    <a:pt x="226054" y="114456"/>
                    <a:pt x="222772" y="112083"/>
                    <a:pt x="221629" y="108592"/>
                  </a:cubicBezTo>
                  <a:cubicBezTo>
                    <a:pt x="220067" y="103933"/>
                    <a:pt x="218136" y="99402"/>
                    <a:pt x="215854" y="95042"/>
                  </a:cubicBezTo>
                  <a:cubicBezTo>
                    <a:pt x="214165" y="91712"/>
                    <a:pt x="214812" y="87691"/>
                    <a:pt x="217463" y="85042"/>
                  </a:cubicBezTo>
                  <a:lnTo>
                    <a:pt x="232516" y="70463"/>
                  </a:lnTo>
                  <a:cubicBezTo>
                    <a:pt x="234670" y="68315"/>
                    <a:pt x="234670" y="64855"/>
                    <a:pt x="232516" y="62707"/>
                  </a:cubicBezTo>
                  <a:lnTo>
                    <a:pt x="210647" y="41213"/>
                  </a:lnTo>
                  <a:cubicBezTo>
                    <a:pt x="208470" y="39087"/>
                    <a:pt x="204965" y="39087"/>
                    <a:pt x="202789" y="41213"/>
                  </a:cubicBezTo>
                  <a:lnTo>
                    <a:pt x="187736" y="56072"/>
                  </a:lnTo>
                  <a:cubicBezTo>
                    <a:pt x="185089" y="58697"/>
                    <a:pt x="181014" y="59304"/>
                    <a:pt x="177701" y="57567"/>
                  </a:cubicBezTo>
                  <a:cubicBezTo>
                    <a:pt x="173300" y="55255"/>
                    <a:pt x="168707" y="53316"/>
                    <a:pt x="163973" y="51773"/>
                  </a:cubicBezTo>
                  <a:cubicBezTo>
                    <a:pt x="160366" y="50667"/>
                    <a:pt x="157910" y="47371"/>
                    <a:pt x="157914" y="43642"/>
                  </a:cubicBezTo>
                  <a:lnTo>
                    <a:pt x="157914" y="22522"/>
                  </a:lnTo>
                  <a:cubicBezTo>
                    <a:pt x="157915" y="19513"/>
                    <a:pt x="155471" y="17059"/>
                    <a:pt x="152423" y="17008"/>
                  </a:cubicBezTo>
                  <a:lnTo>
                    <a:pt x="121560" y="17008"/>
                  </a:lnTo>
                  <a:cubicBezTo>
                    <a:pt x="118475" y="17008"/>
                    <a:pt x="115974" y="19477"/>
                    <a:pt x="115974" y="22522"/>
                  </a:cubicBezTo>
                  <a:lnTo>
                    <a:pt x="115974" y="43549"/>
                  </a:lnTo>
                  <a:cubicBezTo>
                    <a:pt x="115978" y="47277"/>
                    <a:pt x="113522" y="50573"/>
                    <a:pt x="109915" y="51679"/>
                  </a:cubicBezTo>
                  <a:cubicBezTo>
                    <a:pt x="105193" y="53179"/>
                    <a:pt x="100602" y="55054"/>
                    <a:pt x="96187" y="57287"/>
                  </a:cubicBezTo>
                  <a:cubicBezTo>
                    <a:pt x="92874" y="59024"/>
                    <a:pt x="88799" y="58416"/>
                    <a:pt x="86152" y="55791"/>
                  </a:cubicBezTo>
                  <a:lnTo>
                    <a:pt x="71099" y="40932"/>
                  </a:lnTo>
                  <a:cubicBezTo>
                    <a:pt x="68923" y="38806"/>
                    <a:pt x="65418" y="38806"/>
                    <a:pt x="63241" y="40932"/>
                  </a:cubicBezTo>
                  <a:lnTo>
                    <a:pt x="41372" y="62426"/>
                  </a:lnTo>
                  <a:cubicBezTo>
                    <a:pt x="39218" y="64575"/>
                    <a:pt x="39218" y="68035"/>
                    <a:pt x="41372" y="70183"/>
                  </a:cubicBezTo>
                  <a:lnTo>
                    <a:pt x="56520" y="85042"/>
                  </a:lnTo>
                  <a:cubicBezTo>
                    <a:pt x="59166" y="87699"/>
                    <a:pt x="59778" y="91737"/>
                    <a:pt x="58034" y="95042"/>
                  </a:cubicBezTo>
                  <a:cubicBezTo>
                    <a:pt x="55752" y="99402"/>
                    <a:pt x="53821" y="103933"/>
                    <a:pt x="52259" y="108592"/>
                  </a:cubicBezTo>
                  <a:cubicBezTo>
                    <a:pt x="51116" y="112083"/>
                    <a:pt x="47834" y="114456"/>
                    <a:pt x="44117" y="114480"/>
                  </a:cubicBezTo>
                  <a:lnTo>
                    <a:pt x="22816" y="114480"/>
                  </a:lnTo>
                  <a:cubicBezTo>
                    <a:pt x="19731" y="114480"/>
                    <a:pt x="17230" y="116948"/>
                    <a:pt x="17230" y="119993"/>
                  </a:cubicBezTo>
                  <a:lnTo>
                    <a:pt x="17230" y="150459"/>
                  </a:lnTo>
                  <a:cubicBezTo>
                    <a:pt x="17281" y="153483"/>
                    <a:pt x="19752" y="155923"/>
                    <a:pt x="22816" y="155973"/>
                  </a:cubicBezTo>
                  <a:lnTo>
                    <a:pt x="44117" y="155973"/>
                  </a:lnTo>
                  <a:cubicBezTo>
                    <a:pt x="47844" y="155967"/>
                    <a:pt x="51142" y="158352"/>
                    <a:pt x="52259" y="161860"/>
                  </a:cubicBezTo>
                  <a:cubicBezTo>
                    <a:pt x="53821" y="166520"/>
                    <a:pt x="55752" y="171051"/>
                    <a:pt x="58034" y="175411"/>
                  </a:cubicBezTo>
                  <a:cubicBezTo>
                    <a:pt x="59762" y="178687"/>
                    <a:pt x="59150" y="182690"/>
                    <a:pt x="56520" y="185317"/>
                  </a:cubicBezTo>
                  <a:lnTo>
                    <a:pt x="41372" y="200176"/>
                  </a:lnTo>
                  <a:cubicBezTo>
                    <a:pt x="39207" y="202356"/>
                    <a:pt x="39207" y="205846"/>
                    <a:pt x="41372" y="208026"/>
                  </a:cubicBezTo>
                  <a:lnTo>
                    <a:pt x="63620" y="229333"/>
                  </a:lnTo>
                  <a:cubicBezTo>
                    <a:pt x="65797" y="231459"/>
                    <a:pt x="69301" y="231459"/>
                    <a:pt x="71478" y="229333"/>
                  </a:cubicBezTo>
                  <a:lnTo>
                    <a:pt x="86531" y="214474"/>
                  </a:lnTo>
                  <a:cubicBezTo>
                    <a:pt x="88020" y="213073"/>
                    <a:pt x="89968" y="212245"/>
                    <a:pt x="92022" y="212138"/>
                  </a:cubicBezTo>
                  <a:close/>
                </a:path>
              </a:pathLst>
            </a:custGeom>
            <a:solidFill>
              <a:srgbClr val="002060"/>
            </a:solidFill>
            <a:ln w="3175" cap="flat">
              <a:solidFill>
                <a:srgbClr val="7030A0"/>
              </a:solidFill>
              <a:prstDash val="solid"/>
              <a:miter/>
            </a:ln>
          </p:spPr>
          <p:txBody>
            <a:bodyPr rtlCol="0" anchor="ctr"/>
            <a:lstStyle/>
            <a:p>
              <a:endParaRPr lang="en-US"/>
            </a:p>
          </p:txBody>
        </p:sp>
        <p:sp>
          <p:nvSpPr>
            <p:cNvPr id="64" name="Freeform 249">
              <a:extLst>
                <a:ext uri="{FF2B5EF4-FFF2-40B4-BE49-F238E27FC236}">
                  <a16:creationId xmlns:a16="http://schemas.microsoft.com/office/drawing/2014/main" xmlns="" id="{B6D1B494-B00D-4749-9359-39253821AD0F}"/>
                </a:ext>
              </a:extLst>
            </p:cNvPr>
            <p:cNvSpPr/>
            <p:nvPr/>
          </p:nvSpPr>
          <p:spPr>
            <a:xfrm>
              <a:off x="1320156" y="1817192"/>
              <a:ext cx="71129" cy="70212"/>
            </a:xfrm>
            <a:custGeom>
              <a:avLst/>
              <a:gdLst>
                <a:gd name="connsiteX0" fmla="*/ 56046 w 104140"/>
                <a:gd name="connsiteY0" fmla="*/ 110461 h 102798"/>
                <a:gd name="connsiteX1" fmla="*/ 0 w 104140"/>
                <a:gd name="connsiteY1" fmla="*/ 55231 h 102798"/>
                <a:gd name="connsiteX2" fmla="*/ 8615 w 104140"/>
                <a:gd name="connsiteY2" fmla="*/ 46726 h 102798"/>
                <a:gd name="connsiteX3" fmla="*/ 17230 w 104140"/>
                <a:gd name="connsiteY3" fmla="*/ 55231 h 102798"/>
                <a:gd name="connsiteX4" fmla="*/ 55951 w 104140"/>
                <a:gd name="connsiteY4" fmla="*/ 93640 h 102798"/>
                <a:gd name="connsiteX5" fmla="*/ 94862 w 104140"/>
                <a:gd name="connsiteY5" fmla="*/ 55418 h 102798"/>
                <a:gd name="connsiteX6" fmla="*/ 56141 w 104140"/>
                <a:gd name="connsiteY6" fmla="*/ 17009 h 102798"/>
                <a:gd name="connsiteX7" fmla="*/ 56046 w 104140"/>
                <a:gd name="connsiteY7" fmla="*/ 17008 h 102798"/>
                <a:gd name="connsiteX8" fmla="*/ 47431 w 104140"/>
                <a:gd name="connsiteY8" fmla="*/ 8504 h 102798"/>
                <a:gd name="connsiteX9" fmla="*/ 56046 w 104140"/>
                <a:gd name="connsiteY9" fmla="*/ 0 h 102798"/>
                <a:gd name="connsiteX10" fmla="*/ 111998 w 104140"/>
                <a:gd name="connsiteY10" fmla="*/ 55231 h 102798"/>
                <a:gd name="connsiteX11" fmla="*/ 56046 w 104140"/>
                <a:gd name="connsiteY11" fmla="*/ 110461 h 1027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04140" h="102798">
                  <a:moveTo>
                    <a:pt x="56046" y="110461"/>
                  </a:moveTo>
                  <a:cubicBezTo>
                    <a:pt x="25130" y="110461"/>
                    <a:pt x="52" y="85749"/>
                    <a:pt x="0" y="55231"/>
                  </a:cubicBezTo>
                  <a:cubicBezTo>
                    <a:pt x="0" y="50534"/>
                    <a:pt x="3857" y="46726"/>
                    <a:pt x="8615" y="46726"/>
                  </a:cubicBezTo>
                  <a:cubicBezTo>
                    <a:pt x="13373" y="46726"/>
                    <a:pt x="17230" y="50534"/>
                    <a:pt x="17230" y="55231"/>
                  </a:cubicBezTo>
                  <a:cubicBezTo>
                    <a:pt x="17178" y="76392"/>
                    <a:pt x="34514" y="93588"/>
                    <a:pt x="55951" y="93640"/>
                  </a:cubicBezTo>
                  <a:cubicBezTo>
                    <a:pt x="77389" y="93691"/>
                    <a:pt x="94810" y="76579"/>
                    <a:pt x="94862" y="55418"/>
                  </a:cubicBezTo>
                  <a:cubicBezTo>
                    <a:pt x="94914" y="34256"/>
                    <a:pt x="77578" y="17060"/>
                    <a:pt x="56141" y="17009"/>
                  </a:cubicBezTo>
                  <a:cubicBezTo>
                    <a:pt x="56109" y="17008"/>
                    <a:pt x="56078" y="17008"/>
                    <a:pt x="56046" y="17008"/>
                  </a:cubicBezTo>
                  <a:cubicBezTo>
                    <a:pt x="51288" y="17008"/>
                    <a:pt x="47431" y="13201"/>
                    <a:pt x="47431" y="8504"/>
                  </a:cubicBezTo>
                  <a:cubicBezTo>
                    <a:pt x="47431" y="3807"/>
                    <a:pt x="51288" y="0"/>
                    <a:pt x="56046" y="0"/>
                  </a:cubicBezTo>
                  <a:cubicBezTo>
                    <a:pt x="86947" y="0"/>
                    <a:pt x="111998" y="24728"/>
                    <a:pt x="111998" y="55231"/>
                  </a:cubicBezTo>
                  <a:cubicBezTo>
                    <a:pt x="111998" y="85734"/>
                    <a:pt x="86947" y="110461"/>
                    <a:pt x="56046" y="110461"/>
                  </a:cubicBezTo>
                  <a:close/>
                </a:path>
              </a:pathLst>
            </a:custGeom>
            <a:solidFill>
              <a:srgbClr val="002060"/>
            </a:solidFill>
            <a:ln w="3175" cap="flat">
              <a:solidFill>
                <a:srgbClr val="7030A0"/>
              </a:solidFill>
              <a:prstDash val="solid"/>
              <a:miter/>
            </a:ln>
          </p:spPr>
          <p:txBody>
            <a:bodyPr rtlCol="0" anchor="ctr"/>
            <a:lstStyle/>
            <a:p>
              <a:endParaRPr lang="en-US"/>
            </a:p>
          </p:txBody>
        </p:sp>
      </p:grpSp>
      <p:pic>
        <p:nvPicPr>
          <p:cNvPr id="66" name="Graphique 65" descr="Interface utilisateur ou expérience utilisateur contour">
            <a:extLst>
              <a:ext uri="{FF2B5EF4-FFF2-40B4-BE49-F238E27FC236}">
                <a16:creationId xmlns:a16="http://schemas.microsoft.com/office/drawing/2014/main" xmlns="" id="{2EF156C7-A8E0-4B91-AB59-93F46E5C7EE3}"/>
              </a:ext>
            </a:extLst>
          </p:cNvPr>
          <p:cNvPicPr>
            <a:picLocks noChangeAspect="1"/>
          </p:cNvPicPr>
          <p:nvPr/>
        </p:nvPicPr>
        <p:blipFill>
          <a:blip r:embed="rId4">
            <a:extLst>
              <a:ext uri="{28A0092B-C50C-407E-A947-70E740481C1C}">
                <a14:useLocalDpi xmlns:a14="http://schemas.microsoft.com/office/drawing/2010/main" xmlns="" val="0"/>
              </a:ext>
              <a:ext uri="{96DAC541-7B7A-43D3-8B79-37D633B846F1}">
                <asvg:svgBlip xmlns="" xmlns:asvg="http://schemas.microsoft.com/office/drawing/2016/SVG/main" r:embed="rId5"/>
              </a:ext>
            </a:extLst>
          </a:blip>
          <a:stretch>
            <a:fillRect/>
          </a:stretch>
        </p:blipFill>
        <p:spPr>
          <a:xfrm>
            <a:off x="5691834" y="3229064"/>
            <a:ext cx="1134978" cy="1134978"/>
          </a:xfrm>
          <a:prstGeom prst="rect">
            <a:avLst/>
          </a:prstGeom>
        </p:spPr>
      </p:pic>
      <p:sp>
        <p:nvSpPr>
          <p:cNvPr id="78" name="Google Shape;983;p25">
            <a:extLst>
              <a:ext uri="{FF2B5EF4-FFF2-40B4-BE49-F238E27FC236}">
                <a16:creationId xmlns:a16="http://schemas.microsoft.com/office/drawing/2014/main" xmlns="" id="{B3C675A5-E7EB-4EB1-B3A1-41C351D9C2FB}"/>
              </a:ext>
            </a:extLst>
          </p:cNvPr>
          <p:cNvSpPr/>
          <p:nvPr/>
        </p:nvSpPr>
        <p:spPr>
          <a:xfrm>
            <a:off x="10538972" y="3299734"/>
            <a:ext cx="797802" cy="828252"/>
          </a:xfrm>
          <a:custGeom>
            <a:avLst/>
            <a:gdLst/>
            <a:ahLst/>
            <a:cxnLst/>
            <a:rect l="l" t="t" r="r" b="b"/>
            <a:pathLst>
              <a:path w="1180" h="1225" extrusionOk="0">
                <a:moveTo>
                  <a:pt x="591" y="368"/>
                </a:moveTo>
                <a:lnTo>
                  <a:pt x="550" y="370"/>
                </a:lnTo>
                <a:lnTo>
                  <a:pt x="512" y="379"/>
                </a:lnTo>
                <a:lnTo>
                  <a:pt x="477" y="392"/>
                </a:lnTo>
                <a:lnTo>
                  <a:pt x="446" y="412"/>
                </a:lnTo>
                <a:lnTo>
                  <a:pt x="419" y="435"/>
                </a:lnTo>
                <a:lnTo>
                  <a:pt x="397" y="462"/>
                </a:lnTo>
                <a:lnTo>
                  <a:pt x="378" y="495"/>
                </a:lnTo>
                <a:lnTo>
                  <a:pt x="366" y="530"/>
                </a:lnTo>
                <a:lnTo>
                  <a:pt x="357" y="570"/>
                </a:lnTo>
                <a:lnTo>
                  <a:pt x="354" y="613"/>
                </a:lnTo>
                <a:lnTo>
                  <a:pt x="357" y="655"/>
                </a:lnTo>
                <a:lnTo>
                  <a:pt x="366" y="695"/>
                </a:lnTo>
                <a:lnTo>
                  <a:pt x="378" y="730"/>
                </a:lnTo>
                <a:lnTo>
                  <a:pt x="397" y="763"/>
                </a:lnTo>
                <a:lnTo>
                  <a:pt x="419" y="790"/>
                </a:lnTo>
                <a:lnTo>
                  <a:pt x="446" y="815"/>
                </a:lnTo>
                <a:lnTo>
                  <a:pt x="477" y="833"/>
                </a:lnTo>
                <a:lnTo>
                  <a:pt x="512" y="847"/>
                </a:lnTo>
                <a:lnTo>
                  <a:pt x="550" y="855"/>
                </a:lnTo>
                <a:lnTo>
                  <a:pt x="591" y="857"/>
                </a:lnTo>
                <a:lnTo>
                  <a:pt x="632" y="855"/>
                </a:lnTo>
                <a:lnTo>
                  <a:pt x="670" y="847"/>
                </a:lnTo>
                <a:lnTo>
                  <a:pt x="703" y="833"/>
                </a:lnTo>
                <a:lnTo>
                  <a:pt x="735" y="815"/>
                </a:lnTo>
                <a:lnTo>
                  <a:pt x="762" y="790"/>
                </a:lnTo>
                <a:lnTo>
                  <a:pt x="785" y="763"/>
                </a:lnTo>
                <a:lnTo>
                  <a:pt x="802" y="730"/>
                </a:lnTo>
                <a:lnTo>
                  <a:pt x="816" y="695"/>
                </a:lnTo>
                <a:lnTo>
                  <a:pt x="824" y="655"/>
                </a:lnTo>
                <a:lnTo>
                  <a:pt x="827" y="613"/>
                </a:lnTo>
                <a:lnTo>
                  <a:pt x="824" y="570"/>
                </a:lnTo>
                <a:lnTo>
                  <a:pt x="816" y="530"/>
                </a:lnTo>
                <a:lnTo>
                  <a:pt x="802" y="495"/>
                </a:lnTo>
                <a:lnTo>
                  <a:pt x="785" y="462"/>
                </a:lnTo>
                <a:lnTo>
                  <a:pt x="762" y="435"/>
                </a:lnTo>
                <a:lnTo>
                  <a:pt x="735" y="412"/>
                </a:lnTo>
                <a:lnTo>
                  <a:pt x="703" y="392"/>
                </a:lnTo>
                <a:lnTo>
                  <a:pt x="670" y="379"/>
                </a:lnTo>
                <a:lnTo>
                  <a:pt x="632" y="370"/>
                </a:lnTo>
                <a:lnTo>
                  <a:pt x="591" y="368"/>
                </a:lnTo>
                <a:close/>
                <a:moveTo>
                  <a:pt x="472" y="0"/>
                </a:moveTo>
                <a:lnTo>
                  <a:pt x="708" y="0"/>
                </a:lnTo>
                <a:lnTo>
                  <a:pt x="708" y="147"/>
                </a:lnTo>
                <a:lnTo>
                  <a:pt x="730" y="149"/>
                </a:lnTo>
                <a:lnTo>
                  <a:pt x="750" y="154"/>
                </a:lnTo>
                <a:lnTo>
                  <a:pt x="767" y="162"/>
                </a:lnTo>
                <a:lnTo>
                  <a:pt x="786" y="173"/>
                </a:lnTo>
                <a:lnTo>
                  <a:pt x="805" y="184"/>
                </a:lnTo>
                <a:lnTo>
                  <a:pt x="827" y="196"/>
                </a:lnTo>
                <a:lnTo>
                  <a:pt x="921" y="99"/>
                </a:lnTo>
                <a:lnTo>
                  <a:pt x="1086" y="269"/>
                </a:lnTo>
                <a:lnTo>
                  <a:pt x="991" y="368"/>
                </a:lnTo>
                <a:lnTo>
                  <a:pt x="1009" y="390"/>
                </a:lnTo>
                <a:lnTo>
                  <a:pt x="1024" y="420"/>
                </a:lnTo>
                <a:lnTo>
                  <a:pt x="1035" y="455"/>
                </a:lnTo>
                <a:lnTo>
                  <a:pt x="1039" y="491"/>
                </a:lnTo>
                <a:lnTo>
                  <a:pt x="1180" y="491"/>
                </a:lnTo>
                <a:lnTo>
                  <a:pt x="1180" y="734"/>
                </a:lnTo>
                <a:lnTo>
                  <a:pt x="1039" y="734"/>
                </a:lnTo>
                <a:lnTo>
                  <a:pt x="1036" y="757"/>
                </a:lnTo>
                <a:lnTo>
                  <a:pt x="1031" y="777"/>
                </a:lnTo>
                <a:lnTo>
                  <a:pt x="1024" y="796"/>
                </a:lnTo>
                <a:lnTo>
                  <a:pt x="1014" y="815"/>
                </a:lnTo>
                <a:lnTo>
                  <a:pt x="1003" y="835"/>
                </a:lnTo>
                <a:lnTo>
                  <a:pt x="991" y="857"/>
                </a:lnTo>
                <a:lnTo>
                  <a:pt x="1086" y="956"/>
                </a:lnTo>
                <a:lnTo>
                  <a:pt x="921" y="1128"/>
                </a:lnTo>
                <a:lnTo>
                  <a:pt x="827" y="1029"/>
                </a:lnTo>
                <a:lnTo>
                  <a:pt x="805" y="1047"/>
                </a:lnTo>
                <a:lnTo>
                  <a:pt x="776" y="1063"/>
                </a:lnTo>
                <a:lnTo>
                  <a:pt x="743" y="1074"/>
                </a:lnTo>
                <a:lnTo>
                  <a:pt x="708" y="1078"/>
                </a:lnTo>
                <a:lnTo>
                  <a:pt x="708" y="1225"/>
                </a:lnTo>
                <a:lnTo>
                  <a:pt x="472" y="1225"/>
                </a:lnTo>
                <a:lnTo>
                  <a:pt x="472" y="1078"/>
                </a:lnTo>
                <a:lnTo>
                  <a:pt x="449" y="1076"/>
                </a:lnTo>
                <a:lnTo>
                  <a:pt x="431" y="1071"/>
                </a:lnTo>
                <a:lnTo>
                  <a:pt x="413" y="1063"/>
                </a:lnTo>
                <a:lnTo>
                  <a:pt x="396" y="1052"/>
                </a:lnTo>
                <a:lnTo>
                  <a:pt x="376" y="1041"/>
                </a:lnTo>
                <a:lnTo>
                  <a:pt x="354" y="1029"/>
                </a:lnTo>
                <a:lnTo>
                  <a:pt x="260" y="1128"/>
                </a:lnTo>
                <a:lnTo>
                  <a:pt x="95" y="956"/>
                </a:lnTo>
                <a:lnTo>
                  <a:pt x="189" y="857"/>
                </a:lnTo>
                <a:lnTo>
                  <a:pt x="172" y="835"/>
                </a:lnTo>
                <a:lnTo>
                  <a:pt x="157" y="805"/>
                </a:lnTo>
                <a:lnTo>
                  <a:pt x="147" y="772"/>
                </a:lnTo>
                <a:lnTo>
                  <a:pt x="143" y="734"/>
                </a:lnTo>
                <a:lnTo>
                  <a:pt x="0" y="734"/>
                </a:lnTo>
                <a:lnTo>
                  <a:pt x="0" y="491"/>
                </a:lnTo>
                <a:lnTo>
                  <a:pt x="143" y="491"/>
                </a:lnTo>
                <a:lnTo>
                  <a:pt x="144" y="468"/>
                </a:lnTo>
                <a:lnTo>
                  <a:pt x="149" y="448"/>
                </a:lnTo>
                <a:lnTo>
                  <a:pt x="157" y="429"/>
                </a:lnTo>
                <a:lnTo>
                  <a:pt x="167" y="410"/>
                </a:lnTo>
                <a:lnTo>
                  <a:pt x="178" y="390"/>
                </a:lnTo>
                <a:lnTo>
                  <a:pt x="189" y="368"/>
                </a:lnTo>
                <a:lnTo>
                  <a:pt x="95" y="269"/>
                </a:lnTo>
                <a:lnTo>
                  <a:pt x="260" y="99"/>
                </a:lnTo>
                <a:lnTo>
                  <a:pt x="354" y="196"/>
                </a:lnTo>
                <a:lnTo>
                  <a:pt x="376" y="178"/>
                </a:lnTo>
                <a:lnTo>
                  <a:pt x="404" y="162"/>
                </a:lnTo>
                <a:lnTo>
                  <a:pt x="437" y="151"/>
                </a:lnTo>
                <a:lnTo>
                  <a:pt x="472" y="147"/>
                </a:lnTo>
                <a:lnTo>
                  <a:pt x="472" y="0"/>
                </a:lnTo>
                <a:close/>
              </a:path>
            </a:pathLst>
          </a:custGeom>
          <a:solidFill>
            <a:schemeClr val="accent1"/>
          </a:solidFill>
          <a:ln>
            <a:noFill/>
          </a:ln>
        </p:spPr>
        <p:txBody>
          <a:bodyPr spcFirstLastPara="1" wrap="square" lIns="91425" tIns="45700" rIns="91425" bIns="45700" anchor="t" anchorCtr="0">
            <a:noAutofit/>
          </a:bodyPr>
          <a:lstStyle/>
          <a:p>
            <a:pPr>
              <a:buClr>
                <a:srgbClr val="000000"/>
              </a:buClr>
            </a:pPr>
            <a:endParaRPr sz="2400" kern="0" dirty="0">
              <a:solidFill>
                <a:srgbClr val="000000"/>
              </a:solidFill>
              <a:latin typeface="Calibri"/>
              <a:cs typeface="Calibri"/>
              <a:sym typeface="Calibri"/>
            </a:endParaRPr>
          </a:p>
        </p:txBody>
      </p:sp>
      <p:sp>
        <p:nvSpPr>
          <p:cNvPr id="65" name="Rectangle 64">
            <a:extLst>
              <a:ext uri="{FF2B5EF4-FFF2-40B4-BE49-F238E27FC236}">
                <a16:creationId xmlns:a16="http://schemas.microsoft.com/office/drawing/2014/main" xmlns="" id="{9F16CD95-A319-4267-A671-1F834DF0EF7A}"/>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Spécification des besoins </a:t>
            </a:r>
            <a:r>
              <a:rPr lang="fr-FR" sz="2000" dirty="0" smtClean="0">
                <a:solidFill>
                  <a:srgbClr val="002060"/>
                </a:solidFill>
                <a:latin typeface="Century Gothic" pitchFamily="34" charset="0"/>
              </a:rPr>
              <a:t>3/4</a:t>
            </a:r>
            <a:endParaRPr lang="fr-FR" sz="2000" dirty="0">
              <a:solidFill>
                <a:srgbClr val="002060"/>
              </a:solidFill>
              <a:latin typeface="Century Gothic" pitchFamily="34" charset="0"/>
            </a:endParaRPr>
          </a:p>
        </p:txBody>
      </p:sp>
      <p:sp>
        <p:nvSpPr>
          <p:cNvPr id="72" name="TextBox 64">
            <a:extLst>
              <a:ext uri="{FF2B5EF4-FFF2-40B4-BE49-F238E27FC236}">
                <a16:creationId xmlns:a16="http://schemas.microsoft.com/office/drawing/2014/main" xmlns="" id="{376CA193-5EB7-4B33-9878-E2F92D299F19}"/>
              </a:ext>
            </a:extLst>
          </p:cNvPr>
          <p:cNvSpPr txBox="1"/>
          <p:nvPr/>
        </p:nvSpPr>
        <p:spPr>
          <a:xfrm>
            <a:off x="459591" y="431850"/>
            <a:ext cx="3115596" cy="400110"/>
          </a:xfrm>
          <a:prstGeom prst="rect">
            <a:avLst/>
          </a:prstGeom>
          <a:noFill/>
        </p:spPr>
        <p:txBody>
          <a:bodyPr wrap="none" lIns="0" rtlCol="0">
            <a:spAutoFit/>
          </a:bodyPr>
          <a:lstStyle/>
          <a:p>
            <a:pPr lvl="0">
              <a:defRPr/>
            </a:pPr>
            <a:r>
              <a:rPr lang="fr-FR" sz="2000" dirty="0">
                <a:solidFill>
                  <a:srgbClr val="00B1E1">
                    <a:alpha val="70000"/>
                  </a:srgbClr>
                </a:solidFill>
                <a:latin typeface="Century Gothic" panose="020B0502020202020204" pitchFamily="34" charset="0"/>
                <a:ea typeface="Open Sans" panose="020B0606030504020204" pitchFamily="34" charset="0"/>
                <a:cs typeface="Open Sans" panose="020B0606030504020204" pitchFamily="34" charset="0"/>
              </a:rPr>
              <a:t>Besoins non fonctionnels</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67" name="Connecteur droit 66">
            <a:extLst>
              <a:ext uri="{FF2B5EF4-FFF2-40B4-BE49-F238E27FC236}">
                <a16:creationId xmlns:a16="http://schemas.microsoft.com/office/drawing/2014/main" xmlns="" id="{E3526BE4-A0ED-486B-8FBB-C5C9D74C9E6C}"/>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9" name="TextBox 10">
            <a:extLst>
              <a:ext uri="{FF2B5EF4-FFF2-40B4-BE49-F238E27FC236}">
                <a16:creationId xmlns:a16="http://schemas.microsoft.com/office/drawing/2014/main" xmlns="" id="{88A206A6-2F8F-4482-9856-BAA2C2024F03}"/>
              </a:ext>
            </a:extLst>
          </p:cNvPr>
          <p:cNvSpPr txBox="1"/>
          <p:nvPr/>
        </p:nvSpPr>
        <p:spPr>
          <a:xfrm>
            <a:off x="0" y="6527047"/>
            <a:ext cx="11811721" cy="303175"/>
          </a:xfrm>
          <a:prstGeom prst="rect">
            <a:avLst/>
          </a:prstGeom>
          <a:noFill/>
        </p:spPr>
        <p:txBody>
          <a:bodyPr wrap="square" rtlCol="0">
            <a:spAutoFit/>
          </a:bodyPr>
          <a:lstStyle/>
          <a:p>
            <a:pPr defTabSz="609585"/>
            <a:r>
              <a:rPr lang="pt-BR" sz="1350" dirty="0" smtClean="0">
                <a:solidFill>
                  <a:prstClr val="white">
                    <a:lumMod val="75000"/>
                  </a:prstClr>
                </a:solidFill>
                <a:latin typeface="Malgun Gothic" pitchFamily="34" charset="-127"/>
                <a:ea typeface="Malgun Gothic" pitchFamily="34" charset="-127"/>
                <a:cs typeface="Lato Regular"/>
              </a:rPr>
              <a:t>Introduction | Présentation ERM | </a:t>
            </a:r>
            <a:r>
              <a:rPr lang="fr-F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Conception de la solution | Réalisation | Conclusion et perspectives</a:t>
            </a:r>
          </a:p>
        </p:txBody>
      </p:sp>
    </p:spTree>
    <p:extLst>
      <p:ext uri="{BB962C8B-B14F-4D97-AF65-F5344CB8AC3E}">
        <p14:creationId xmlns:p14="http://schemas.microsoft.com/office/powerpoint/2010/main" xmlns="" val="346929239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43"/>
                                        </p:tgtEl>
                                        <p:attrNameLst>
                                          <p:attrName>style.visibility</p:attrName>
                                        </p:attrNameLst>
                                      </p:cBhvr>
                                      <p:to>
                                        <p:strVal val="visible"/>
                                      </p:to>
                                    </p:set>
                                    <p:animEffect transition="in" filter="fade">
                                      <p:cBhvr>
                                        <p:cTn id="10" dur="500"/>
                                        <p:tgtEl>
                                          <p:spTgt spid="43"/>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500"/>
                                        <p:tgtEl>
                                          <p:spTgt spid="8"/>
                                        </p:tgtEl>
                                      </p:cBhvr>
                                    </p:animEffect>
                                  </p:childTnLst>
                                </p:cTn>
                              </p:par>
                              <p:par>
                                <p:cTn id="15" presetID="10"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66"/>
                                        </p:tgtEl>
                                        <p:attrNameLst>
                                          <p:attrName>style.visibility</p:attrName>
                                        </p:attrNameLst>
                                      </p:cBhvr>
                                      <p:to>
                                        <p:strVal val="visible"/>
                                      </p:to>
                                    </p:set>
                                    <p:animEffect transition="in" filter="fade">
                                      <p:cBhvr>
                                        <p:cTn id="24" dur="500"/>
                                        <p:tgtEl>
                                          <p:spTgt spid="66"/>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500"/>
                                        <p:tgtEl>
                                          <p:spTgt spid="23"/>
                                        </p:tgtEl>
                                      </p:cBhvr>
                                    </p:animEffect>
                                  </p:childTnLst>
                                </p:cTn>
                              </p:par>
                              <p:par>
                                <p:cTn id="29" presetID="10"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animEffect transition="in" filter="fade">
                                      <p:cBhvr>
                                        <p:cTn id="31" dur="500"/>
                                        <p:tgtEl>
                                          <p:spTgt spid="47"/>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78"/>
                                        </p:tgtEl>
                                        <p:attrNameLst>
                                          <p:attrName>style.visibility</p:attrName>
                                        </p:attrNameLst>
                                      </p:cBhvr>
                                      <p:to>
                                        <p:strVal val="visible"/>
                                      </p:to>
                                    </p:set>
                                    <p:animEffect transition="in" filter="fade">
                                      <p:cBhvr>
                                        <p:cTn id="38"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3" name="Slide Number Placeholder 12">
            <a:extLst>
              <a:ext uri="{FF2B5EF4-FFF2-40B4-BE49-F238E27FC236}">
                <a16:creationId xmlns:a16="http://schemas.microsoft.com/office/drawing/2014/main" xmlns="" id="{A1E4AC79-62F2-43CB-8507-4988517F9FA1}"/>
              </a:ext>
            </a:extLst>
          </p:cNvPr>
          <p:cNvSpPr txBox="1">
            <a:spLocks/>
          </p:cNvSpPr>
          <p:nvPr/>
        </p:nvSpPr>
        <p:spPr>
          <a:xfrm>
            <a:off x="9776181" y="-46415"/>
            <a:ext cx="2277094" cy="4380476"/>
          </a:xfrm>
          <a:prstGeom prst="rect">
            <a:avLst/>
          </a:prstGeom>
        </p:spPr>
        <p:txBody>
          <a:bodyPr vert="horz" lIns="36466" tIns="18233" rIns="36466" bIns="18233" rtlCol="0" anchor="t"/>
          <a:lstStyle>
            <a:defPPr>
              <a:defRPr lang="fr-FR"/>
            </a:defPPr>
            <a:lvl1pPr marL="0" algn="r" defTabSz="914400" rtl="0" eaLnBrk="1" latinLnBrk="0" hangingPunct="1">
              <a:defRPr sz="11614"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34BBC-562C-084E-A5E8-A4A91B5D7A0A}" type="slidenum">
              <a:rPr lang="en-US" sz="7200" smtClean="0">
                <a:solidFill>
                  <a:srgbClr val="002060">
                    <a:alpha val="8000"/>
                  </a:srgbClr>
                </a:solidFill>
                <a:latin typeface="Eurostile"/>
              </a:rPr>
              <a:pPr/>
              <a:t>17</a:t>
            </a:fld>
            <a:endParaRPr lang="en-US" sz="7200" dirty="0">
              <a:solidFill>
                <a:srgbClr val="002060">
                  <a:alpha val="8000"/>
                </a:srgbClr>
              </a:solidFill>
              <a:latin typeface="Eurostile"/>
            </a:endParaRPr>
          </a:p>
          <a:p>
            <a:endParaRPr lang="en-US" dirty="0">
              <a:solidFill>
                <a:srgbClr val="282828">
                  <a:alpha val="8000"/>
                </a:srgbClr>
              </a:solidFill>
              <a:latin typeface="Eurostile"/>
            </a:endParaRPr>
          </a:p>
        </p:txBody>
      </p:sp>
      <p:sp>
        <p:nvSpPr>
          <p:cNvPr id="29" name="Rectangle 28">
            <a:extLst>
              <a:ext uri="{FF2B5EF4-FFF2-40B4-BE49-F238E27FC236}">
                <a16:creationId xmlns:a16="http://schemas.microsoft.com/office/drawing/2014/main" xmlns="" id="{BA4D3EC7-6C8F-4FD0-9429-32BBFC3E49AF}"/>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Spécification des besoins </a:t>
            </a:r>
            <a:r>
              <a:rPr lang="fr-FR" sz="2000" dirty="0" smtClean="0">
                <a:solidFill>
                  <a:srgbClr val="002060"/>
                </a:solidFill>
                <a:latin typeface="Century Gothic" pitchFamily="34" charset="0"/>
              </a:rPr>
              <a:t>4/4</a:t>
            </a:r>
            <a:endParaRPr lang="fr-FR" sz="2000" dirty="0">
              <a:solidFill>
                <a:srgbClr val="002060"/>
              </a:solidFill>
              <a:latin typeface="Century Gothic" pitchFamily="34" charset="0"/>
            </a:endParaRPr>
          </a:p>
        </p:txBody>
      </p:sp>
      <p:sp>
        <p:nvSpPr>
          <p:cNvPr id="31" name="TextBox 64">
            <a:extLst>
              <a:ext uri="{FF2B5EF4-FFF2-40B4-BE49-F238E27FC236}">
                <a16:creationId xmlns:a16="http://schemas.microsoft.com/office/drawing/2014/main" xmlns="" id="{698E69F3-FC4C-4DE8-98E6-627C96571878}"/>
              </a:ext>
            </a:extLst>
          </p:cNvPr>
          <p:cNvSpPr txBox="1"/>
          <p:nvPr/>
        </p:nvSpPr>
        <p:spPr>
          <a:xfrm>
            <a:off x="442482" y="466970"/>
            <a:ext cx="5007140" cy="400110"/>
          </a:xfrm>
          <a:prstGeom prst="rect">
            <a:avLst/>
          </a:prstGeom>
          <a:noFill/>
        </p:spPr>
        <p:txBody>
          <a:bodyPr wrap="none" lIns="0" rtlCol="0">
            <a:spAutoFit/>
          </a:bodyPr>
          <a:lstStyle/>
          <a:p>
            <a:pPr lvl="0">
              <a:defRPr/>
            </a:pPr>
            <a:r>
              <a:rPr kumimoji="0" lang="fr-FR" sz="2000" u="none" strike="noStrike" kern="1200" cap="none" spc="0" normalizeH="0" baseline="0" dirty="0" smtClean="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Diagramme</a:t>
            </a:r>
            <a:r>
              <a:rPr kumimoji="0" lang="fr-FR" sz="2000" u="none" strike="noStrike" kern="1200" cap="none" spc="0" normalizeH="0" dirty="0" smtClean="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 de cas d’utilisation globale</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28" name="Connecteur droit 27">
            <a:extLst>
              <a:ext uri="{FF2B5EF4-FFF2-40B4-BE49-F238E27FC236}">
                <a16:creationId xmlns:a16="http://schemas.microsoft.com/office/drawing/2014/main" xmlns="" id="{845A9B46-D2B5-43A0-8BB6-B2266F2D1B5B}"/>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0" name="TextBox 10">
            <a:extLst>
              <a:ext uri="{FF2B5EF4-FFF2-40B4-BE49-F238E27FC236}">
                <a16:creationId xmlns:a16="http://schemas.microsoft.com/office/drawing/2014/main" xmlns="" id="{88A206A6-2F8F-4482-9856-BAA2C2024F03}"/>
              </a:ext>
            </a:extLst>
          </p:cNvPr>
          <p:cNvSpPr txBox="1"/>
          <p:nvPr/>
        </p:nvSpPr>
        <p:spPr>
          <a:xfrm>
            <a:off x="0" y="6527047"/>
            <a:ext cx="11811721" cy="303175"/>
          </a:xfrm>
          <a:prstGeom prst="rect">
            <a:avLst/>
          </a:prstGeom>
          <a:noFill/>
        </p:spPr>
        <p:txBody>
          <a:bodyPr wrap="square" rtlCol="0">
            <a:spAutoFit/>
          </a:bodyPr>
          <a:lstStyle/>
          <a:p>
            <a:pPr defTabSz="609585"/>
            <a:r>
              <a:rPr lang="pt-BR" sz="1350" dirty="0" smtClean="0">
                <a:solidFill>
                  <a:prstClr val="white">
                    <a:lumMod val="75000"/>
                  </a:prstClr>
                </a:solidFill>
                <a:latin typeface="Malgun Gothic" pitchFamily="34" charset="-127"/>
                <a:ea typeface="Malgun Gothic" pitchFamily="34" charset="-127"/>
                <a:cs typeface="Lato Regular"/>
              </a:rPr>
              <a:t>Introduction | Présentation ERM | </a:t>
            </a:r>
            <a:r>
              <a:rPr lang="fr-F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Conception de la solution | Réalisation | Conclusion et perspectives</a:t>
            </a:r>
          </a:p>
        </p:txBody>
      </p:sp>
      <p:pic>
        <p:nvPicPr>
          <p:cNvPr id="11" name="Image 10" descr="globle use case.PNG"/>
          <p:cNvPicPr>
            <a:picLocks noChangeAspect="1"/>
          </p:cNvPicPr>
          <p:nvPr/>
        </p:nvPicPr>
        <p:blipFill>
          <a:blip r:embed="rId3"/>
          <a:stretch>
            <a:fillRect/>
          </a:stretch>
        </p:blipFill>
        <p:spPr>
          <a:xfrm>
            <a:off x="3738282" y="818212"/>
            <a:ext cx="5607424" cy="5731145"/>
          </a:xfrm>
          <a:prstGeom prst="rect">
            <a:avLst/>
          </a:prstGeom>
        </p:spPr>
      </p:pic>
    </p:spTree>
    <p:extLst>
      <p:ext uri="{BB962C8B-B14F-4D97-AF65-F5344CB8AC3E}">
        <p14:creationId xmlns:p14="http://schemas.microsoft.com/office/powerpoint/2010/main" xmlns="" val="1402128592"/>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9EC464AA-E903-4A27-A18D-65CECAC3D230}"/>
              </a:ext>
            </a:extLst>
          </p:cNvPr>
          <p:cNvSpPr/>
          <p:nvPr/>
        </p:nvSpPr>
        <p:spPr>
          <a:xfrm>
            <a:off x="6208962" y="2884486"/>
            <a:ext cx="5993949" cy="600164"/>
          </a:xfrm>
          <a:prstGeom prst="rect">
            <a:avLst/>
          </a:prstGeom>
        </p:spPr>
        <p:txBody>
          <a:bodyPr wrap="none">
            <a:spAutoFit/>
          </a:bodyPr>
          <a:lstStyle/>
          <a:p>
            <a:r>
              <a:rPr lang="fr-FR" sz="3300" dirty="0">
                <a:solidFill>
                  <a:srgbClr val="002060"/>
                </a:solidFill>
                <a:latin typeface="Century Gothic" pitchFamily="34" charset="0"/>
              </a:rPr>
              <a:t>4</a:t>
            </a:r>
            <a:r>
              <a:rPr lang="fr-FR" sz="3300" dirty="0" smtClean="0">
                <a:solidFill>
                  <a:srgbClr val="002060"/>
                </a:solidFill>
                <a:latin typeface="Century Gothic" pitchFamily="34" charset="0"/>
              </a:rPr>
              <a:t>- </a:t>
            </a:r>
            <a:r>
              <a:rPr lang="fr-FR" sz="3300" dirty="0">
                <a:solidFill>
                  <a:srgbClr val="002060"/>
                </a:solidFill>
                <a:latin typeface="Century Gothic" pitchFamily="34" charset="0"/>
              </a:rPr>
              <a:t>Conception de la solution</a:t>
            </a:r>
          </a:p>
        </p:txBody>
      </p:sp>
      <p:grpSp>
        <p:nvGrpSpPr>
          <p:cNvPr id="10" name="Groupe 9">
            <a:extLst>
              <a:ext uri="{FF2B5EF4-FFF2-40B4-BE49-F238E27FC236}">
                <a16:creationId xmlns:a16="http://schemas.microsoft.com/office/drawing/2014/main" xmlns="" id="{E1FB5CA7-7982-4E80-8D8E-4F7DDF551BF6}"/>
              </a:ext>
            </a:extLst>
          </p:cNvPr>
          <p:cNvGrpSpPr/>
          <p:nvPr/>
        </p:nvGrpSpPr>
        <p:grpSpPr>
          <a:xfrm>
            <a:off x="6397999" y="3484650"/>
            <a:ext cx="5582191" cy="64771"/>
            <a:chOff x="6397999" y="3484650"/>
            <a:chExt cx="5582191" cy="64771"/>
          </a:xfrm>
        </p:grpSpPr>
        <p:cxnSp>
          <p:nvCxnSpPr>
            <p:cNvPr id="78" name="Straight Connector 243">
              <a:extLst>
                <a:ext uri="{FF2B5EF4-FFF2-40B4-BE49-F238E27FC236}">
                  <a16:creationId xmlns:a16="http://schemas.microsoft.com/office/drawing/2014/main" xmlns="" id="{64C3DFA2-0419-4AE5-92FE-9142041CB46C}"/>
                </a:ext>
              </a:extLst>
            </p:cNvPr>
            <p:cNvCxnSpPr>
              <a:cxnSpLocks/>
            </p:cNvCxnSpPr>
            <p:nvPr/>
          </p:nvCxnSpPr>
          <p:spPr>
            <a:xfrm>
              <a:off x="6397999" y="3517035"/>
              <a:ext cx="378096" cy="0"/>
            </a:xfrm>
            <a:prstGeom prst="line">
              <a:avLst/>
            </a:prstGeom>
            <a:solidFill>
              <a:srgbClr val="00B1E1"/>
            </a:solidFill>
            <a:ln w="44450" cap="rnd" cmpd="sng" algn="ctr">
              <a:solidFill>
                <a:srgbClr val="00B1E1"/>
              </a:solidFill>
              <a:prstDash val="solid"/>
              <a:miter lim="800000"/>
            </a:ln>
            <a:effectLst/>
          </p:spPr>
        </p:cxnSp>
        <p:sp>
          <p:nvSpPr>
            <p:cNvPr id="79" name="Oval 244">
              <a:extLst>
                <a:ext uri="{FF2B5EF4-FFF2-40B4-BE49-F238E27FC236}">
                  <a16:creationId xmlns:a16="http://schemas.microsoft.com/office/drawing/2014/main" xmlns="" id="{2CFA68BC-03F9-4FC9-84F6-FB2A753BD493}"/>
                </a:ext>
              </a:extLst>
            </p:cNvPr>
            <p:cNvSpPr>
              <a:spLocks noChangeAspect="1"/>
            </p:cNvSpPr>
            <p:nvPr/>
          </p:nvSpPr>
          <p:spPr>
            <a:xfrm>
              <a:off x="6821059" y="3484650"/>
              <a:ext cx="64771" cy="64771"/>
            </a:xfrm>
            <a:prstGeom prst="ellipse">
              <a:avLst/>
            </a:prstGeom>
            <a:solidFill>
              <a:srgbClr val="00B1E1"/>
            </a:solidFill>
            <a:ln w="12700" cap="flat" cmpd="sng" algn="ctr">
              <a:solidFill>
                <a:srgbClr val="00B1E1"/>
              </a:solidFill>
              <a:prstDash val="solid"/>
              <a:miter lim="800000"/>
            </a:ln>
            <a:effectLst/>
          </p:spPr>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0" name="Straight Connector 245">
              <a:extLst>
                <a:ext uri="{FF2B5EF4-FFF2-40B4-BE49-F238E27FC236}">
                  <a16:creationId xmlns:a16="http://schemas.microsoft.com/office/drawing/2014/main" xmlns="" id="{4D4D73CF-BB65-4FC7-B09C-F5477F256A92}"/>
                </a:ext>
              </a:extLst>
            </p:cNvPr>
            <p:cNvCxnSpPr>
              <a:cxnSpLocks/>
            </p:cNvCxnSpPr>
            <p:nvPr/>
          </p:nvCxnSpPr>
          <p:spPr>
            <a:xfrm>
              <a:off x="6930795" y="3517035"/>
              <a:ext cx="5049395" cy="0"/>
            </a:xfrm>
            <a:prstGeom prst="line">
              <a:avLst/>
            </a:prstGeom>
            <a:solidFill>
              <a:srgbClr val="00B1E1"/>
            </a:solidFill>
            <a:ln w="44450" cap="rnd" cmpd="sng" algn="ctr">
              <a:solidFill>
                <a:srgbClr val="00B1E1"/>
              </a:solidFill>
              <a:prstDash val="solid"/>
              <a:miter lim="800000"/>
              <a:tailEnd type="none" w="sm" len="sm"/>
            </a:ln>
            <a:effectLst/>
          </p:spPr>
        </p:cxnSp>
      </p:grpSp>
      <p:pic>
        <p:nvPicPr>
          <p:cNvPr id="5" name="Image 4">
            <a:extLst>
              <a:ext uri="{FF2B5EF4-FFF2-40B4-BE49-F238E27FC236}">
                <a16:creationId xmlns:a16="http://schemas.microsoft.com/office/drawing/2014/main" xmlns="" id="{DD4BB0FD-FD54-4344-BF67-A202D5BA79DF}"/>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5355" t="2713" b="2906"/>
          <a:stretch/>
        </p:blipFill>
        <p:spPr>
          <a:xfrm>
            <a:off x="123986" y="185981"/>
            <a:ext cx="5804960" cy="6472738"/>
          </a:xfrm>
          <a:prstGeom prst="rect">
            <a:avLst/>
          </a:prstGeom>
          <a:effectLst>
            <a:glow rad="139700">
              <a:schemeClr val="accent1">
                <a:satMod val="175000"/>
                <a:alpha val="40000"/>
              </a:schemeClr>
            </a:glow>
          </a:effectLst>
        </p:spPr>
      </p:pic>
      <p:sp>
        <p:nvSpPr>
          <p:cNvPr id="11" name="Google Shape;327;p46">
            <a:extLst>
              <a:ext uri="{FF2B5EF4-FFF2-40B4-BE49-F238E27FC236}">
                <a16:creationId xmlns:a16="http://schemas.microsoft.com/office/drawing/2014/main" xmlns="" id="{78F72868-5226-4FD4-8C92-46236486AD3D}"/>
              </a:ext>
            </a:extLst>
          </p:cNvPr>
          <p:cNvSpPr/>
          <p:nvPr/>
        </p:nvSpPr>
        <p:spPr>
          <a:xfrm>
            <a:off x="-127971" y="293201"/>
            <a:ext cx="6030885" cy="6512439"/>
          </a:xfrm>
          <a:prstGeom prst="rect">
            <a:avLst/>
          </a:prstGeom>
          <a:solidFill>
            <a:schemeClr val="lt1">
              <a:alpha val="23560"/>
            </a:schemeClr>
          </a:solidFill>
          <a:ln>
            <a:noFill/>
          </a:ln>
        </p:spPr>
        <p:txBody>
          <a:bodyPr spcFirstLastPara="1" wrap="square" lIns="121900" tIns="121900" rIns="121900" bIns="121900" anchor="ctr" anchorCtr="0">
            <a:noAutofit/>
          </a:bodyPr>
          <a:lstStyle/>
          <a:p>
            <a:endParaRPr sz="2400"/>
          </a:p>
        </p:txBody>
      </p:sp>
      <p:cxnSp>
        <p:nvCxnSpPr>
          <p:cNvPr id="15" name="Google Shape;193;p2">
            <a:extLst>
              <a:ext uri="{FF2B5EF4-FFF2-40B4-BE49-F238E27FC236}">
                <a16:creationId xmlns:a16="http://schemas.microsoft.com/office/drawing/2014/main" xmlns="" id="{DCE21DDA-AC40-4EF8-8B11-7FEAC8BE898E}"/>
              </a:ext>
            </a:extLst>
          </p:cNvPr>
          <p:cNvCxnSpPr>
            <a:cxnSpLocks/>
          </p:cNvCxnSpPr>
          <p:nvPr/>
        </p:nvCxnSpPr>
        <p:spPr>
          <a:xfrm>
            <a:off x="6208962" y="511444"/>
            <a:ext cx="0" cy="5904853"/>
          </a:xfrm>
          <a:prstGeom prst="straightConnector1">
            <a:avLst/>
          </a:prstGeom>
          <a:noFill/>
          <a:ln w="9525" cap="flat" cmpd="sng">
            <a:solidFill>
              <a:srgbClr val="00B1E1"/>
            </a:solidFill>
            <a:prstDash val="solid"/>
            <a:miter lim="800000"/>
            <a:headEnd type="none" w="sm" len="sm"/>
            <a:tailEnd type="none" w="sm" len="sm"/>
          </a:ln>
        </p:spPr>
      </p:cxnSp>
    </p:spTree>
    <p:extLst>
      <p:ext uri="{BB962C8B-B14F-4D97-AF65-F5344CB8AC3E}">
        <p14:creationId xmlns:p14="http://schemas.microsoft.com/office/powerpoint/2010/main" xmlns="" val="903464744"/>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6" presetClass="entr" presetSubtype="26"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Horizontal)">
                                      <p:cBhvr>
                                        <p:cTn id="15" dur="500"/>
                                        <p:tgtEl>
                                          <p:spTgt spid="15"/>
                                        </p:tgtEl>
                                      </p:cBhvr>
                                    </p:animEffect>
                                  </p:childTnLst>
                                </p:cTn>
                              </p:par>
                              <p:par>
                                <p:cTn id="16" presetID="2" presetClass="entr" presetSubtype="2"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500" fill="hold"/>
                                        <p:tgtEl>
                                          <p:spTgt spid="76"/>
                                        </p:tgtEl>
                                        <p:attrNameLst>
                                          <p:attrName>ppt_x</p:attrName>
                                        </p:attrNameLst>
                                      </p:cBhvr>
                                      <p:tavLst>
                                        <p:tav tm="0">
                                          <p:val>
                                            <p:strVal val="1+#ppt_w/2"/>
                                          </p:val>
                                        </p:tav>
                                        <p:tav tm="100000">
                                          <p:val>
                                            <p:strVal val="#ppt_x"/>
                                          </p:val>
                                        </p:tav>
                                      </p:tavLst>
                                    </p:anim>
                                    <p:anim calcmode="lin" valueType="num">
                                      <p:cBhvr additive="base">
                                        <p:cTn id="23"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xmlns="" id="{2BAE1F30-26DC-4B9F-B323-C6C86769C57D}"/>
              </a:ext>
            </a:extLst>
          </p:cNvPr>
          <p:cNvSpPr/>
          <p:nvPr/>
        </p:nvSpPr>
        <p:spPr>
          <a:xfrm>
            <a:off x="8512534" y="2359518"/>
            <a:ext cx="3117448" cy="2204336"/>
          </a:xfrm>
          <a:prstGeom prst="rect">
            <a:avLst/>
          </a:prstGeom>
          <a:solidFill>
            <a:schemeClr val="bg1"/>
          </a:solidFill>
          <a:ln w="57150">
            <a:solidFill>
              <a:srgbClr val="002060"/>
            </a:solidFill>
          </a:ln>
          <a:effectLst>
            <a:glow rad="304800">
              <a:schemeClr val="bg1">
                <a:lumMod val="75000"/>
                <a:alpha val="40000"/>
              </a:schemeClr>
            </a:glow>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5" name="Rectangle 44">
            <a:extLst>
              <a:ext uri="{FF2B5EF4-FFF2-40B4-BE49-F238E27FC236}">
                <a16:creationId xmlns:a16="http://schemas.microsoft.com/office/drawing/2014/main" xmlns="" id="{F4A00960-49B4-43A4-955E-7A2675550F02}"/>
              </a:ext>
            </a:extLst>
          </p:cNvPr>
          <p:cNvSpPr/>
          <p:nvPr/>
        </p:nvSpPr>
        <p:spPr>
          <a:xfrm>
            <a:off x="4588347" y="2359518"/>
            <a:ext cx="3117448" cy="2204336"/>
          </a:xfrm>
          <a:prstGeom prst="rect">
            <a:avLst/>
          </a:prstGeom>
          <a:solidFill>
            <a:schemeClr val="bg1"/>
          </a:solidFill>
          <a:ln w="57150">
            <a:solidFill>
              <a:srgbClr val="002060"/>
            </a:solidFill>
          </a:ln>
          <a:effectLst>
            <a:glow rad="304800">
              <a:schemeClr val="bg1">
                <a:lumMod val="75000"/>
                <a:alpha val="40000"/>
              </a:schemeClr>
            </a:glow>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xmlns="" id="{B1C5A776-3945-4400-BA2D-435571291337}"/>
              </a:ext>
            </a:extLst>
          </p:cNvPr>
          <p:cNvSpPr/>
          <p:nvPr/>
        </p:nvSpPr>
        <p:spPr>
          <a:xfrm>
            <a:off x="653251" y="2359518"/>
            <a:ext cx="3117448" cy="2204336"/>
          </a:xfrm>
          <a:prstGeom prst="rect">
            <a:avLst/>
          </a:prstGeom>
          <a:solidFill>
            <a:schemeClr val="bg1"/>
          </a:solidFill>
          <a:ln w="57150">
            <a:solidFill>
              <a:srgbClr val="002060"/>
            </a:solidFill>
          </a:ln>
          <a:effectLst>
            <a:glow rad="304800">
              <a:schemeClr val="bg1">
                <a:lumMod val="75000"/>
                <a:alpha val="40000"/>
              </a:schemeClr>
            </a:glow>
            <a:outerShdw blurRad="50800" dist="38100" dir="18900000" algn="b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2" name="Slide Number Placeholder 2">
            <a:extLst>
              <a:ext uri="{FF2B5EF4-FFF2-40B4-BE49-F238E27FC236}">
                <a16:creationId xmlns:a16="http://schemas.microsoft.com/office/drawing/2014/main" xmlns="" id="{97EE5E78-5256-4B37-8A19-9E6CAB777DAE}"/>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pic>
        <p:nvPicPr>
          <p:cNvPr id="5" name="Image 4">
            <a:extLst>
              <a:ext uri="{FF2B5EF4-FFF2-40B4-BE49-F238E27FC236}">
                <a16:creationId xmlns:a16="http://schemas.microsoft.com/office/drawing/2014/main" xmlns="" id="{EF0E6F74-34EE-4736-AED8-3EF477A414C5}"/>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4655797" y="2878974"/>
            <a:ext cx="2982548" cy="1278235"/>
          </a:xfrm>
          <a:prstGeom prst="rect">
            <a:avLst/>
          </a:prstGeom>
        </p:spPr>
      </p:pic>
      <p:pic>
        <p:nvPicPr>
          <p:cNvPr id="7" name="Image 6">
            <a:extLst>
              <a:ext uri="{FF2B5EF4-FFF2-40B4-BE49-F238E27FC236}">
                <a16:creationId xmlns:a16="http://schemas.microsoft.com/office/drawing/2014/main" xmlns="" id="{A5B59F86-C109-4CF7-B00E-38E0482E2D7A}"/>
              </a:ext>
            </a:extLst>
          </p:cNvPr>
          <p:cNvPicPr>
            <a:picLocks noChangeAspect="1"/>
          </p:cNvPicPr>
          <p:nvPr/>
        </p:nvPicPr>
        <p:blipFill>
          <a:blip r:embed="rId4">
            <a:extLst>
              <a:ext uri="{28A0092B-C50C-407E-A947-70E740481C1C}">
                <a14:useLocalDpi xmlns:a14="http://schemas.microsoft.com/office/drawing/2010/main" xmlns="" val="0"/>
              </a:ext>
            </a:extLst>
          </a:blip>
          <a:stretch>
            <a:fillRect/>
          </a:stretch>
        </p:blipFill>
        <p:spPr>
          <a:xfrm>
            <a:off x="781393" y="2747311"/>
            <a:ext cx="2857500" cy="1428750"/>
          </a:xfrm>
          <a:prstGeom prst="rect">
            <a:avLst/>
          </a:prstGeom>
        </p:spPr>
      </p:pic>
      <p:sp>
        <p:nvSpPr>
          <p:cNvPr id="47" name="Flèche : double flèche horizontale 46">
            <a:extLst>
              <a:ext uri="{FF2B5EF4-FFF2-40B4-BE49-F238E27FC236}">
                <a16:creationId xmlns:a16="http://schemas.microsoft.com/office/drawing/2014/main" xmlns="" id="{8C121829-726A-45D2-B50D-44C4EB0877BF}"/>
              </a:ext>
            </a:extLst>
          </p:cNvPr>
          <p:cNvSpPr/>
          <p:nvPr/>
        </p:nvSpPr>
        <p:spPr>
          <a:xfrm>
            <a:off x="3879784" y="3485241"/>
            <a:ext cx="637509" cy="147051"/>
          </a:xfrm>
          <a:prstGeom prst="lef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2060"/>
              </a:solidFill>
            </a:endParaRPr>
          </a:p>
        </p:txBody>
      </p:sp>
      <p:sp>
        <p:nvSpPr>
          <p:cNvPr id="48" name="Zone de texte 483">
            <a:extLst>
              <a:ext uri="{FF2B5EF4-FFF2-40B4-BE49-F238E27FC236}">
                <a16:creationId xmlns:a16="http://schemas.microsoft.com/office/drawing/2014/main" xmlns="" id="{8946AD33-D90E-49BE-8D01-58268728A833}"/>
              </a:ext>
            </a:extLst>
          </p:cNvPr>
          <p:cNvSpPr txBox="1"/>
          <p:nvPr/>
        </p:nvSpPr>
        <p:spPr>
          <a:xfrm>
            <a:off x="3810876" y="3088040"/>
            <a:ext cx="913765" cy="25209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800"/>
              </a:spcAft>
            </a:pPr>
            <a:r>
              <a:rPr lang="fr-FR" sz="1600" b="1" dirty="0">
                <a:effectLst/>
                <a:latin typeface="Garamond" panose="02020404030301010803" pitchFamily="18" charset="0"/>
                <a:ea typeface="Calibri" panose="020F0502020204030204" pitchFamily="34" charset="0"/>
                <a:cs typeface="Arial" panose="020B0604020202020204" pitchFamily="34" charset="0"/>
              </a:rPr>
              <a:t>HTTP</a:t>
            </a:r>
            <a:endParaRPr lang="fr-FR" sz="1600" dirty="0">
              <a:effectLst/>
              <a:latin typeface="Garamond" panose="02020404030301010803" pitchFamily="18" charset="0"/>
              <a:ea typeface="Calibri" panose="020F0502020204030204" pitchFamily="34" charset="0"/>
              <a:cs typeface="Arial" panose="020B0604020202020204" pitchFamily="34" charset="0"/>
            </a:endParaRPr>
          </a:p>
        </p:txBody>
      </p:sp>
      <p:sp>
        <p:nvSpPr>
          <p:cNvPr id="49" name="Flèche : double flèche horizontale 48">
            <a:extLst>
              <a:ext uri="{FF2B5EF4-FFF2-40B4-BE49-F238E27FC236}">
                <a16:creationId xmlns:a16="http://schemas.microsoft.com/office/drawing/2014/main" xmlns="" id="{69AFB539-8EC0-49C2-BA01-C01C54048514}"/>
              </a:ext>
            </a:extLst>
          </p:cNvPr>
          <p:cNvSpPr/>
          <p:nvPr/>
        </p:nvSpPr>
        <p:spPr>
          <a:xfrm>
            <a:off x="7813766" y="3482660"/>
            <a:ext cx="637509" cy="147051"/>
          </a:xfrm>
          <a:prstGeom prst="leftRight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fr-FR">
              <a:solidFill>
                <a:srgbClr val="002060"/>
              </a:solidFill>
            </a:endParaRPr>
          </a:p>
        </p:txBody>
      </p:sp>
      <p:sp>
        <p:nvSpPr>
          <p:cNvPr id="52" name="Zone de texte 483">
            <a:extLst>
              <a:ext uri="{FF2B5EF4-FFF2-40B4-BE49-F238E27FC236}">
                <a16:creationId xmlns:a16="http://schemas.microsoft.com/office/drawing/2014/main" xmlns="" id="{3BEEFEE0-45A7-4206-8552-EDC97BD6C382}"/>
              </a:ext>
            </a:extLst>
          </p:cNvPr>
          <p:cNvSpPr txBox="1"/>
          <p:nvPr/>
        </p:nvSpPr>
        <p:spPr>
          <a:xfrm>
            <a:off x="1295369" y="4731546"/>
            <a:ext cx="1829548" cy="772823"/>
          </a:xfrm>
          <a:prstGeom prst="rect">
            <a:avLst/>
          </a:prstGeom>
          <a:noFill/>
          <a:ln w="6350">
            <a:noFill/>
          </a:ln>
          <a:effectLst>
            <a:outerShdw blurRad="50800" dist="38100" dir="16200000" rotWithShape="0">
              <a:prstClr val="black">
                <a:alpha val="40000"/>
              </a:prst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800"/>
              </a:spcAft>
            </a:pPr>
            <a:r>
              <a:rPr lang="fr-FR" sz="2800" b="1" i="1" dirty="0" err="1">
                <a:solidFill>
                  <a:srgbClr val="002060"/>
                </a:solidFill>
                <a:effectLst>
                  <a:outerShdw blurRad="38100" dist="38100" dir="2700000" algn="tl">
                    <a:srgbClr val="000000">
                      <a:alpha val="43137"/>
                    </a:srgbClr>
                  </a:outerShdw>
                </a:effectLst>
                <a:latin typeface="Garamond" panose="02020404030301010803" pitchFamily="18" charset="0"/>
                <a:ea typeface="Calibri" panose="020F0502020204030204" pitchFamily="34" charset="0"/>
                <a:cs typeface="Arial" panose="020B0604020202020204" pitchFamily="34" charset="0"/>
              </a:rPr>
              <a:t>Front-End</a:t>
            </a:r>
            <a:endParaRPr lang="fr-FR" sz="2800" i="1" dirty="0">
              <a:solidFill>
                <a:srgbClr val="002060"/>
              </a:solidFill>
              <a:effectLst>
                <a:outerShdw blurRad="38100" dist="38100" dir="2700000" algn="tl">
                  <a:srgbClr val="000000">
                    <a:alpha val="43137"/>
                  </a:srgbClr>
                </a:outerShdw>
              </a:effectLst>
              <a:latin typeface="Garamond" panose="02020404030301010803" pitchFamily="18" charset="0"/>
              <a:ea typeface="Calibri" panose="020F0502020204030204" pitchFamily="34" charset="0"/>
              <a:cs typeface="Arial" panose="020B0604020202020204" pitchFamily="34" charset="0"/>
            </a:endParaRPr>
          </a:p>
        </p:txBody>
      </p:sp>
      <p:sp>
        <p:nvSpPr>
          <p:cNvPr id="54" name="Zone de texte 483">
            <a:extLst>
              <a:ext uri="{FF2B5EF4-FFF2-40B4-BE49-F238E27FC236}">
                <a16:creationId xmlns:a16="http://schemas.microsoft.com/office/drawing/2014/main" xmlns="" id="{6F20243B-4E5D-4FD7-9BAC-436ECDEF8F2B}"/>
              </a:ext>
            </a:extLst>
          </p:cNvPr>
          <p:cNvSpPr txBox="1"/>
          <p:nvPr/>
        </p:nvSpPr>
        <p:spPr>
          <a:xfrm>
            <a:off x="5232297" y="4731545"/>
            <a:ext cx="1829548" cy="772823"/>
          </a:xfrm>
          <a:prstGeom prst="rect">
            <a:avLst/>
          </a:prstGeom>
          <a:noFill/>
          <a:ln w="6350">
            <a:noFill/>
          </a:ln>
          <a:effectLst>
            <a:outerShdw blurRad="50800" dist="38100" dir="16200000" rotWithShape="0">
              <a:prstClr val="black">
                <a:alpha val="40000"/>
              </a:prst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800"/>
              </a:spcAft>
            </a:pPr>
            <a:r>
              <a:rPr lang="fr-FR" sz="2800" b="1" i="1" dirty="0" err="1">
                <a:solidFill>
                  <a:srgbClr val="002060"/>
                </a:solidFill>
                <a:effectLst>
                  <a:outerShdw blurRad="38100" dist="38100" dir="2700000" algn="tl">
                    <a:srgbClr val="000000">
                      <a:alpha val="43137"/>
                    </a:srgbClr>
                  </a:outerShdw>
                </a:effectLst>
                <a:latin typeface="Garamond" panose="02020404030301010803" pitchFamily="18" charset="0"/>
                <a:ea typeface="Calibri" panose="020F0502020204030204" pitchFamily="34" charset="0"/>
                <a:cs typeface="Arial" panose="020B0604020202020204" pitchFamily="34" charset="0"/>
              </a:rPr>
              <a:t>Back-End</a:t>
            </a:r>
            <a:endParaRPr lang="fr-FR" sz="2800" i="1" dirty="0">
              <a:solidFill>
                <a:srgbClr val="002060"/>
              </a:solidFill>
              <a:effectLst>
                <a:outerShdw blurRad="38100" dist="38100" dir="2700000" algn="tl">
                  <a:srgbClr val="000000">
                    <a:alpha val="43137"/>
                  </a:srgbClr>
                </a:outerShdw>
              </a:effectLst>
              <a:latin typeface="Garamond" panose="02020404030301010803" pitchFamily="18" charset="0"/>
              <a:ea typeface="Calibri" panose="020F0502020204030204" pitchFamily="34" charset="0"/>
              <a:cs typeface="Arial" panose="020B0604020202020204" pitchFamily="34" charset="0"/>
            </a:endParaRPr>
          </a:p>
        </p:txBody>
      </p:sp>
      <p:sp>
        <p:nvSpPr>
          <p:cNvPr id="55" name="Zone de texte 483">
            <a:extLst>
              <a:ext uri="{FF2B5EF4-FFF2-40B4-BE49-F238E27FC236}">
                <a16:creationId xmlns:a16="http://schemas.microsoft.com/office/drawing/2014/main" xmlns="" id="{06C00101-F76B-4D41-88AE-9CBCE2E75B80}"/>
              </a:ext>
            </a:extLst>
          </p:cNvPr>
          <p:cNvSpPr txBox="1"/>
          <p:nvPr/>
        </p:nvSpPr>
        <p:spPr>
          <a:xfrm>
            <a:off x="8768834" y="4731544"/>
            <a:ext cx="2861148" cy="772823"/>
          </a:xfrm>
          <a:prstGeom prst="rect">
            <a:avLst/>
          </a:prstGeom>
          <a:noFill/>
          <a:ln w="6350">
            <a:noFill/>
          </a:ln>
          <a:effectLst>
            <a:outerShdw blurRad="50800" dist="38100" dir="16200000" rotWithShape="0">
              <a:prstClr val="black">
                <a:alpha val="40000"/>
              </a:prstClr>
            </a:outerShdw>
          </a:effectLst>
        </p:spPr>
        <p:txBody>
          <a:bodyPr rot="0" spcFirstLastPara="0" vert="horz" wrap="square" lIns="91440" tIns="45720" rIns="91440" bIns="45720" numCol="1" spcCol="0" rtlCol="0" fromWordArt="0" anchor="t" anchorCtr="0" forceAA="0" compatLnSpc="1">
            <a:prstTxWarp prst="textNoShape">
              <a:avLst/>
            </a:prstTxWarp>
            <a:noAutofit/>
          </a:bodyPr>
          <a:lstStyle/>
          <a:p>
            <a:pPr algn="just">
              <a:lnSpc>
                <a:spcPct val="150000"/>
              </a:lnSpc>
              <a:spcAft>
                <a:spcPts val="800"/>
              </a:spcAft>
            </a:pPr>
            <a:r>
              <a:rPr lang="fr-FR" sz="2800" b="1" i="1" dirty="0">
                <a:solidFill>
                  <a:srgbClr val="002060"/>
                </a:solidFill>
                <a:effectLst>
                  <a:outerShdw blurRad="38100" dist="38100" dir="2700000" algn="tl">
                    <a:srgbClr val="000000">
                      <a:alpha val="43137"/>
                    </a:srgbClr>
                  </a:outerShdw>
                </a:effectLst>
                <a:latin typeface="Garamond" panose="02020404030301010803" pitchFamily="18" charset="0"/>
                <a:ea typeface="Calibri" panose="020F0502020204030204" pitchFamily="34" charset="0"/>
                <a:cs typeface="Arial" panose="020B0604020202020204" pitchFamily="34" charset="0"/>
              </a:rPr>
              <a:t>Base de données</a:t>
            </a:r>
            <a:endParaRPr lang="fr-FR" sz="2800" i="1" dirty="0">
              <a:solidFill>
                <a:srgbClr val="002060"/>
              </a:solidFill>
              <a:effectLst>
                <a:outerShdw blurRad="38100" dist="38100" dir="2700000" algn="tl">
                  <a:srgbClr val="000000">
                    <a:alpha val="43137"/>
                  </a:srgbClr>
                </a:outerShdw>
              </a:effectLst>
              <a:latin typeface="Garamond" panose="02020404030301010803" pitchFamily="18" charset="0"/>
              <a:ea typeface="Calibri" panose="020F0502020204030204" pitchFamily="34" charset="0"/>
              <a:cs typeface="Arial" panose="020B0604020202020204" pitchFamily="34" charset="0"/>
            </a:endParaRPr>
          </a:p>
        </p:txBody>
      </p:sp>
      <p:sp>
        <p:nvSpPr>
          <p:cNvPr id="22" name="Rectangle 21">
            <a:extLst>
              <a:ext uri="{FF2B5EF4-FFF2-40B4-BE49-F238E27FC236}">
                <a16:creationId xmlns:a16="http://schemas.microsoft.com/office/drawing/2014/main" xmlns="" id="{D9D306D0-6D3E-41B7-A456-1548AF593BC7}"/>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Conception de la solution </a:t>
            </a:r>
            <a:r>
              <a:rPr lang="fr-FR" sz="2000" dirty="0" smtClean="0">
                <a:solidFill>
                  <a:srgbClr val="002060"/>
                </a:solidFill>
                <a:latin typeface="Century Gothic" pitchFamily="34" charset="0"/>
              </a:rPr>
              <a:t>1/3</a:t>
            </a:r>
            <a:endParaRPr lang="fr-FR" sz="2000" dirty="0">
              <a:solidFill>
                <a:srgbClr val="002060"/>
              </a:solidFill>
              <a:latin typeface="Century Gothic" pitchFamily="34" charset="0"/>
            </a:endParaRPr>
          </a:p>
        </p:txBody>
      </p:sp>
      <p:sp>
        <p:nvSpPr>
          <p:cNvPr id="24" name="TextBox 64">
            <a:extLst>
              <a:ext uri="{FF2B5EF4-FFF2-40B4-BE49-F238E27FC236}">
                <a16:creationId xmlns:a16="http://schemas.microsoft.com/office/drawing/2014/main" xmlns="" id="{A0ACAB4D-6963-4C3A-A2D5-7E7E17EA58C2}"/>
              </a:ext>
            </a:extLst>
          </p:cNvPr>
          <p:cNvSpPr txBox="1"/>
          <p:nvPr/>
        </p:nvSpPr>
        <p:spPr>
          <a:xfrm>
            <a:off x="483707" y="430186"/>
            <a:ext cx="2827056" cy="400110"/>
          </a:xfrm>
          <a:prstGeom prst="rect">
            <a:avLst/>
          </a:prstGeom>
          <a:noFill/>
        </p:spPr>
        <p:txBody>
          <a:bodyPr wrap="none" lIns="0" rtlCol="0">
            <a:spAutoFit/>
          </a:bodyPr>
          <a:lstStyle/>
          <a:p>
            <a:pPr lvl="0">
              <a:defRPr/>
            </a:pPr>
            <a:r>
              <a:rPr lang="fr-FR" sz="2000" dirty="0">
                <a:solidFill>
                  <a:srgbClr val="00B1E1">
                    <a:alpha val="70000"/>
                  </a:srgbClr>
                </a:solidFill>
                <a:latin typeface="Century Gothic" panose="020B0502020202020204" pitchFamily="34" charset="0"/>
                <a:ea typeface="Open Sans" panose="020B0606030504020204" pitchFamily="34" charset="0"/>
                <a:cs typeface="Open Sans" panose="020B0606030504020204" pitchFamily="34" charset="0"/>
              </a:rPr>
              <a:t>Architecture physique</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25" name="TextBox 10">
            <a:extLst>
              <a:ext uri="{FF2B5EF4-FFF2-40B4-BE49-F238E27FC236}">
                <a16:creationId xmlns:a16="http://schemas.microsoft.com/office/drawing/2014/main" xmlns="" id="{6B72EE2A-97B6-4377-8628-8EEE790A4319}"/>
              </a:ext>
            </a:extLst>
          </p:cNvPr>
          <p:cNvSpPr txBox="1"/>
          <p:nvPr/>
        </p:nvSpPr>
        <p:spPr>
          <a:xfrm>
            <a:off x="0" y="6527047"/>
            <a:ext cx="11811721" cy="303175"/>
          </a:xfrm>
          <a:prstGeom prst="rect">
            <a:avLst/>
          </a:prstGeom>
          <a:noFill/>
        </p:spPr>
        <p:txBody>
          <a:bodyPr wrap="square" rtlCol="0">
            <a:spAutoFit/>
          </a:bodyPr>
          <a:lstStyle/>
          <a:p>
            <a:pPr defTabSz="609585"/>
            <a:r>
              <a:rPr lang="pt-BR" sz="1350" dirty="0" smtClean="0">
                <a:solidFill>
                  <a:schemeClr val="bg1">
                    <a:lumMod val="75000"/>
                  </a:schemeClr>
                </a:solidFill>
                <a:latin typeface="Malgun Gothic" pitchFamily="34" charset="-127"/>
                <a:ea typeface="Malgun Gothic" pitchFamily="34" charset="-127"/>
              </a:rPr>
              <a:t>Introduction | Présentation ERM  </a:t>
            </a:r>
            <a:r>
              <a:rPr lang="pt-BR" sz="1350" dirty="0">
                <a:solidFill>
                  <a:prstClr val="white">
                    <a:lumMod val="75000"/>
                  </a:prstClr>
                </a:solidFill>
                <a:latin typeface="Malgun Gothic" pitchFamily="34" charset="-127"/>
                <a:ea typeface="Malgun Gothic" pitchFamily="34" charset="-127"/>
                <a:cs typeface="Lato Regular"/>
              </a:rPr>
              <a:t>| </a:t>
            </a:r>
            <a:r>
              <a:rPr lang="fr-FR" sz="1350" dirty="0">
                <a:solidFill>
                  <a:schemeClr val="bg1">
                    <a:lumMod val="75000"/>
                  </a:schemeClr>
                </a:solidFill>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Conception de la solution </a:t>
            </a:r>
            <a:r>
              <a:rPr lang="pt-BR" sz="1350" dirty="0">
                <a:solidFill>
                  <a:prstClr val="white">
                    <a:lumMod val="75000"/>
                  </a:prstClr>
                </a:solidFill>
                <a:latin typeface="Malgun Gothic" pitchFamily="34" charset="-127"/>
                <a:ea typeface="Malgun Gothic" pitchFamily="34" charset="-127"/>
                <a:cs typeface="Lato Regular"/>
              </a:rPr>
              <a:t>| Réalisation | Conclusion et perspectives</a:t>
            </a:r>
          </a:p>
        </p:txBody>
      </p:sp>
      <p:cxnSp>
        <p:nvCxnSpPr>
          <p:cNvPr id="26" name="Connecteur droit 25">
            <a:extLst>
              <a:ext uri="{FF2B5EF4-FFF2-40B4-BE49-F238E27FC236}">
                <a16:creationId xmlns:a16="http://schemas.microsoft.com/office/drawing/2014/main" xmlns="" id="{40AAD228-A3FF-4BF1-8E70-A34EBB0D2C55}"/>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0" name="TextBox 64">
            <a:extLst>
              <a:ext uri="{FF2B5EF4-FFF2-40B4-BE49-F238E27FC236}">
                <a16:creationId xmlns:a16="http://schemas.microsoft.com/office/drawing/2014/main" xmlns="" id="{A0ACAB4D-6963-4C3A-A2D5-7E7E17EA58C2}"/>
              </a:ext>
            </a:extLst>
          </p:cNvPr>
          <p:cNvSpPr txBox="1"/>
          <p:nvPr/>
        </p:nvSpPr>
        <p:spPr>
          <a:xfrm>
            <a:off x="5013554" y="1137063"/>
            <a:ext cx="2418291" cy="400110"/>
          </a:xfrm>
          <a:prstGeom prst="rect">
            <a:avLst/>
          </a:prstGeom>
          <a:noFill/>
        </p:spPr>
        <p:txBody>
          <a:bodyPr wrap="none" lIns="0" rtlCol="0">
            <a:spAutoFit/>
          </a:bodyPr>
          <a:lstStyle/>
          <a:p>
            <a:pPr lvl="0">
              <a:defRPr/>
            </a:pPr>
            <a:r>
              <a:rPr lang="fr-FR" sz="2000" dirty="0">
                <a:solidFill>
                  <a:srgbClr val="00B1E1">
                    <a:alpha val="70000"/>
                  </a:srgbClr>
                </a:solidFill>
                <a:latin typeface="Century Gothic" panose="020B0502020202020204" pitchFamily="34" charset="0"/>
                <a:ea typeface="Open Sans" panose="020B0606030504020204" pitchFamily="34" charset="0"/>
                <a:cs typeface="Open Sans" panose="020B0606030504020204" pitchFamily="34" charset="0"/>
              </a:rPr>
              <a:t>Architecture 3-tiers</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pic>
        <p:nvPicPr>
          <p:cNvPr id="61442" name="Picture 2" descr="PostgreSQL Logo | Relational database, Relational database ..."/>
          <p:cNvPicPr>
            <a:picLocks noChangeAspect="1" noChangeArrowheads="1"/>
          </p:cNvPicPr>
          <p:nvPr/>
        </p:nvPicPr>
        <p:blipFill>
          <a:blip r:embed="rId5"/>
          <a:srcRect/>
          <a:stretch>
            <a:fillRect/>
          </a:stretch>
        </p:blipFill>
        <p:spPr bwMode="auto">
          <a:xfrm>
            <a:off x="9081743" y="2533134"/>
            <a:ext cx="2019215" cy="1878227"/>
          </a:xfrm>
          <a:prstGeom prst="rect">
            <a:avLst/>
          </a:prstGeom>
          <a:noFill/>
        </p:spPr>
      </p:pic>
    </p:spTree>
    <p:extLst>
      <p:ext uri="{BB962C8B-B14F-4D97-AF65-F5344CB8AC3E}">
        <p14:creationId xmlns:p14="http://schemas.microsoft.com/office/powerpoint/2010/main" xmlns="" val="37149189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10" presetClass="entr" presetSubtype="0" fill="hold" grpId="0" nodeType="after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wipe(left)">
                                      <p:cBhvr>
                                        <p:cTn id="22" dur="500"/>
                                        <p:tgtEl>
                                          <p:spTgt spid="48"/>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wipe(left)">
                                      <p:cBhvr>
                                        <p:cTn id="25" dur="500"/>
                                        <p:tgtEl>
                                          <p:spTgt spid="47"/>
                                        </p:tgtEl>
                                      </p:cBhvr>
                                    </p:animEffect>
                                  </p:childTnLst>
                                </p:cTn>
                              </p:par>
                            </p:childTnLst>
                          </p:cTn>
                        </p:par>
                        <p:par>
                          <p:cTn id="26" fill="hold">
                            <p:stCondLst>
                              <p:cond delay="1500"/>
                            </p:stCondLst>
                            <p:childTnLst>
                              <p:par>
                                <p:cTn id="27" presetID="53" presetClass="entr" presetSubtype="16" fill="hold" nodeType="afterEffect">
                                  <p:stCondLst>
                                    <p:cond delay="0"/>
                                  </p:stCondLst>
                                  <p:childTnLst>
                                    <p:set>
                                      <p:cBhvr>
                                        <p:cTn id="28" dur="1" fill="hold">
                                          <p:stCondLst>
                                            <p:cond delay="0"/>
                                          </p:stCondLst>
                                        </p:cTn>
                                        <p:tgtEl>
                                          <p:spTgt spid="5"/>
                                        </p:tgtEl>
                                        <p:attrNameLst>
                                          <p:attrName>style.visibility</p:attrName>
                                        </p:attrNameLst>
                                      </p:cBhvr>
                                      <p:to>
                                        <p:strVal val="visible"/>
                                      </p:to>
                                    </p:set>
                                    <p:anim calcmode="lin" valueType="num">
                                      <p:cBhvr>
                                        <p:cTn id="29" dur="500" fill="hold"/>
                                        <p:tgtEl>
                                          <p:spTgt spid="5"/>
                                        </p:tgtEl>
                                        <p:attrNameLst>
                                          <p:attrName>ppt_w</p:attrName>
                                        </p:attrNameLst>
                                      </p:cBhvr>
                                      <p:tavLst>
                                        <p:tav tm="0">
                                          <p:val>
                                            <p:fltVal val="0"/>
                                          </p:val>
                                        </p:tav>
                                        <p:tav tm="100000">
                                          <p:val>
                                            <p:strVal val="#ppt_w"/>
                                          </p:val>
                                        </p:tav>
                                      </p:tavLst>
                                    </p:anim>
                                    <p:anim calcmode="lin" valueType="num">
                                      <p:cBhvr>
                                        <p:cTn id="30" dur="500" fill="hold"/>
                                        <p:tgtEl>
                                          <p:spTgt spid="5"/>
                                        </p:tgtEl>
                                        <p:attrNameLst>
                                          <p:attrName>ppt_h</p:attrName>
                                        </p:attrNameLst>
                                      </p:cBhvr>
                                      <p:tavLst>
                                        <p:tav tm="0">
                                          <p:val>
                                            <p:fltVal val="0"/>
                                          </p:val>
                                        </p:tav>
                                        <p:tav tm="100000">
                                          <p:val>
                                            <p:strVal val="#ppt_h"/>
                                          </p:val>
                                        </p:tav>
                                      </p:tavLst>
                                    </p:anim>
                                    <p:animEffect transition="in" filter="fade">
                                      <p:cBhvr>
                                        <p:cTn id="31" dur="500"/>
                                        <p:tgtEl>
                                          <p:spTgt spid="5"/>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5"/>
                                        </p:tgtEl>
                                        <p:attrNameLst>
                                          <p:attrName>style.visibility</p:attrName>
                                        </p:attrNameLst>
                                      </p:cBhvr>
                                      <p:to>
                                        <p:strVal val="visible"/>
                                      </p:to>
                                    </p:set>
                                    <p:anim calcmode="lin" valueType="num">
                                      <p:cBhvr>
                                        <p:cTn id="34" dur="500" fill="hold"/>
                                        <p:tgtEl>
                                          <p:spTgt spid="45"/>
                                        </p:tgtEl>
                                        <p:attrNameLst>
                                          <p:attrName>ppt_w</p:attrName>
                                        </p:attrNameLst>
                                      </p:cBhvr>
                                      <p:tavLst>
                                        <p:tav tm="0">
                                          <p:val>
                                            <p:fltVal val="0"/>
                                          </p:val>
                                        </p:tav>
                                        <p:tav tm="100000">
                                          <p:val>
                                            <p:strVal val="#ppt_w"/>
                                          </p:val>
                                        </p:tav>
                                      </p:tavLst>
                                    </p:anim>
                                    <p:anim calcmode="lin" valueType="num">
                                      <p:cBhvr>
                                        <p:cTn id="35" dur="500" fill="hold"/>
                                        <p:tgtEl>
                                          <p:spTgt spid="45"/>
                                        </p:tgtEl>
                                        <p:attrNameLst>
                                          <p:attrName>ppt_h</p:attrName>
                                        </p:attrNameLst>
                                      </p:cBhvr>
                                      <p:tavLst>
                                        <p:tav tm="0">
                                          <p:val>
                                            <p:fltVal val="0"/>
                                          </p:val>
                                        </p:tav>
                                        <p:tav tm="100000">
                                          <p:val>
                                            <p:strVal val="#ppt_h"/>
                                          </p:val>
                                        </p:tav>
                                      </p:tavLst>
                                    </p:anim>
                                    <p:animEffect transition="in" filter="fade">
                                      <p:cBhvr>
                                        <p:cTn id="36" dur="500"/>
                                        <p:tgtEl>
                                          <p:spTgt spid="45"/>
                                        </p:tgtEl>
                                      </p:cBhvr>
                                    </p:animEffect>
                                  </p:childTnLst>
                                </p:cTn>
                              </p:par>
                            </p:childTnLst>
                          </p:cTn>
                        </p:par>
                        <p:par>
                          <p:cTn id="37" fill="hold">
                            <p:stCondLst>
                              <p:cond delay="2000"/>
                            </p:stCondLst>
                            <p:childTnLst>
                              <p:par>
                                <p:cTn id="38" presetID="10" presetClass="entr" presetSubtype="0" fill="hold" grpId="0" nodeType="afterEffect">
                                  <p:stCondLst>
                                    <p:cond delay="0"/>
                                  </p:stCondLst>
                                  <p:childTnLst>
                                    <p:set>
                                      <p:cBhvr>
                                        <p:cTn id="39" dur="1" fill="hold">
                                          <p:stCondLst>
                                            <p:cond delay="0"/>
                                          </p:stCondLst>
                                        </p:cTn>
                                        <p:tgtEl>
                                          <p:spTgt spid="54"/>
                                        </p:tgtEl>
                                        <p:attrNameLst>
                                          <p:attrName>style.visibility</p:attrName>
                                        </p:attrNameLst>
                                      </p:cBhvr>
                                      <p:to>
                                        <p:strVal val="visible"/>
                                      </p:to>
                                    </p:set>
                                    <p:animEffect transition="in" filter="fade">
                                      <p:cBhvr>
                                        <p:cTn id="40" dur="500"/>
                                        <p:tgtEl>
                                          <p:spTgt spid="54"/>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49"/>
                                        </p:tgtEl>
                                        <p:attrNameLst>
                                          <p:attrName>style.visibility</p:attrName>
                                        </p:attrNameLst>
                                      </p:cBhvr>
                                      <p:to>
                                        <p:strVal val="visible"/>
                                      </p:to>
                                    </p:set>
                                    <p:animEffect transition="in" filter="wipe(left)">
                                      <p:cBhvr>
                                        <p:cTn id="43" dur="500"/>
                                        <p:tgtEl>
                                          <p:spTgt spid="49"/>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46"/>
                                        </p:tgtEl>
                                        <p:attrNameLst>
                                          <p:attrName>style.visibility</p:attrName>
                                        </p:attrNameLst>
                                      </p:cBhvr>
                                      <p:to>
                                        <p:strVal val="visible"/>
                                      </p:to>
                                    </p:set>
                                    <p:anim calcmode="lin" valueType="num">
                                      <p:cBhvr>
                                        <p:cTn id="46" dur="500" fill="hold"/>
                                        <p:tgtEl>
                                          <p:spTgt spid="46"/>
                                        </p:tgtEl>
                                        <p:attrNameLst>
                                          <p:attrName>ppt_w</p:attrName>
                                        </p:attrNameLst>
                                      </p:cBhvr>
                                      <p:tavLst>
                                        <p:tav tm="0">
                                          <p:val>
                                            <p:fltVal val="0"/>
                                          </p:val>
                                        </p:tav>
                                        <p:tav tm="100000">
                                          <p:val>
                                            <p:strVal val="#ppt_w"/>
                                          </p:val>
                                        </p:tav>
                                      </p:tavLst>
                                    </p:anim>
                                    <p:anim calcmode="lin" valueType="num">
                                      <p:cBhvr>
                                        <p:cTn id="47" dur="500" fill="hold"/>
                                        <p:tgtEl>
                                          <p:spTgt spid="46"/>
                                        </p:tgtEl>
                                        <p:attrNameLst>
                                          <p:attrName>ppt_h</p:attrName>
                                        </p:attrNameLst>
                                      </p:cBhvr>
                                      <p:tavLst>
                                        <p:tav tm="0">
                                          <p:val>
                                            <p:fltVal val="0"/>
                                          </p:val>
                                        </p:tav>
                                        <p:tav tm="100000">
                                          <p:val>
                                            <p:strVal val="#ppt_h"/>
                                          </p:val>
                                        </p:tav>
                                      </p:tavLst>
                                    </p:anim>
                                    <p:animEffect transition="in" filter="fade">
                                      <p:cBhvr>
                                        <p:cTn id="48" dur="500"/>
                                        <p:tgtEl>
                                          <p:spTgt spid="46"/>
                                        </p:tgtEl>
                                      </p:cBhvr>
                                    </p:animEffect>
                                  </p:childTnLst>
                                </p:cTn>
                              </p:par>
                            </p:childTnLst>
                          </p:cTn>
                        </p:par>
                        <p:par>
                          <p:cTn id="49" fill="hold">
                            <p:stCondLst>
                              <p:cond delay="2500"/>
                            </p:stCondLst>
                            <p:childTnLst>
                              <p:par>
                                <p:cTn id="50" presetID="2" presetClass="entr" presetSubtype="4" fill="hold" nodeType="afterEffect">
                                  <p:stCondLst>
                                    <p:cond delay="0"/>
                                  </p:stCondLst>
                                  <p:childTnLst>
                                    <p:set>
                                      <p:cBhvr>
                                        <p:cTn id="51" dur="1" fill="hold">
                                          <p:stCondLst>
                                            <p:cond delay="0"/>
                                          </p:stCondLst>
                                        </p:cTn>
                                        <p:tgtEl>
                                          <p:spTgt spid="61442"/>
                                        </p:tgtEl>
                                        <p:attrNameLst>
                                          <p:attrName>style.visibility</p:attrName>
                                        </p:attrNameLst>
                                      </p:cBhvr>
                                      <p:to>
                                        <p:strVal val="visible"/>
                                      </p:to>
                                    </p:set>
                                    <p:anim calcmode="lin" valueType="num">
                                      <p:cBhvr additive="base">
                                        <p:cTn id="52" dur="500" fill="hold"/>
                                        <p:tgtEl>
                                          <p:spTgt spid="61442"/>
                                        </p:tgtEl>
                                        <p:attrNameLst>
                                          <p:attrName>ppt_x</p:attrName>
                                        </p:attrNameLst>
                                      </p:cBhvr>
                                      <p:tavLst>
                                        <p:tav tm="0">
                                          <p:val>
                                            <p:strVal val="#ppt_x"/>
                                          </p:val>
                                        </p:tav>
                                        <p:tav tm="100000">
                                          <p:val>
                                            <p:strVal val="#ppt_x"/>
                                          </p:val>
                                        </p:tav>
                                      </p:tavLst>
                                    </p:anim>
                                    <p:anim calcmode="lin" valueType="num">
                                      <p:cBhvr additive="base">
                                        <p:cTn id="53" dur="500" fill="hold"/>
                                        <p:tgtEl>
                                          <p:spTgt spid="61442"/>
                                        </p:tgtEl>
                                        <p:attrNameLst>
                                          <p:attrName>ppt_y</p:attrName>
                                        </p:attrNameLst>
                                      </p:cBhvr>
                                      <p:tavLst>
                                        <p:tav tm="0">
                                          <p:val>
                                            <p:strVal val="1+#ppt_h/2"/>
                                          </p:val>
                                        </p:tav>
                                        <p:tav tm="100000">
                                          <p:val>
                                            <p:strVal val="#ppt_y"/>
                                          </p:val>
                                        </p:tav>
                                      </p:tavLst>
                                    </p:anim>
                                  </p:childTnLst>
                                </p:cTn>
                              </p:par>
                            </p:childTnLst>
                          </p:cTn>
                        </p:par>
                        <p:par>
                          <p:cTn id="54" fill="hold">
                            <p:stCondLst>
                              <p:cond delay="3000"/>
                            </p:stCondLst>
                            <p:childTnLst>
                              <p:par>
                                <p:cTn id="55" presetID="10" presetClass="entr" presetSubtype="0" fill="hold" grpId="0"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5" grpId="0" animBg="1"/>
      <p:bldP spid="8" grpId="0" animBg="1"/>
      <p:bldP spid="47" grpId="0" animBg="1"/>
      <p:bldP spid="48" grpId="0"/>
      <p:bldP spid="49" grpId="0" animBg="1"/>
      <p:bldP spid="52" grpId="0"/>
      <p:bldP spid="54" grpId="0"/>
      <p:bldP spid="5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e 5">
            <a:extLst>
              <a:ext uri="{FF2B5EF4-FFF2-40B4-BE49-F238E27FC236}">
                <a16:creationId xmlns:a16="http://schemas.microsoft.com/office/drawing/2014/main" xmlns="" id="{60FF1118-B1C8-474B-B790-737EE782EA3C}"/>
              </a:ext>
            </a:extLst>
          </p:cNvPr>
          <p:cNvGrpSpPr/>
          <p:nvPr/>
        </p:nvGrpSpPr>
        <p:grpSpPr>
          <a:xfrm>
            <a:off x="6861900" y="698643"/>
            <a:ext cx="247815" cy="5673336"/>
            <a:chOff x="6368579" y="1365035"/>
            <a:chExt cx="81643" cy="4986779"/>
          </a:xfrm>
        </p:grpSpPr>
        <p:cxnSp>
          <p:nvCxnSpPr>
            <p:cNvPr id="4" name="Connecteur droit avec flèche 3">
              <a:extLst>
                <a:ext uri="{FF2B5EF4-FFF2-40B4-BE49-F238E27FC236}">
                  <a16:creationId xmlns:a16="http://schemas.microsoft.com/office/drawing/2014/main" xmlns="" id="{127AC0B3-5773-4D3A-AA6F-3EA886550E1F}"/>
                </a:ext>
              </a:extLst>
            </p:cNvPr>
            <p:cNvCxnSpPr/>
            <p:nvPr/>
          </p:nvCxnSpPr>
          <p:spPr>
            <a:xfrm>
              <a:off x="6417565" y="1412879"/>
              <a:ext cx="0" cy="4938935"/>
            </a:xfrm>
            <a:prstGeom prst="straightConnector1">
              <a:avLst/>
            </a:prstGeom>
            <a:ln w="28575" cap="flat" cmpd="sng" algn="ctr">
              <a:solidFill>
                <a:srgbClr val="309DD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5" name="Ellipse 4">
              <a:extLst>
                <a:ext uri="{FF2B5EF4-FFF2-40B4-BE49-F238E27FC236}">
                  <a16:creationId xmlns:a16="http://schemas.microsoft.com/office/drawing/2014/main" xmlns="" id="{4695F64B-8022-46BC-B5CD-FC0421D4365E}"/>
                </a:ext>
              </a:extLst>
            </p:cNvPr>
            <p:cNvSpPr/>
            <p:nvPr/>
          </p:nvSpPr>
          <p:spPr>
            <a:xfrm flipV="1">
              <a:off x="6368579" y="1365035"/>
              <a:ext cx="81643" cy="85780"/>
            </a:xfrm>
            <a:prstGeom prst="ellipse">
              <a:avLst/>
            </a:prstGeom>
            <a:solidFill>
              <a:srgbClr val="309DD3"/>
            </a:solidFill>
            <a:ln>
              <a:solidFill>
                <a:srgbClr val="309DD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76" name="Rectangle 75">
            <a:extLst>
              <a:ext uri="{FF2B5EF4-FFF2-40B4-BE49-F238E27FC236}">
                <a16:creationId xmlns:a16="http://schemas.microsoft.com/office/drawing/2014/main" xmlns="" id="{9EC464AA-E903-4A27-A18D-65CECAC3D230}"/>
              </a:ext>
            </a:extLst>
          </p:cNvPr>
          <p:cNvSpPr/>
          <p:nvPr/>
        </p:nvSpPr>
        <p:spPr>
          <a:xfrm>
            <a:off x="590676" y="576845"/>
            <a:ext cx="1120820" cy="630942"/>
          </a:xfrm>
          <a:prstGeom prst="rect">
            <a:avLst/>
          </a:prstGeom>
        </p:spPr>
        <p:txBody>
          <a:bodyPr wrap="none">
            <a:spAutoFit/>
          </a:bodyPr>
          <a:lstStyle/>
          <a:p>
            <a:r>
              <a:rPr lang="fr-FR" sz="3500" dirty="0">
                <a:solidFill>
                  <a:srgbClr val="002060"/>
                </a:solidFill>
                <a:latin typeface="Century Gothic" pitchFamily="34" charset="0"/>
              </a:rPr>
              <a:t>Plan</a:t>
            </a:r>
          </a:p>
        </p:txBody>
      </p:sp>
      <p:grpSp>
        <p:nvGrpSpPr>
          <p:cNvPr id="77" name="Group 242">
            <a:extLst>
              <a:ext uri="{FF2B5EF4-FFF2-40B4-BE49-F238E27FC236}">
                <a16:creationId xmlns:a16="http://schemas.microsoft.com/office/drawing/2014/main" xmlns="" id="{5B4B799B-CDF7-4D29-A66C-8580D0C03E53}"/>
              </a:ext>
            </a:extLst>
          </p:cNvPr>
          <p:cNvGrpSpPr/>
          <p:nvPr/>
        </p:nvGrpSpPr>
        <p:grpSpPr>
          <a:xfrm>
            <a:off x="725620" y="1175401"/>
            <a:ext cx="910892" cy="64771"/>
            <a:chOff x="9179076" y="1527024"/>
            <a:chExt cx="910892" cy="64771"/>
          </a:xfrm>
          <a:solidFill>
            <a:srgbClr val="00B1E1"/>
          </a:solidFill>
        </p:grpSpPr>
        <p:cxnSp>
          <p:nvCxnSpPr>
            <p:cNvPr id="78" name="Straight Connector 243">
              <a:extLst>
                <a:ext uri="{FF2B5EF4-FFF2-40B4-BE49-F238E27FC236}">
                  <a16:creationId xmlns:a16="http://schemas.microsoft.com/office/drawing/2014/main" xmlns="" id="{64C3DFA2-0419-4AE5-92FE-9142041CB46C}"/>
                </a:ext>
              </a:extLst>
            </p:cNvPr>
            <p:cNvCxnSpPr>
              <a:cxnSpLocks/>
            </p:cNvCxnSpPr>
            <p:nvPr/>
          </p:nvCxnSpPr>
          <p:spPr>
            <a:xfrm>
              <a:off x="9179076" y="1559409"/>
              <a:ext cx="378096" cy="0"/>
            </a:xfrm>
            <a:prstGeom prst="line">
              <a:avLst/>
            </a:prstGeom>
            <a:grpFill/>
            <a:ln w="44450" cap="rnd" cmpd="sng" algn="ctr">
              <a:solidFill>
                <a:srgbClr val="00B1E1"/>
              </a:solidFill>
              <a:prstDash val="solid"/>
              <a:miter lim="800000"/>
            </a:ln>
            <a:effectLst/>
          </p:spPr>
        </p:cxnSp>
        <p:sp>
          <p:nvSpPr>
            <p:cNvPr id="79" name="Oval 244">
              <a:extLst>
                <a:ext uri="{FF2B5EF4-FFF2-40B4-BE49-F238E27FC236}">
                  <a16:creationId xmlns:a16="http://schemas.microsoft.com/office/drawing/2014/main" xmlns="" id="{2CFA68BC-03F9-4FC9-84F6-FB2A753BD493}"/>
                </a:ext>
              </a:extLst>
            </p:cNvPr>
            <p:cNvSpPr>
              <a:spLocks noChangeAspect="1"/>
            </p:cNvSpPr>
            <p:nvPr/>
          </p:nvSpPr>
          <p:spPr>
            <a:xfrm>
              <a:off x="9602136" y="1527024"/>
              <a:ext cx="64771" cy="64771"/>
            </a:xfrm>
            <a:prstGeom prst="ellipse">
              <a:avLst/>
            </a:prstGeom>
            <a:grpFill/>
            <a:ln w="12700" cap="flat" cmpd="sng" algn="ctr">
              <a:solidFill>
                <a:srgbClr val="00B1E1"/>
              </a:solidFill>
              <a:prstDash val="solid"/>
              <a:miter lim="800000"/>
            </a:ln>
            <a:effectLst/>
          </p:spPr>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0" name="Straight Connector 245">
              <a:extLst>
                <a:ext uri="{FF2B5EF4-FFF2-40B4-BE49-F238E27FC236}">
                  <a16:creationId xmlns:a16="http://schemas.microsoft.com/office/drawing/2014/main" xmlns="" id="{4D4D73CF-BB65-4FC7-B09C-F5477F256A92}"/>
                </a:ext>
              </a:extLst>
            </p:cNvPr>
            <p:cNvCxnSpPr>
              <a:cxnSpLocks/>
            </p:cNvCxnSpPr>
            <p:nvPr/>
          </p:nvCxnSpPr>
          <p:spPr>
            <a:xfrm>
              <a:off x="9711872" y="1559409"/>
              <a:ext cx="378096" cy="0"/>
            </a:xfrm>
            <a:prstGeom prst="line">
              <a:avLst/>
            </a:prstGeom>
            <a:grpFill/>
            <a:ln w="44450" cap="rnd" cmpd="sng" algn="ctr">
              <a:solidFill>
                <a:srgbClr val="00B1E1"/>
              </a:solidFill>
              <a:prstDash val="solid"/>
              <a:miter lim="800000"/>
              <a:tailEnd type="none" w="sm" len="sm"/>
            </a:ln>
            <a:effectLst/>
          </p:spPr>
        </p:cxnSp>
      </p:grpSp>
      <p:sp>
        <p:nvSpPr>
          <p:cNvPr id="1084" name="Google Shape;183;p2">
            <a:extLst>
              <a:ext uri="{FF2B5EF4-FFF2-40B4-BE49-F238E27FC236}">
                <a16:creationId xmlns:a16="http://schemas.microsoft.com/office/drawing/2014/main" xmlns="" id="{ECA2C6FB-B0C9-4A61-9006-E913BAD95410}"/>
              </a:ext>
            </a:extLst>
          </p:cNvPr>
          <p:cNvSpPr/>
          <p:nvPr/>
        </p:nvSpPr>
        <p:spPr>
          <a:xfrm>
            <a:off x="7258845" y="1726488"/>
            <a:ext cx="37300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dirty="0" smtClean="0">
                <a:solidFill>
                  <a:srgbClr val="002060"/>
                </a:solidFill>
                <a:latin typeface="Calibri"/>
                <a:ea typeface="Calibri"/>
                <a:cs typeface="Calibri"/>
                <a:sym typeface="Calibri"/>
              </a:rPr>
              <a:t>Présentation ERM</a:t>
            </a:r>
            <a:endParaRPr sz="2800" dirty="0">
              <a:solidFill>
                <a:srgbClr val="002060"/>
              </a:solidFill>
              <a:latin typeface="Calibri"/>
              <a:ea typeface="Calibri"/>
              <a:cs typeface="Calibri"/>
              <a:sym typeface="Calibri"/>
            </a:endParaRPr>
          </a:p>
        </p:txBody>
      </p:sp>
      <p:sp>
        <p:nvSpPr>
          <p:cNvPr id="1085" name="Google Shape;184;p2">
            <a:extLst>
              <a:ext uri="{FF2B5EF4-FFF2-40B4-BE49-F238E27FC236}">
                <a16:creationId xmlns:a16="http://schemas.microsoft.com/office/drawing/2014/main" xmlns="" id="{61E499DD-8B87-49A1-8749-21F5571DCD25}"/>
              </a:ext>
            </a:extLst>
          </p:cNvPr>
          <p:cNvSpPr/>
          <p:nvPr/>
        </p:nvSpPr>
        <p:spPr>
          <a:xfrm>
            <a:off x="7313272" y="2605010"/>
            <a:ext cx="4486841" cy="523180"/>
          </a:xfrm>
          <a:prstGeom prst="rect">
            <a:avLst/>
          </a:prstGeom>
          <a:noFill/>
          <a:ln>
            <a:noFill/>
          </a:ln>
        </p:spPr>
        <p:txBody>
          <a:bodyPr spcFirstLastPara="1" wrap="square" lIns="91425" tIns="45700" rIns="91425" bIns="45700" anchor="t" anchorCtr="0">
            <a:spAutoFit/>
          </a:bodyPr>
          <a:lstStyle/>
          <a:p>
            <a:pPr lvl="0"/>
            <a:r>
              <a:rPr lang="fr-FR" sz="2800" dirty="0">
                <a:solidFill>
                  <a:srgbClr val="002060"/>
                </a:solidFill>
                <a:ea typeface="Calibri"/>
                <a:cs typeface="Calibri"/>
                <a:sym typeface="Calibri"/>
              </a:rPr>
              <a:t>Spécification des besoins</a:t>
            </a:r>
          </a:p>
        </p:txBody>
      </p:sp>
      <p:sp>
        <p:nvSpPr>
          <p:cNvPr id="1086" name="Google Shape;185;p2">
            <a:extLst>
              <a:ext uri="{FF2B5EF4-FFF2-40B4-BE49-F238E27FC236}">
                <a16:creationId xmlns:a16="http://schemas.microsoft.com/office/drawing/2014/main" xmlns="" id="{6A8E10A8-B2DD-4A5D-A2A5-1A6AE43A12C6}"/>
              </a:ext>
            </a:extLst>
          </p:cNvPr>
          <p:cNvSpPr/>
          <p:nvPr/>
        </p:nvSpPr>
        <p:spPr>
          <a:xfrm>
            <a:off x="7313274" y="4497772"/>
            <a:ext cx="3898824" cy="523220"/>
          </a:xfrm>
          <a:prstGeom prst="rect">
            <a:avLst/>
          </a:prstGeom>
          <a:noFill/>
          <a:ln>
            <a:noFill/>
          </a:ln>
        </p:spPr>
        <p:txBody>
          <a:bodyPr spcFirstLastPara="1" wrap="square" lIns="91425" tIns="45700" rIns="91425" bIns="45700" anchor="t" anchorCtr="0">
            <a:spAutoFit/>
          </a:bodyPr>
          <a:lstStyle/>
          <a:p>
            <a:pPr lvl="0"/>
            <a:r>
              <a:rPr lang="fr-FR" sz="2800" dirty="0">
                <a:solidFill>
                  <a:srgbClr val="002060"/>
                </a:solidFill>
                <a:ea typeface="Calibri"/>
                <a:cs typeface="Calibri"/>
                <a:sym typeface="Calibri"/>
              </a:rPr>
              <a:t>Réalisation</a:t>
            </a:r>
          </a:p>
        </p:txBody>
      </p:sp>
      <p:sp>
        <p:nvSpPr>
          <p:cNvPr id="1087" name="Google Shape;186;p2">
            <a:extLst>
              <a:ext uri="{FF2B5EF4-FFF2-40B4-BE49-F238E27FC236}">
                <a16:creationId xmlns:a16="http://schemas.microsoft.com/office/drawing/2014/main" xmlns="" id="{5B213728-20F0-40DA-ACED-38D6B466A490}"/>
              </a:ext>
            </a:extLst>
          </p:cNvPr>
          <p:cNvSpPr/>
          <p:nvPr/>
        </p:nvSpPr>
        <p:spPr>
          <a:xfrm>
            <a:off x="7313272" y="5351044"/>
            <a:ext cx="4116728" cy="523180"/>
          </a:xfrm>
          <a:prstGeom prst="rect">
            <a:avLst/>
          </a:prstGeom>
          <a:noFill/>
          <a:ln>
            <a:noFill/>
          </a:ln>
        </p:spPr>
        <p:txBody>
          <a:bodyPr spcFirstLastPara="1" wrap="square" lIns="91425" tIns="45700" rIns="91425" bIns="45700" anchor="t" anchorCtr="0">
            <a:spAutoFit/>
          </a:bodyPr>
          <a:lstStyle/>
          <a:p>
            <a:pPr lvl="0"/>
            <a:r>
              <a:rPr lang="fr-FR" sz="2800" dirty="0">
                <a:solidFill>
                  <a:srgbClr val="002060"/>
                </a:solidFill>
                <a:ea typeface="Calibri"/>
                <a:cs typeface="Calibri"/>
                <a:sym typeface="Calibri"/>
              </a:rPr>
              <a:t>Conclusion et perspectives</a:t>
            </a:r>
          </a:p>
        </p:txBody>
      </p:sp>
      <p:sp>
        <p:nvSpPr>
          <p:cNvPr id="1089" name="Google Shape;188;p2">
            <a:extLst>
              <a:ext uri="{FF2B5EF4-FFF2-40B4-BE49-F238E27FC236}">
                <a16:creationId xmlns:a16="http://schemas.microsoft.com/office/drawing/2014/main" xmlns="" id="{E1A5192F-D4BF-4F45-812C-C4EC45D7BA8B}"/>
              </a:ext>
            </a:extLst>
          </p:cNvPr>
          <p:cNvSpPr/>
          <p:nvPr/>
        </p:nvSpPr>
        <p:spPr>
          <a:xfrm>
            <a:off x="6423513" y="1752251"/>
            <a:ext cx="3930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800" b="1" dirty="0" smtClean="0">
                <a:gradFill flip="none" rotWithShape="1">
                  <a:gsLst>
                    <a:gs pos="0">
                      <a:srgbClr val="F39317">
                        <a:shade val="30000"/>
                        <a:satMod val="115000"/>
                      </a:srgbClr>
                    </a:gs>
                    <a:gs pos="50000">
                      <a:srgbClr val="F39317">
                        <a:shade val="67500"/>
                        <a:satMod val="115000"/>
                      </a:srgbClr>
                    </a:gs>
                    <a:gs pos="100000">
                      <a:srgbClr val="F39317">
                        <a:shade val="100000"/>
                        <a:satMod val="115000"/>
                      </a:srgbClr>
                    </a:gs>
                  </a:gsLst>
                  <a:lin ang="5400000" scaled="1"/>
                  <a:tileRect/>
                </a:gradFill>
                <a:latin typeface="Calibri"/>
                <a:ea typeface="Calibri"/>
                <a:cs typeface="Calibri"/>
                <a:sym typeface="Calibri"/>
              </a:rPr>
              <a:t>2</a:t>
            </a:r>
            <a:endParaRPr sz="2800" b="1">
              <a:gradFill flip="none" rotWithShape="1">
                <a:gsLst>
                  <a:gs pos="0">
                    <a:srgbClr val="F39317">
                      <a:shade val="30000"/>
                      <a:satMod val="115000"/>
                    </a:srgbClr>
                  </a:gs>
                  <a:gs pos="50000">
                    <a:srgbClr val="F39317">
                      <a:shade val="67500"/>
                      <a:satMod val="115000"/>
                    </a:srgbClr>
                  </a:gs>
                  <a:gs pos="100000">
                    <a:srgbClr val="F39317">
                      <a:shade val="100000"/>
                      <a:satMod val="115000"/>
                    </a:srgbClr>
                  </a:gs>
                </a:gsLst>
                <a:lin ang="5400000" scaled="1"/>
                <a:tileRect/>
              </a:gradFill>
              <a:latin typeface="Calibri"/>
              <a:ea typeface="Calibri"/>
              <a:cs typeface="Calibri"/>
              <a:sym typeface="Calibri"/>
            </a:endParaRPr>
          </a:p>
        </p:txBody>
      </p:sp>
      <p:sp>
        <p:nvSpPr>
          <p:cNvPr id="1090" name="Google Shape;189;p2">
            <a:extLst>
              <a:ext uri="{FF2B5EF4-FFF2-40B4-BE49-F238E27FC236}">
                <a16:creationId xmlns:a16="http://schemas.microsoft.com/office/drawing/2014/main" xmlns="" id="{884AD454-68A1-4572-8BC4-9A5682F4FCE9}"/>
              </a:ext>
            </a:extLst>
          </p:cNvPr>
          <p:cNvSpPr/>
          <p:nvPr/>
        </p:nvSpPr>
        <p:spPr>
          <a:xfrm>
            <a:off x="6417565" y="2614909"/>
            <a:ext cx="3930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800" b="1" dirty="0" smtClean="0">
                <a:solidFill>
                  <a:srgbClr val="EF753A"/>
                </a:solidFill>
                <a:latin typeface="Calibri"/>
                <a:ea typeface="Calibri"/>
                <a:cs typeface="Calibri"/>
                <a:sym typeface="Calibri"/>
              </a:rPr>
              <a:t>3</a:t>
            </a:r>
            <a:endParaRPr sz="2800" b="1">
              <a:solidFill>
                <a:srgbClr val="EF753A"/>
              </a:solidFill>
              <a:latin typeface="Calibri"/>
              <a:ea typeface="Calibri"/>
              <a:cs typeface="Calibri"/>
              <a:sym typeface="Calibri"/>
            </a:endParaRPr>
          </a:p>
        </p:txBody>
      </p:sp>
      <p:sp>
        <p:nvSpPr>
          <p:cNvPr id="1091" name="Google Shape;190;p2">
            <a:extLst>
              <a:ext uri="{FF2B5EF4-FFF2-40B4-BE49-F238E27FC236}">
                <a16:creationId xmlns:a16="http://schemas.microsoft.com/office/drawing/2014/main" xmlns="" id="{52501CC1-856B-4B0B-9F7F-B08C55411DD0}"/>
              </a:ext>
            </a:extLst>
          </p:cNvPr>
          <p:cNvSpPr/>
          <p:nvPr/>
        </p:nvSpPr>
        <p:spPr>
          <a:xfrm>
            <a:off x="6417565" y="3531746"/>
            <a:ext cx="3930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800" b="1" dirty="0" smtClean="0">
                <a:solidFill>
                  <a:srgbClr val="EB5B5A"/>
                </a:solidFill>
                <a:latin typeface="Calibri"/>
                <a:ea typeface="Calibri"/>
                <a:cs typeface="Calibri"/>
                <a:sym typeface="Calibri"/>
              </a:rPr>
              <a:t>4</a:t>
            </a:r>
            <a:endParaRPr sz="2800" b="1">
              <a:solidFill>
                <a:srgbClr val="EB5B5A"/>
              </a:solidFill>
              <a:latin typeface="Calibri"/>
              <a:ea typeface="Calibri"/>
              <a:cs typeface="Calibri"/>
              <a:sym typeface="Calibri"/>
            </a:endParaRPr>
          </a:p>
        </p:txBody>
      </p:sp>
      <p:sp>
        <p:nvSpPr>
          <p:cNvPr id="1092" name="Google Shape;191;p2">
            <a:extLst>
              <a:ext uri="{FF2B5EF4-FFF2-40B4-BE49-F238E27FC236}">
                <a16:creationId xmlns:a16="http://schemas.microsoft.com/office/drawing/2014/main" xmlns="" id="{C892459F-14BD-41A9-A6C2-5E76706E8944}"/>
              </a:ext>
            </a:extLst>
          </p:cNvPr>
          <p:cNvSpPr/>
          <p:nvPr/>
        </p:nvSpPr>
        <p:spPr>
          <a:xfrm>
            <a:off x="6417565" y="4463097"/>
            <a:ext cx="393057" cy="52318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800" b="1" dirty="0" smtClean="0">
                <a:solidFill>
                  <a:srgbClr val="DE4974"/>
                </a:solidFill>
                <a:latin typeface="Calibri"/>
                <a:cs typeface="Calibri"/>
                <a:sym typeface="Calibri"/>
              </a:rPr>
              <a:t>5</a:t>
            </a:r>
            <a:endParaRPr/>
          </a:p>
        </p:txBody>
      </p:sp>
      <p:sp>
        <p:nvSpPr>
          <p:cNvPr id="1093" name="Google Shape;192;p2">
            <a:extLst>
              <a:ext uri="{FF2B5EF4-FFF2-40B4-BE49-F238E27FC236}">
                <a16:creationId xmlns:a16="http://schemas.microsoft.com/office/drawing/2014/main" xmlns="" id="{8A981E06-6DCE-4078-90AD-C828149C9D61}"/>
              </a:ext>
            </a:extLst>
          </p:cNvPr>
          <p:cNvSpPr/>
          <p:nvPr/>
        </p:nvSpPr>
        <p:spPr>
          <a:xfrm>
            <a:off x="6417565" y="5379934"/>
            <a:ext cx="3930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800" b="1" dirty="0" smtClean="0">
                <a:solidFill>
                  <a:srgbClr val="C64B7E"/>
                </a:solidFill>
                <a:latin typeface="Calibri"/>
                <a:ea typeface="Calibri"/>
                <a:cs typeface="Calibri"/>
                <a:sym typeface="Calibri"/>
              </a:rPr>
              <a:t>6</a:t>
            </a:r>
            <a:endParaRPr sz="2800" b="1" dirty="0">
              <a:solidFill>
                <a:srgbClr val="C64B7E"/>
              </a:solidFill>
              <a:latin typeface="Calibri"/>
              <a:ea typeface="Calibri"/>
              <a:cs typeface="Calibri"/>
              <a:sym typeface="Calibri"/>
            </a:endParaRPr>
          </a:p>
        </p:txBody>
      </p:sp>
      <p:sp>
        <p:nvSpPr>
          <p:cNvPr id="1095" name="Google Shape;196;p2">
            <a:extLst>
              <a:ext uri="{FF2B5EF4-FFF2-40B4-BE49-F238E27FC236}">
                <a16:creationId xmlns:a16="http://schemas.microsoft.com/office/drawing/2014/main" xmlns="" id="{5CD26B93-638F-4740-9883-F8438AAAD636}"/>
              </a:ext>
            </a:extLst>
          </p:cNvPr>
          <p:cNvSpPr/>
          <p:nvPr/>
        </p:nvSpPr>
        <p:spPr>
          <a:xfrm flipH="1">
            <a:off x="6945903" y="1954721"/>
            <a:ext cx="144566" cy="144564"/>
          </a:xfrm>
          <a:prstGeom prst="ellipse">
            <a:avLst/>
          </a:prstGeom>
          <a:gradFill flip="none" rotWithShape="1">
            <a:gsLst>
              <a:gs pos="0">
                <a:srgbClr val="F39317">
                  <a:shade val="30000"/>
                  <a:satMod val="115000"/>
                </a:srgbClr>
              </a:gs>
              <a:gs pos="50000">
                <a:srgbClr val="F39317">
                  <a:shade val="67500"/>
                  <a:satMod val="115000"/>
                </a:srgbClr>
              </a:gs>
              <a:gs pos="100000">
                <a:srgbClr val="F39317">
                  <a:shade val="100000"/>
                  <a:satMod val="115000"/>
                </a:srgbClr>
              </a:gs>
            </a:gsLst>
            <a:lin ang="5400000" scaled="1"/>
            <a:tileRect/>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6" name="Google Shape;197;p2">
            <a:extLst>
              <a:ext uri="{FF2B5EF4-FFF2-40B4-BE49-F238E27FC236}">
                <a16:creationId xmlns:a16="http://schemas.microsoft.com/office/drawing/2014/main" xmlns="" id="{F8C4A1A9-0186-4D02-B39E-17E9A3645FC9}"/>
              </a:ext>
            </a:extLst>
          </p:cNvPr>
          <p:cNvSpPr/>
          <p:nvPr/>
        </p:nvSpPr>
        <p:spPr>
          <a:xfrm flipH="1">
            <a:off x="6915081" y="2813502"/>
            <a:ext cx="144566" cy="144564"/>
          </a:xfrm>
          <a:prstGeom prst="ellipse">
            <a:avLst/>
          </a:prstGeom>
          <a:solidFill>
            <a:srgbClr val="EF753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7" name="Google Shape;198;p2">
            <a:extLst>
              <a:ext uri="{FF2B5EF4-FFF2-40B4-BE49-F238E27FC236}">
                <a16:creationId xmlns:a16="http://schemas.microsoft.com/office/drawing/2014/main" xmlns="" id="{34D988A6-67E2-402F-B26E-94561672DBCD}"/>
              </a:ext>
            </a:extLst>
          </p:cNvPr>
          <p:cNvSpPr/>
          <p:nvPr/>
        </p:nvSpPr>
        <p:spPr>
          <a:xfrm flipH="1">
            <a:off x="6915081" y="3734026"/>
            <a:ext cx="144566" cy="144564"/>
          </a:xfrm>
          <a:prstGeom prst="ellipse">
            <a:avLst/>
          </a:prstGeom>
          <a:solidFill>
            <a:srgbClr val="EB5B5A"/>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8" name="Google Shape;199;p2">
            <a:extLst>
              <a:ext uri="{FF2B5EF4-FFF2-40B4-BE49-F238E27FC236}">
                <a16:creationId xmlns:a16="http://schemas.microsoft.com/office/drawing/2014/main" xmlns="" id="{4BAF3144-A91E-419C-AC56-CFB56B0A99E8}"/>
              </a:ext>
            </a:extLst>
          </p:cNvPr>
          <p:cNvSpPr/>
          <p:nvPr/>
        </p:nvSpPr>
        <p:spPr>
          <a:xfrm flipH="1">
            <a:off x="6915081" y="4654253"/>
            <a:ext cx="144566" cy="144564"/>
          </a:xfrm>
          <a:prstGeom prst="ellipse">
            <a:avLst/>
          </a:prstGeom>
          <a:solidFill>
            <a:srgbClr val="DE4974"/>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9" name="Google Shape;200;p2">
            <a:extLst>
              <a:ext uri="{FF2B5EF4-FFF2-40B4-BE49-F238E27FC236}">
                <a16:creationId xmlns:a16="http://schemas.microsoft.com/office/drawing/2014/main" xmlns="" id="{7B52D417-DAF4-4758-9910-6A8F17C39521}"/>
              </a:ext>
            </a:extLst>
          </p:cNvPr>
          <p:cNvSpPr/>
          <p:nvPr/>
        </p:nvSpPr>
        <p:spPr>
          <a:xfrm flipH="1">
            <a:off x="6915081" y="5585604"/>
            <a:ext cx="144566" cy="144564"/>
          </a:xfrm>
          <a:prstGeom prst="ellipse">
            <a:avLst/>
          </a:prstGeom>
          <a:solidFill>
            <a:srgbClr val="C64B7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pic>
        <p:nvPicPr>
          <p:cNvPr id="14" name="Image 13">
            <a:extLst>
              <a:ext uri="{FF2B5EF4-FFF2-40B4-BE49-F238E27FC236}">
                <a16:creationId xmlns:a16="http://schemas.microsoft.com/office/drawing/2014/main" xmlns="" id="{036C4D88-B94A-421B-8F63-50EF7BE60855}"/>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7076" t="12145" r="6714" b="13154"/>
          <a:stretch/>
        </p:blipFill>
        <p:spPr>
          <a:xfrm>
            <a:off x="456659" y="2167534"/>
            <a:ext cx="5565000" cy="3616487"/>
          </a:xfrm>
          <a:prstGeom prst="rect">
            <a:avLst/>
          </a:prstGeom>
          <a:effectLst>
            <a:glow rad="139700">
              <a:schemeClr val="accent5">
                <a:satMod val="175000"/>
                <a:alpha val="40000"/>
              </a:schemeClr>
            </a:glow>
            <a:outerShdw blurRad="50800" dist="38100" dir="5400000" algn="t" rotWithShape="0">
              <a:prstClr val="black">
                <a:alpha val="40000"/>
              </a:prstClr>
            </a:outerShdw>
          </a:effectLst>
        </p:spPr>
      </p:pic>
      <p:sp>
        <p:nvSpPr>
          <p:cNvPr id="1120" name="Google Shape;184;p2">
            <a:extLst>
              <a:ext uri="{FF2B5EF4-FFF2-40B4-BE49-F238E27FC236}">
                <a16:creationId xmlns:a16="http://schemas.microsoft.com/office/drawing/2014/main" xmlns="" id="{D1447EDF-BC33-44DB-A292-0CAF5A4B77BA}"/>
              </a:ext>
            </a:extLst>
          </p:cNvPr>
          <p:cNvSpPr/>
          <p:nvPr/>
        </p:nvSpPr>
        <p:spPr>
          <a:xfrm>
            <a:off x="7313272" y="3566849"/>
            <a:ext cx="4486841" cy="523180"/>
          </a:xfrm>
          <a:prstGeom prst="rect">
            <a:avLst/>
          </a:prstGeom>
          <a:noFill/>
          <a:ln>
            <a:noFill/>
          </a:ln>
        </p:spPr>
        <p:txBody>
          <a:bodyPr spcFirstLastPara="1" wrap="square" lIns="91425" tIns="45700" rIns="91425" bIns="45700" anchor="t" anchorCtr="0">
            <a:spAutoFit/>
          </a:bodyPr>
          <a:lstStyle/>
          <a:p>
            <a:pPr lvl="0"/>
            <a:r>
              <a:rPr lang="fr-FR" sz="2800" dirty="0">
                <a:solidFill>
                  <a:srgbClr val="002060"/>
                </a:solidFill>
                <a:ea typeface="Calibri"/>
                <a:cs typeface="Calibri"/>
                <a:sym typeface="Calibri"/>
              </a:rPr>
              <a:t>Conception de la solution</a:t>
            </a:r>
          </a:p>
        </p:txBody>
      </p:sp>
      <p:sp>
        <p:nvSpPr>
          <p:cNvPr id="29" name="Google Shape;188;p2">
            <a:extLst>
              <a:ext uri="{FF2B5EF4-FFF2-40B4-BE49-F238E27FC236}">
                <a16:creationId xmlns:a16="http://schemas.microsoft.com/office/drawing/2014/main" xmlns="" id="{E1A5192F-D4BF-4F45-812C-C4EC45D7BA8B}"/>
              </a:ext>
            </a:extLst>
          </p:cNvPr>
          <p:cNvSpPr/>
          <p:nvPr/>
        </p:nvSpPr>
        <p:spPr>
          <a:xfrm>
            <a:off x="6442349" y="990251"/>
            <a:ext cx="393057" cy="52322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sz="2800" b="1" dirty="0" smtClean="0">
                <a:solidFill>
                  <a:srgbClr val="F39317"/>
                </a:solidFill>
                <a:latin typeface="Calibri"/>
                <a:ea typeface="Calibri"/>
                <a:cs typeface="Calibri"/>
                <a:sym typeface="Calibri"/>
              </a:rPr>
              <a:t>1</a:t>
            </a:r>
            <a:endParaRPr sz="2800" b="1">
              <a:solidFill>
                <a:srgbClr val="F39317"/>
              </a:solidFill>
              <a:latin typeface="Calibri"/>
              <a:ea typeface="Calibri"/>
              <a:cs typeface="Calibri"/>
              <a:sym typeface="Calibri"/>
            </a:endParaRPr>
          </a:p>
        </p:txBody>
      </p:sp>
      <p:sp>
        <p:nvSpPr>
          <p:cNvPr id="30" name="Google Shape;196;p2">
            <a:extLst>
              <a:ext uri="{FF2B5EF4-FFF2-40B4-BE49-F238E27FC236}">
                <a16:creationId xmlns:a16="http://schemas.microsoft.com/office/drawing/2014/main" xmlns="" id="{5CD26B93-638F-4740-9883-F8438AAAD636}"/>
              </a:ext>
            </a:extLst>
          </p:cNvPr>
          <p:cNvSpPr/>
          <p:nvPr/>
        </p:nvSpPr>
        <p:spPr>
          <a:xfrm flipH="1">
            <a:off x="6933917" y="1182447"/>
            <a:ext cx="144566" cy="144564"/>
          </a:xfrm>
          <a:prstGeom prst="ellipse">
            <a:avLst/>
          </a:prstGeom>
          <a:solidFill>
            <a:srgbClr val="F39317"/>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 name="Google Shape;183;p2">
            <a:extLst>
              <a:ext uri="{FF2B5EF4-FFF2-40B4-BE49-F238E27FC236}">
                <a16:creationId xmlns:a16="http://schemas.microsoft.com/office/drawing/2014/main" xmlns="" id="{ECA2C6FB-B0C9-4A61-9006-E913BAD95410}"/>
              </a:ext>
            </a:extLst>
          </p:cNvPr>
          <p:cNvSpPr/>
          <p:nvPr/>
        </p:nvSpPr>
        <p:spPr>
          <a:xfrm>
            <a:off x="7359874" y="985037"/>
            <a:ext cx="3730045" cy="52322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2800" dirty="0" smtClean="0">
                <a:solidFill>
                  <a:srgbClr val="002060"/>
                </a:solidFill>
                <a:latin typeface="Calibri"/>
                <a:ea typeface="Calibri"/>
                <a:cs typeface="Calibri"/>
                <a:sym typeface="Calibri"/>
              </a:rPr>
              <a:t>Introduction</a:t>
            </a:r>
            <a:endParaRPr sz="2800" dirty="0">
              <a:solidFill>
                <a:srgbClr val="002060"/>
              </a:solidFill>
              <a:latin typeface="Calibri"/>
              <a:ea typeface="Calibri"/>
              <a:cs typeface="Calibri"/>
              <a:sym typeface="Calibri"/>
            </a:endParaRPr>
          </a:p>
        </p:txBody>
      </p:sp>
    </p:spTree>
    <p:extLst>
      <p:ext uri="{BB962C8B-B14F-4D97-AF65-F5344CB8AC3E}">
        <p14:creationId xmlns:p14="http://schemas.microsoft.com/office/powerpoint/2010/main" xmlns="" val="271643778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fade">
                                      <p:cBhvr>
                                        <p:cTn id="13" dur="500"/>
                                        <p:tgtEl>
                                          <p:spTgt spid="29"/>
                                        </p:tgtEl>
                                      </p:cBhvr>
                                    </p:animEffect>
                                  </p:childTnLst>
                                </p:cTn>
                              </p:par>
                              <p:par>
                                <p:cTn id="14" presetID="10" presetClass="entr" presetSubtype="0" fill="hold" nodeType="withEffect">
                                  <p:stCondLst>
                                    <p:cond delay="0"/>
                                  </p:stCondLst>
                                  <p:childTnLst>
                                    <p:set>
                                      <p:cBhvr>
                                        <p:cTn id="15" dur="1" fill="hold">
                                          <p:stCondLst>
                                            <p:cond delay="0"/>
                                          </p:stCondLst>
                                        </p:cTn>
                                        <p:tgtEl>
                                          <p:spTgt spid="1084"/>
                                        </p:tgtEl>
                                        <p:attrNameLst>
                                          <p:attrName>style.visibility</p:attrName>
                                        </p:attrNameLst>
                                      </p:cBhvr>
                                      <p:to>
                                        <p:strVal val="visible"/>
                                      </p:to>
                                    </p:set>
                                    <p:animEffect transition="in" filter="fade">
                                      <p:cBhvr>
                                        <p:cTn id="16" dur="500"/>
                                        <p:tgtEl>
                                          <p:spTgt spid="1084"/>
                                        </p:tgtEl>
                                      </p:cBhvr>
                                    </p:animEffect>
                                  </p:childTnLst>
                                </p:cTn>
                              </p:par>
                              <p:par>
                                <p:cTn id="17" presetID="22" presetClass="entr" presetSubtype="1"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095"/>
                                        </p:tgtEl>
                                        <p:attrNameLst>
                                          <p:attrName>style.visibility</p:attrName>
                                        </p:attrNameLst>
                                      </p:cBhvr>
                                      <p:to>
                                        <p:strVal val="visible"/>
                                      </p:to>
                                    </p:set>
                                    <p:animEffect transition="in" filter="fade">
                                      <p:cBhvr>
                                        <p:cTn id="22" dur="500"/>
                                        <p:tgtEl>
                                          <p:spTgt spid="1095"/>
                                        </p:tgtEl>
                                      </p:cBhvr>
                                    </p:animEffect>
                                  </p:childTnLst>
                                </p:cTn>
                              </p:par>
                              <p:par>
                                <p:cTn id="23" presetID="10" presetClass="entr" presetSubtype="0" fill="hold" nodeType="withEffect">
                                  <p:stCondLst>
                                    <p:cond delay="0"/>
                                  </p:stCondLst>
                                  <p:childTnLst>
                                    <p:set>
                                      <p:cBhvr>
                                        <p:cTn id="24" dur="1" fill="hold">
                                          <p:stCondLst>
                                            <p:cond delay="0"/>
                                          </p:stCondLst>
                                        </p:cTn>
                                        <p:tgtEl>
                                          <p:spTgt spid="1089"/>
                                        </p:tgtEl>
                                        <p:attrNameLst>
                                          <p:attrName>style.visibility</p:attrName>
                                        </p:attrNameLst>
                                      </p:cBhvr>
                                      <p:to>
                                        <p:strVal val="visible"/>
                                      </p:to>
                                    </p:set>
                                    <p:animEffect transition="in" filter="fade">
                                      <p:cBhvr>
                                        <p:cTn id="25" dur="500"/>
                                        <p:tgtEl>
                                          <p:spTgt spid="1089"/>
                                        </p:tgtEl>
                                      </p:cBhvr>
                                    </p:animEffect>
                                  </p:childTnLst>
                                </p:cTn>
                              </p:par>
                            </p:childTnLst>
                          </p:cTn>
                        </p:par>
                        <p:par>
                          <p:cTn id="26" fill="hold">
                            <p:stCondLst>
                              <p:cond delay="500"/>
                            </p:stCondLst>
                            <p:childTnLst>
                              <p:par>
                                <p:cTn id="27" presetID="10" presetClass="entr" presetSubtype="0" fill="hold" nodeType="afterEffect">
                                  <p:stCondLst>
                                    <p:cond delay="0"/>
                                  </p:stCondLst>
                                  <p:childTnLst>
                                    <p:set>
                                      <p:cBhvr>
                                        <p:cTn id="28" dur="1" fill="hold">
                                          <p:stCondLst>
                                            <p:cond delay="0"/>
                                          </p:stCondLst>
                                        </p:cTn>
                                        <p:tgtEl>
                                          <p:spTgt spid="1085"/>
                                        </p:tgtEl>
                                        <p:attrNameLst>
                                          <p:attrName>style.visibility</p:attrName>
                                        </p:attrNameLst>
                                      </p:cBhvr>
                                      <p:to>
                                        <p:strVal val="visible"/>
                                      </p:to>
                                    </p:set>
                                    <p:animEffect transition="in" filter="fade">
                                      <p:cBhvr>
                                        <p:cTn id="29" dur="500"/>
                                        <p:tgtEl>
                                          <p:spTgt spid="1085"/>
                                        </p:tgtEl>
                                      </p:cBhvr>
                                    </p:animEffect>
                                  </p:childTnLst>
                                </p:cTn>
                              </p:par>
                              <p:par>
                                <p:cTn id="30" presetID="10" presetClass="entr" presetSubtype="0" fill="hold" nodeType="withEffect">
                                  <p:stCondLst>
                                    <p:cond delay="0"/>
                                  </p:stCondLst>
                                  <p:childTnLst>
                                    <p:set>
                                      <p:cBhvr>
                                        <p:cTn id="31" dur="1" fill="hold">
                                          <p:stCondLst>
                                            <p:cond delay="0"/>
                                          </p:stCondLst>
                                        </p:cTn>
                                        <p:tgtEl>
                                          <p:spTgt spid="1096"/>
                                        </p:tgtEl>
                                        <p:attrNameLst>
                                          <p:attrName>style.visibility</p:attrName>
                                        </p:attrNameLst>
                                      </p:cBhvr>
                                      <p:to>
                                        <p:strVal val="visible"/>
                                      </p:to>
                                    </p:set>
                                    <p:animEffect transition="in" filter="fade">
                                      <p:cBhvr>
                                        <p:cTn id="32" dur="500"/>
                                        <p:tgtEl>
                                          <p:spTgt spid="1096"/>
                                        </p:tgtEl>
                                      </p:cBhvr>
                                    </p:animEffect>
                                  </p:childTnLst>
                                </p:cTn>
                              </p:par>
                              <p:par>
                                <p:cTn id="33" presetID="10" presetClass="entr" presetSubtype="0" fill="hold" nodeType="withEffect">
                                  <p:stCondLst>
                                    <p:cond delay="0"/>
                                  </p:stCondLst>
                                  <p:childTnLst>
                                    <p:set>
                                      <p:cBhvr>
                                        <p:cTn id="34" dur="1" fill="hold">
                                          <p:stCondLst>
                                            <p:cond delay="0"/>
                                          </p:stCondLst>
                                        </p:cTn>
                                        <p:tgtEl>
                                          <p:spTgt spid="1090"/>
                                        </p:tgtEl>
                                        <p:attrNameLst>
                                          <p:attrName>style.visibility</p:attrName>
                                        </p:attrNameLst>
                                      </p:cBhvr>
                                      <p:to>
                                        <p:strVal val="visible"/>
                                      </p:to>
                                    </p:set>
                                    <p:animEffect transition="in" filter="fade">
                                      <p:cBhvr>
                                        <p:cTn id="35" dur="500"/>
                                        <p:tgtEl>
                                          <p:spTgt spid="1090"/>
                                        </p:tgtEl>
                                      </p:cBhvr>
                                    </p:animEffect>
                                  </p:childTnLst>
                                </p:cTn>
                              </p:par>
                            </p:childTnLst>
                          </p:cTn>
                        </p:par>
                        <p:par>
                          <p:cTn id="36" fill="hold">
                            <p:stCondLst>
                              <p:cond delay="1000"/>
                            </p:stCondLst>
                            <p:childTnLst>
                              <p:par>
                                <p:cTn id="37" presetID="10" presetClass="entr" presetSubtype="0" fill="hold" nodeType="afterEffect">
                                  <p:stCondLst>
                                    <p:cond delay="0"/>
                                  </p:stCondLst>
                                  <p:childTnLst>
                                    <p:set>
                                      <p:cBhvr>
                                        <p:cTn id="38" dur="1" fill="hold">
                                          <p:stCondLst>
                                            <p:cond delay="0"/>
                                          </p:stCondLst>
                                        </p:cTn>
                                        <p:tgtEl>
                                          <p:spTgt spid="1120"/>
                                        </p:tgtEl>
                                        <p:attrNameLst>
                                          <p:attrName>style.visibility</p:attrName>
                                        </p:attrNameLst>
                                      </p:cBhvr>
                                      <p:to>
                                        <p:strVal val="visible"/>
                                      </p:to>
                                    </p:set>
                                    <p:animEffect transition="in" filter="fade">
                                      <p:cBhvr>
                                        <p:cTn id="39" dur="500"/>
                                        <p:tgtEl>
                                          <p:spTgt spid="1120"/>
                                        </p:tgtEl>
                                      </p:cBhvr>
                                    </p:animEffect>
                                  </p:childTnLst>
                                </p:cTn>
                              </p:par>
                              <p:par>
                                <p:cTn id="40" presetID="10" presetClass="entr" presetSubtype="0" fill="hold" nodeType="withEffect">
                                  <p:stCondLst>
                                    <p:cond delay="0"/>
                                  </p:stCondLst>
                                  <p:childTnLst>
                                    <p:set>
                                      <p:cBhvr>
                                        <p:cTn id="41" dur="1" fill="hold">
                                          <p:stCondLst>
                                            <p:cond delay="0"/>
                                          </p:stCondLst>
                                        </p:cTn>
                                        <p:tgtEl>
                                          <p:spTgt spid="1097"/>
                                        </p:tgtEl>
                                        <p:attrNameLst>
                                          <p:attrName>style.visibility</p:attrName>
                                        </p:attrNameLst>
                                      </p:cBhvr>
                                      <p:to>
                                        <p:strVal val="visible"/>
                                      </p:to>
                                    </p:set>
                                    <p:animEffect transition="in" filter="fade">
                                      <p:cBhvr>
                                        <p:cTn id="42" dur="500"/>
                                        <p:tgtEl>
                                          <p:spTgt spid="1097"/>
                                        </p:tgtEl>
                                      </p:cBhvr>
                                    </p:animEffect>
                                  </p:childTnLst>
                                </p:cTn>
                              </p:par>
                              <p:par>
                                <p:cTn id="43" presetID="10" presetClass="entr" presetSubtype="0" fill="hold" nodeType="withEffect">
                                  <p:stCondLst>
                                    <p:cond delay="0"/>
                                  </p:stCondLst>
                                  <p:childTnLst>
                                    <p:set>
                                      <p:cBhvr>
                                        <p:cTn id="44" dur="1" fill="hold">
                                          <p:stCondLst>
                                            <p:cond delay="0"/>
                                          </p:stCondLst>
                                        </p:cTn>
                                        <p:tgtEl>
                                          <p:spTgt spid="1091"/>
                                        </p:tgtEl>
                                        <p:attrNameLst>
                                          <p:attrName>style.visibility</p:attrName>
                                        </p:attrNameLst>
                                      </p:cBhvr>
                                      <p:to>
                                        <p:strVal val="visible"/>
                                      </p:to>
                                    </p:set>
                                    <p:animEffect transition="in" filter="fade">
                                      <p:cBhvr>
                                        <p:cTn id="45" dur="500"/>
                                        <p:tgtEl>
                                          <p:spTgt spid="1091"/>
                                        </p:tgtEl>
                                      </p:cBhvr>
                                    </p:animEffect>
                                  </p:childTnLst>
                                </p:cTn>
                              </p:par>
                            </p:childTnLst>
                          </p:cTn>
                        </p:par>
                        <p:par>
                          <p:cTn id="46" fill="hold">
                            <p:stCondLst>
                              <p:cond delay="1500"/>
                            </p:stCondLst>
                            <p:childTnLst>
                              <p:par>
                                <p:cTn id="47" presetID="10" presetClass="entr" presetSubtype="0" fill="hold" nodeType="afterEffect">
                                  <p:stCondLst>
                                    <p:cond delay="0"/>
                                  </p:stCondLst>
                                  <p:childTnLst>
                                    <p:set>
                                      <p:cBhvr>
                                        <p:cTn id="48" dur="1" fill="hold">
                                          <p:stCondLst>
                                            <p:cond delay="0"/>
                                          </p:stCondLst>
                                        </p:cTn>
                                        <p:tgtEl>
                                          <p:spTgt spid="1086"/>
                                        </p:tgtEl>
                                        <p:attrNameLst>
                                          <p:attrName>style.visibility</p:attrName>
                                        </p:attrNameLst>
                                      </p:cBhvr>
                                      <p:to>
                                        <p:strVal val="visible"/>
                                      </p:to>
                                    </p:set>
                                    <p:animEffect transition="in" filter="fade">
                                      <p:cBhvr>
                                        <p:cTn id="49" dur="500"/>
                                        <p:tgtEl>
                                          <p:spTgt spid="1086"/>
                                        </p:tgtEl>
                                      </p:cBhvr>
                                    </p:animEffect>
                                  </p:childTnLst>
                                </p:cTn>
                              </p:par>
                              <p:par>
                                <p:cTn id="50" presetID="10" presetClass="entr" presetSubtype="0" fill="hold" nodeType="withEffect">
                                  <p:stCondLst>
                                    <p:cond delay="0"/>
                                  </p:stCondLst>
                                  <p:childTnLst>
                                    <p:set>
                                      <p:cBhvr>
                                        <p:cTn id="51" dur="1" fill="hold">
                                          <p:stCondLst>
                                            <p:cond delay="0"/>
                                          </p:stCondLst>
                                        </p:cTn>
                                        <p:tgtEl>
                                          <p:spTgt spid="1098"/>
                                        </p:tgtEl>
                                        <p:attrNameLst>
                                          <p:attrName>style.visibility</p:attrName>
                                        </p:attrNameLst>
                                      </p:cBhvr>
                                      <p:to>
                                        <p:strVal val="visible"/>
                                      </p:to>
                                    </p:set>
                                    <p:animEffect transition="in" filter="fade">
                                      <p:cBhvr>
                                        <p:cTn id="52" dur="500"/>
                                        <p:tgtEl>
                                          <p:spTgt spid="1098"/>
                                        </p:tgtEl>
                                      </p:cBhvr>
                                    </p:animEffect>
                                  </p:childTnLst>
                                </p:cTn>
                              </p:par>
                              <p:par>
                                <p:cTn id="53" presetID="10" presetClass="entr" presetSubtype="0" fill="hold" nodeType="withEffect">
                                  <p:stCondLst>
                                    <p:cond delay="0"/>
                                  </p:stCondLst>
                                  <p:childTnLst>
                                    <p:set>
                                      <p:cBhvr>
                                        <p:cTn id="54" dur="1" fill="hold">
                                          <p:stCondLst>
                                            <p:cond delay="0"/>
                                          </p:stCondLst>
                                        </p:cTn>
                                        <p:tgtEl>
                                          <p:spTgt spid="1092"/>
                                        </p:tgtEl>
                                        <p:attrNameLst>
                                          <p:attrName>style.visibility</p:attrName>
                                        </p:attrNameLst>
                                      </p:cBhvr>
                                      <p:to>
                                        <p:strVal val="visible"/>
                                      </p:to>
                                    </p:set>
                                    <p:animEffect transition="in" filter="fade">
                                      <p:cBhvr>
                                        <p:cTn id="55" dur="500"/>
                                        <p:tgtEl>
                                          <p:spTgt spid="1092"/>
                                        </p:tgtEl>
                                      </p:cBhvr>
                                    </p:animEffect>
                                  </p:childTnLst>
                                </p:cTn>
                              </p:par>
                            </p:childTnLst>
                          </p:cTn>
                        </p:par>
                        <p:par>
                          <p:cTn id="56" fill="hold">
                            <p:stCondLst>
                              <p:cond delay="2000"/>
                            </p:stCondLst>
                            <p:childTnLst>
                              <p:par>
                                <p:cTn id="57" presetID="10" presetClass="entr" presetSubtype="0" fill="hold" nodeType="afterEffect">
                                  <p:stCondLst>
                                    <p:cond delay="0"/>
                                  </p:stCondLst>
                                  <p:childTnLst>
                                    <p:set>
                                      <p:cBhvr>
                                        <p:cTn id="58" dur="1" fill="hold">
                                          <p:stCondLst>
                                            <p:cond delay="0"/>
                                          </p:stCondLst>
                                        </p:cTn>
                                        <p:tgtEl>
                                          <p:spTgt spid="1087"/>
                                        </p:tgtEl>
                                        <p:attrNameLst>
                                          <p:attrName>style.visibility</p:attrName>
                                        </p:attrNameLst>
                                      </p:cBhvr>
                                      <p:to>
                                        <p:strVal val="visible"/>
                                      </p:to>
                                    </p:set>
                                    <p:animEffect transition="in" filter="fade">
                                      <p:cBhvr>
                                        <p:cTn id="59" dur="500"/>
                                        <p:tgtEl>
                                          <p:spTgt spid="1087"/>
                                        </p:tgtEl>
                                      </p:cBhvr>
                                    </p:animEffect>
                                  </p:childTnLst>
                                </p:cTn>
                              </p:par>
                              <p:par>
                                <p:cTn id="60" presetID="10" presetClass="entr" presetSubtype="0" fill="hold" nodeType="withEffect">
                                  <p:stCondLst>
                                    <p:cond delay="0"/>
                                  </p:stCondLst>
                                  <p:childTnLst>
                                    <p:set>
                                      <p:cBhvr>
                                        <p:cTn id="61" dur="1" fill="hold">
                                          <p:stCondLst>
                                            <p:cond delay="0"/>
                                          </p:stCondLst>
                                        </p:cTn>
                                        <p:tgtEl>
                                          <p:spTgt spid="1099"/>
                                        </p:tgtEl>
                                        <p:attrNameLst>
                                          <p:attrName>style.visibility</p:attrName>
                                        </p:attrNameLst>
                                      </p:cBhvr>
                                      <p:to>
                                        <p:strVal val="visible"/>
                                      </p:to>
                                    </p:set>
                                    <p:animEffect transition="in" filter="fade">
                                      <p:cBhvr>
                                        <p:cTn id="62" dur="500"/>
                                        <p:tgtEl>
                                          <p:spTgt spid="1099"/>
                                        </p:tgtEl>
                                      </p:cBhvr>
                                    </p:animEffect>
                                  </p:childTnLst>
                                </p:cTn>
                              </p:par>
                              <p:par>
                                <p:cTn id="63" presetID="10" presetClass="entr" presetSubtype="0" fill="hold" nodeType="withEffect">
                                  <p:stCondLst>
                                    <p:cond delay="0"/>
                                  </p:stCondLst>
                                  <p:childTnLst>
                                    <p:set>
                                      <p:cBhvr>
                                        <p:cTn id="64" dur="1" fill="hold">
                                          <p:stCondLst>
                                            <p:cond delay="0"/>
                                          </p:stCondLst>
                                        </p:cTn>
                                        <p:tgtEl>
                                          <p:spTgt spid="1093"/>
                                        </p:tgtEl>
                                        <p:attrNameLst>
                                          <p:attrName>style.visibility</p:attrName>
                                        </p:attrNameLst>
                                      </p:cBhvr>
                                      <p:to>
                                        <p:strVal val="visible"/>
                                      </p:to>
                                    </p:set>
                                    <p:animEffect transition="in" filter="fade">
                                      <p:cBhvr>
                                        <p:cTn id="65" dur="500"/>
                                        <p:tgtEl>
                                          <p:spTgt spid="10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TextBox 64">
            <a:extLst>
              <a:ext uri="{FF2B5EF4-FFF2-40B4-BE49-F238E27FC236}">
                <a16:creationId xmlns:a16="http://schemas.microsoft.com/office/drawing/2014/main" xmlns="" id="{48395664-4BDE-41EB-AEDF-952F537281C3}"/>
              </a:ext>
            </a:extLst>
          </p:cNvPr>
          <p:cNvSpPr txBox="1"/>
          <p:nvPr/>
        </p:nvSpPr>
        <p:spPr>
          <a:xfrm>
            <a:off x="454012" y="443347"/>
            <a:ext cx="2923236" cy="400110"/>
          </a:xfrm>
          <a:prstGeom prst="rect">
            <a:avLst/>
          </a:prstGeom>
          <a:noFill/>
        </p:spPr>
        <p:txBody>
          <a:bodyPr wrap="none" lIns="0" rtlCol="0">
            <a:spAutoFit/>
          </a:bodyPr>
          <a:lstStyle/>
          <a:p>
            <a:pPr lvl="0">
              <a:defRPr/>
            </a:pPr>
            <a:r>
              <a:rPr lang="fr-FR" sz="2000" dirty="0" smtClean="0">
                <a:solidFill>
                  <a:srgbClr val="0070C0">
                    <a:alpha val="70000"/>
                  </a:srgbClr>
                </a:solidFill>
                <a:latin typeface="Century Gothic" panose="020B0502020202020204" pitchFamily="34" charset="0"/>
                <a:ea typeface="Open Sans" panose="020B0606030504020204" pitchFamily="34" charset="0"/>
                <a:cs typeface="Open Sans" panose="020B0606030504020204" pitchFamily="34" charset="0"/>
              </a:rPr>
              <a:t>Diagramme de classes</a:t>
            </a:r>
            <a:endParaRPr kumimoji="0" lang="fr-FR" sz="2000" u="none" strike="noStrike" kern="1200" cap="none" spc="0" normalizeH="0" baseline="0" dirty="0">
              <a:ln>
                <a:noFill/>
              </a:ln>
              <a:solidFill>
                <a:srgbClr val="0070C0">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152" name="Slide Number Placeholder 2">
            <a:extLst>
              <a:ext uri="{FF2B5EF4-FFF2-40B4-BE49-F238E27FC236}">
                <a16:creationId xmlns:a16="http://schemas.microsoft.com/office/drawing/2014/main" xmlns="" id="{97EE5E78-5256-4B37-8A19-9E6CAB777DAE}"/>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sp>
        <p:nvSpPr>
          <p:cNvPr id="50" name="Rectangle 49">
            <a:extLst>
              <a:ext uri="{FF2B5EF4-FFF2-40B4-BE49-F238E27FC236}">
                <a16:creationId xmlns:a16="http://schemas.microsoft.com/office/drawing/2014/main" xmlns="" id="{2CA0BAA5-92BB-45A0-9A6B-87FF11F698E6}"/>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Conception de la solution </a:t>
            </a:r>
            <a:r>
              <a:rPr lang="fr-FR" sz="2000" dirty="0" smtClean="0">
                <a:solidFill>
                  <a:srgbClr val="002060"/>
                </a:solidFill>
                <a:latin typeface="Century Gothic" pitchFamily="34" charset="0"/>
              </a:rPr>
              <a:t>2/3</a:t>
            </a:r>
            <a:endParaRPr lang="fr-FR" sz="2000" dirty="0">
              <a:solidFill>
                <a:srgbClr val="002060"/>
              </a:solidFill>
              <a:latin typeface="Century Gothic" pitchFamily="34" charset="0"/>
            </a:endParaRPr>
          </a:p>
        </p:txBody>
      </p:sp>
      <p:cxnSp>
        <p:nvCxnSpPr>
          <p:cNvPr id="54" name="Connecteur droit 53">
            <a:extLst>
              <a:ext uri="{FF2B5EF4-FFF2-40B4-BE49-F238E27FC236}">
                <a16:creationId xmlns:a16="http://schemas.microsoft.com/office/drawing/2014/main" xmlns="" id="{5C00339F-E976-4F4C-8220-435C1E44DB7C}"/>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TextBox 10">
            <a:extLst>
              <a:ext uri="{FF2B5EF4-FFF2-40B4-BE49-F238E27FC236}">
                <a16:creationId xmlns:a16="http://schemas.microsoft.com/office/drawing/2014/main" xmlns="" id="{6B72EE2A-97B6-4377-8628-8EEE790A4319}"/>
              </a:ext>
            </a:extLst>
          </p:cNvPr>
          <p:cNvSpPr txBox="1"/>
          <p:nvPr/>
        </p:nvSpPr>
        <p:spPr>
          <a:xfrm>
            <a:off x="0" y="6527047"/>
            <a:ext cx="11811721" cy="303175"/>
          </a:xfrm>
          <a:prstGeom prst="rect">
            <a:avLst/>
          </a:prstGeom>
          <a:noFill/>
        </p:spPr>
        <p:txBody>
          <a:bodyPr wrap="square" rtlCol="0">
            <a:spAutoFit/>
          </a:bodyPr>
          <a:lstStyle/>
          <a:p>
            <a:pPr defTabSz="609585"/>
            <a:r>
              <a:rPr lang="pt-BR" sz="1350" dirty="0" smtClean="0">
                <a:solidFill>
                  <a:schemeClr val="bg1">
                    <a:lumMod val="75000"/>
                  </a:schemeClr>
                </a:solidFill>
                <a:latin typeface="Malgun Gothic" pitchFamily="34" charset="-127"/>
                <a:ea typeface="Malgun Gothic" pitchFamily="34" charset="-127"/>
              </a:rPr>
              <a:t>Introduction | Présentation ERM  </a:t>
            </a:r>
            <a:r>
              <a:rPr lang="pt-BR" sz="1350" dirty="0">
                <a:solidFill>
                  <a:prstClr val="white">
                    <a:lumMod val="75000"/>
                  </a:prstClr>
                </a:solidFill>
                <a:latin typeface="Malgun Gothic" pitchFamily="34" charset="-127"/>
                <a:ea typeface="Malgun Gothic" pitchFamily="34" charset="-127"/>
                <a:cs typeface="Lato Regular"/>
              </a:rPr>
              <a:t>| </a:t>
            </a:r>
            <a:r>
              <a:rPr lang="fr-FR" sz="1350" dirty="0">
                <a:solidFill>
                  <a:schemeClr val="bg1">
                    <a:lumMod val="75000"/>
                  </a:schemeClr>
                </a:solidFill>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Conception de la solution </a:t>
            </a:r>
            <a:r>
              <a:rPr lang="pt-BR" sz="1350" dirty="0">
                <a:solidFill>
                  <a:prstClr val="white">
                    <a:lumMod val="75000"/>
                  </a:prstClr>
                </a:solidFill>
                <a:latin typeface="Malgun Gothic" pitchFamily="34" charset="-127"/>
                <a:ea typeface="Malgun Gothic" pitchFamily="34" charset="-127"/>
                <a:cs typeface="Lato Regular"/>
              </a:rPr>
              <a:t>| Réalisation | Conclusion et perspectives</a:t>
            </a:r>
          </a:p>
        </p:txBody>
      </p:sp>
      <p:pic>
        <p:nvPicPr>
          <p:cNvPr id="51" name="Image 50" descr="diag_class.PNG"/>
          <p:cNvPicPr>
            <a:picLocks noChangeAspect="1"/>
          </p:cNvPicPr>
          <p:nvPr/>
        </p:nvPicPr>
        <p:blipFill>
          <a:blip r:embed="rId3"/>
          <a:stretch>
            <a:fillRect/>
          </a:stretch>
        </p:blipFill>
        <p:spPr>
          <a:xfrm>
            <a:off x="2022757" y="840259"/>
            <a:ext cx="8146486" cy="5634682"/>
          </a:xfrm>
          <a:prstGeom prst="rect">
            <a:avLst/>
          </a:prstGeom>
        </p:spPr>
      </p:pic>
    </p:spTree>
    <p:extLst>
      <p:ext uri="{BB962C8B-B14F-4D97-AF65-F5344CB8AC3E}">
        <p14:creationId xmlns:p14="http://schemas.microsoft.com/office/powerpoint/2010/main" xmlns="" val="879218476"/>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Slide Number Placeholder 2">
            <a:extLst>
              <a:ext uri="{FF2B5EF4-FFF2-40B4-BE49-F238E27FC236}">
                <a16:creationId xmlns:a16="http://schemas.microsoft.com/office/drawing/2014/main" xmlns="" id="{97EE5E78-5256-4B37-8A19-9E6CAB777DAE}"/>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sp>
        <p:nvSpPr>
          <p:cNvPr id="22" name="TextBox 64">
            <a:extLst>
              <a:ext uri="{FF2B5EF4-FFF2-40B4-BE49-F238E27FC236}">
                <a16:creationId xmlns:a16="http://schemas.microsoft.com/office/drawing/2014/main" xmlns="" id="{956073DA-2001-43BA-ADA6-A3D011B3ED99}"/>
              </a:ext>
            </a:extLst>
          </p:cNvPr>
          <p:cNvSpPr txBox="1"/>
          <p:nvPr/>
        </p:nvSpPr>
        <p:spPr>
          <a:xfrm>
            <a:off x="485962" y="415684"/>
            <a:ext cx="4279099" cy="400110"/>
          </a:xfrm>
          <a:prstGeom prst="rect">
            <a:avLst/>
          </a:prstGeom>
          <a:noFill/>
        </p:spPr>
        <p:txBody>
          <a:bodyPr wrap="square" lIns="0" rtlCol="0">
            <a:spAutoFit/>
          </a:bodyPr>
          <a:lstStyle/>
          <a:p>
            <a:pPr lvl="0">
              <a:defRPr/>
            </a:pPr>
            <a:r>
              <a:rPr kumimoji="0" lang="fr-FR" sz="2000" u="none" strike="noStrike" kern="1200" cap="none" spc="0" normalizeH="0" baseline="0" dirty="0" smtClean="0">
                <a:ln>
                  <a:noFill/>
                </a:ln>
                <a:solidFill>
                  <a:srgbClr val="0070C0">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Entrepôt</a:t>
            </a:r>
            <a:r>
              <a:rPr kumimoji="0" lang="fr-FR" sz="2000" u="none" strike="noStrike" kern="1200" cap="none" spc="0" normalizeH="0" dirty="0" smtClean="0">
                <a:ln>
                  <a:noFill/>
                </a:ln>
                <a:solidFill>
                  <a:srgbClr val="0070C0">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 de données</a:t>
            </a:r>
            <a:endParaRPr kumimoji="0" lang="fr-FR" sz="2000" u="none" strike="noStrike" kern="1200" cap="none" spc="0" normalizeH="0" baseline="0" dirty="0">
              <a:ln>
                <a:noFill/>
              </a:ln>
              <a:solidFill>
                <a:srgbClr val="0070C0">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21" name="Rectangle 20">
            <a:extLst>
              <a:ext uri="{FF2B5EF4-FFF2-40B4-BE49-F238E27FC236}">
                <a16:creationId xmlns:a16="http://schemas.microsoft.com/office/drawing/2014/main" xmlns="" id="{9C03DCD1-05AE-418E-9666-118F465D305A}"/>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Conception de la solution 4/5</a:t>
            </a:r>
          </a:p>
        </p:txBody>
      </p:sp>
      <p:cxnSp>
        <p:nvCxnSpPr>
          <p:cNvPr id="27" name="Connecteur droit 26">
            <a:extLst>
              <a:ext uri="{FF2B5EF4-FFF2-40B4-BE49-F238E27FC236}">
                <a16:creationId xmlns:a16="http://schemas.microsoft.com/office/drawing/2014/main" xmlns="" id="{272D1545-3C20-4BF1-B917-CCD37EF75B6F}"/>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0" name="TextBox 10">
            <a:extLst>
              <a:ext uri="{FF2B5EF4-FFF2-40B4-BE49-F238E27FC236}">
                <a16:creationId xmlns:a16="http://schemas.microsoft.com/office/drawing/2014/main" xmlns="" id="{6B72EE2A-97B6-4377-8628-8EEE790A4319}"/>
              </a:ext>
            </a:extLst>
          </p:cNvPr>
          <p:cNvSpPr txBox="1"/>
          <p:nvPr/>
        </p:nvSpPr>
        <p:spPr>
          <a:xfrm>
            <a:off x="0" y="6527047"/>
            <a:ext cx="11811721" cy="303175"/>
          </a:xfrm>
          <a:prstGeom prst="rect">
            <a:avLst/>
          </a:prstGeom>
          <a:noFill/>
        </p:spPr>
        <p:txBody>
          <a:bodyPr wrap="square" rtlCol="0">
            <a:spAutoFit/>
          </a:bodyPr>
          <a:lstStyle/>
          <a:p>
            <a:pPr defTabSz="609585"/>
            <a:r>
              <a:rPr lang="pt-BR" sz="1350" dirty="0" smtClean="0">
                <a:solidFill>
                  <a:schemeClr val="bg1">
                    <a:lumMod val="75000"/>
                  </a:schemeClr>
                </a:solidFill>
                <a:latin typeface="Malgun Gothic" pitchFamily="34" charset="-127"/>
                <a:ea typeface="Malgun Gothic" pitchFamily="34" charset="-127"/>
              </a:rPr>
              <a:t>Introduction | Présentation ERM  </a:t>
            </a:r>
            <a:r>
              <a:rPr lang="pt-BR" sz="1350" dirty="0">
                <a:solidFill>
                  <a:prstClr val="white">
                    <a:lumMod val="75000"/>
                  </a:prstClr>
                </a:solidFill>
                <a:latin typeface="Malgun Gothic" pitchFamily="34" charset="-127"/>
                <a:ea typeface="Malgun Gothic" pitchFamily="34" charset="-127"/>
                <a:cs typeface="Lato Regular"/>
              </a:rPr>
              <a:t>| </a:t>
            </a:r>
            <a:r>
              <a:rPr lang="fr-FR" sz="1350" dirty="0">
                <a:solidFill>
                  <a:schemeClr val="bg1">
                    <a:lumMod val="75000"/>
                  </a:schemeClr>
                </a:solidFill>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Conception de la solution </a:t>
            </a:r>
            <a:r>
              <a:rPr lang="pt-BR" sz="1350" dirty="0">
                <a:solidFill>
                  <a:prstClr val="white">
                    <a:lumMod val="75000"/>
                  </a:prstClr>
                </a:solidFill>
                <a:latin typeface="Malgun Gothic" pitchFamily="34" charset="-127"/>
                <a:ea typeface="Malgun Gothic" pitchFamily="34" charset="-127"/>
                <a:cs typeface="Lato Regular"/>
              </a:rPr>
              <a:t>| Réalisation | Conclusion et perspectives</a:t>
            </a:r>
          </a:p>
        </p:txBody>
      </p:sp>
      <p:graphicFrame>
        <p:nvGraphicFramePr>
          <p:cNvPr id="11" name="Tableau 10"/>
          <p:cNvGraphicFramePr>
            <a:graphicFrameLocks noGrp="1"/>
          </p:cNvGraphicFramePr>
          <p:nvPr/>
        </p:nvGraphicFramePr>
        <p:xfrm>
          <a:off x="672756" y="1325145"/>
          <a:ext cx="2589428" cy="2478265"/>
        </p:xfrm>
        <a:graphic>
          <a:graphicData uri="http://schemas.openxmlformats.org/drawingml/2006/table">
            <a:tbl>
              <a:tblPr firstRow="1" bandRow="1">
                <a:tableStyleId>{2D5ABB26-0587-4C30-8999-92F81FD0307C}</a:tableStyleId>
              </a:tblPr>
              <a:tblGrid>
                <a:gridCol w="2589428"/>
              </a:tblGrid>
              <a:tr h="466585">
                <a:tc>
                  <a:txBody>
                    <a:bodyPr/>
                    <a:lstStyle/>
                    <a:p>
                      <a:pPr algn="ctr"/>
                      <a:r>
                        <a:rPr lang="fr-FR" dirty="0" smtClean="0"/>
                        <a:t>Table</a:t>
                      </a:r>
                      <a:r>
                        <a:rPr lang="fr-FR" baseline="0" dirty="0" smtClean="0"/>
                        <a:t> Risque</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77438">
                <a:tc>
                  <a:txBody>
                    <a:bodyPr/>
                    <a:lstStyle/>
                    <a:p>
                      <a:r>
                        <a:rPr lang="fr-FR" dirty="0" smtClean="0"/>
                        <a:t>Name</a:t>
                      </a:r>
                    </a:p>
                    <a:p>
                      <a:r>
                        <a:rPr lang="fr-FR" dirty="0" smtClean="0"/>
                        <a:t>Impact</a:t>
                      </a:r>
                    </a:p>
                    <a:p>
                      <a:r>
                        <a:rPr lang="fr-FR" dirty="0" err="1" smtClean="0"/>
                        <a:t>Probability</a:t>
                      </a:r>
                      <a:endParaRPr lang="fr-FR" dirty="0" smtClean="0"/>
                    </a:p>
                    <a:p>
                      <a:r>
                        <a:rPr lang="fr-FR" dirty="0" err="1" smtClean="0"/>
                        <a:t>Risk_brut</a:t>
                      </a:r>
                      <a:endParaRPr lang="fr-FR" dirty="0" smtClean="0"/>
                    </a:p>
                    <a:p>
                      <a:r>
                        <a:rPr lang="fr-FR" dirty="0" err="1" smtClean="0"/>
                        <a:t>Risk_net</a:t>
                      </a:r>
                      <a:endParaRPr lang="fr-FR" dirty="0" smtClean="0"/>
                    </a:p>
                    <a:p>
                      <a:r>
                        <a:rPr lang="fr-FR" dirty="0" err="1" smtClean="0"/>
                        <a:t>Last_update</a:t>
                      </a:r>
                      <a:endParaRPr lang="fr-FR" dirty="0" smtClean="0"/>
                    </a:p>
                    <a:p>
                      <a:r>
                        <a:rPr lang="fr-FR" dirty="0" err="1" smtClean="0"/>
                        <a:t>Niv_maitrise</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2" name="Flèche droite 11"/>
          <p:cNvSpPr/>
          <p:nvPr/>
        </p:nvSpPr>
        <p:spPr>
          <a:xfrm>
            <a:off x="3571104" y="2360140"/>
            <a:ext cx="1927654" cy="58076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aphicFrame>
        <p:nvGraphicFramePr>
          <p:cNvPr id="13" name="Tableau 12"/>
          <p:cNvGraphicFramePr>
            <a:graphicFrameLocks noGrp="1"/>
          </p:cNvGraphicFramePr>
          <p:nvPr/>
        </p:nvGraphicFramePr>
        <p:xfrm>
          <a:off x="5817285" y="1717589"/>
          <a:ext cx="2128110" cy="1751114"/>
        </p:xfrm>
        <a:graphic>
          <a:graphicData uri="http://schemas.openxmlformats.org/drawingml/2006/table">
            <a:tbl>
              <a:tblPr firstRow="1" bandRow="1">
                <a:tableStyleId>{2D5ABB26-0587-4C30-8999-92F81FD0307C}</a:tableStyleId>
              </a:tblPr>
              <a:tblGrid>
                <a:gridCol w="2128110"/>
              </a:tblGrid>
              <a:tr h="473676">
                <a:tc>
                  <a:txBody>
                    <a:bodyPr/>
                    <a:lstStyle/>
                    <a:p>
                      <a:pPr algn="ctr"/>
                      <a:r>
                        <a:rPr lang="fr-FR" dirty="0" smtClean="0"/>
                        <a:t>Table</a:t>
                      </a:r>
                      <a:r>
                        <a:rPr lang="fr-FR" baseline="0" dirty="0" smtClean="0"/>
                        <a:t> </a:t>
                      </a:r>
                      <a:r>
                        <a:rPr lang="fr-FR" baseline="0" dirty="0" err="1" smtClean="0"/>
                        <a:t>Risk</a:t>
                      </a:r>
                      <a:r>
                        <a:rPr lang="fr-FR" baseline="0" dirty="0" smtClean="0"/>
                        <a:t> analyse</a:t>
                      </a:r>
                      <a:endParaRPr lang="fr-FR"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277438">
                <a:tc>
                  <a:txBody>
                    <a:bodyPr/>
                    <a:lstStyle/>
                    <a:p>
                      <a:r>
                        <a:rPr lang="fr-FR" dirty="0" smtClean="0"/>
                        <a:t>Name</a:t>
                      </a:r>
                    </a:p>
                    <a:p>
                      <a:r>
                        <a:rPr lang="fr-FR" dirty="0" err="1" smtClean="0"/>
                        <a:t>Risk_brut</a:t>
                      </a:r>
                      <a:endParaRPr lang="fr-FR" dirty="0" smtClean="0"/>
                    </a:p>
                    <a:p>
                      <a:r>
                        <a:rPr lang="fr-FR" dirty="0" err="1" smtClean="0"/>
                        <a:t>Last_update</a:t>
                      </a:r>
                      <a:endParaRPr lang="fr-FR" dirty="0" smtClean="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5" name="Flèche à angle droit 14"/>
          <p:cNvSpPr/>
          <p:nvPr/>
        </p:nvSpPr>
        <p:spPr>
          <a:xfrm rot="5400000">
            <a:off x="6949441" y="3563813"/>
            <a:ext cx="1038088" cy="1151527"/>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5297" name="Picture 1"/>
          <p:cNvPicPr>
            <a:picLocks noChangeAspect="1" noChangeArrowheads="1"/>
          </p:cNvPicPr>
          <p:nvPr/>
        </p:nvPicPr>
        <p:blipFill>
          <a:blip r:embed="rId3"/>
          <a:srcRect/>
          <a:stretch>
            <a:fillRect/>
          </a:stretch>
        </p:blipFill>
        <p:spPr bwMode="auto">
          <a:xfrm>
            <a:off x="8950926" y="3818238"/>
            <a:ext cx="2219582" cy="1952368"/>
          </a:xfrm>
          <a:prstGeom prst="rect">
            <a:avLst/>
          </a:prstGeom>
          <a:noFill/>
          <a:ln w="9525">
            <a:noFill/>
            <a:miter lim="800000"/>
            <a:headEnd/>
            <a:tailEnd/>
          </a:ln>
          <a:effectLst/>
        </p:spPr>
      </p:pic>
    </p:spTree>
    <p:extLst>
      <p:ext uri="{BB962C8B-B14F-4D97-AF65-F5344CB8AC3E}">
        <p14:creationId xmlns:p14="http://schemas.microsoft.com/office/powerpoint/2010/main" xmlns="" val="28020141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9EC464AA-E903-4A27-A18D-65CECAC3D230}"/>
              </a:ext>
            </a:extLst>
          </p:cNvPr>
          <p:cNvSpPr/>
          <p:nvPr/>
        </p:nvSpPr>
        <p:spPr>
          <a:xfrm>
            <a:off x="6208962" y="2884486"/>
            <a:ext cx="2882520" cy="600164"/>
          </a:xfrm>
          <a:prstGeom prst="rect">
            <a:avLst/>
          </a:prstGeom>
        </p:spPr>
        <p:txBody>
          <a:bodyPr wrap="none">
            <a:spAutoFit/>
          </a:bodyPr>
          <a:lstStyle/>
          <a:p>
            <a:r>
              <a:rPr lang="fr-FR" sz="3300" dirty="0">
                <a:solidFill>
                  <a:srgbClr val="002060"/>
                </a:solidFill>
                <a:latin typeface="Century Gothic" pitchFamily="34" charset="0"/>
              </a:rPr>
              <a:t>5</a:t>
            </a:r>
            <a:r>
              <a:rPr lang="fr-FR" sz="3300" dirty="0" smtClean="0">
                <a:solidFill>
                  <a:srgbClr val="002060"/>
                </a:solidFill>
                <a:latin typeface="Century Gothic" pitchFamily="34" charset="0"/>
              </a:rPr>
              <a:t>- </a:t>
            </a:r>
            <a:r>
              <a:rPr lang="fr-FR" sz="3300" dirty="0">
                <a:solidFill>
                  <a:srgbClr val="002060"/>
                </a:solidFill>
                <a:latin typeface="Century Gothic" pitchFamily="34" charset="0"/>
              </a:rPr>
              <a:t>Réalisation</a:t>
            </a:r>
          </a:p>
        </p:txBody>
      </p:sp>
      <p:grpSp>
        <p:nvGrpSpPr>
          <p:cNvPr id="10" name="Groupe 9">
            <a:extLst>
              <a:ext uri="{FF2B5EF4-FFF2-40B4-BE49-F238E27FC236}">
                <a16:creationId xmlns:a16="http://schemas.microsoft.com/office/drawing/2014/main" xmlns="" id="{E1FB5CA7-7982-4E80-8D8E-4F7DDF551BF6}"/>
              </a:ext>
            </a:extLst>
          </p:cNvPr>
          <p:cNvGrpSpPr/>
          <p:nvPr/>
        </p:nvGrpSpPr>
        <p:grpSpPr>
          <a:xfrm>
            <a:off x="6397999" y="3484650"/>
            <a:ext cx="5582191" cy="64771"/>
            <a:chOff x="6397999" y="3484650"/>
            <a:chExt cx="5582191" cy="64771"/>
          </a:xfrm>
        </p:grpSpPr>
        <p:cxnSp>
          <p:nvCxnSpPr>
            <p:cNvPr id="78" name="Straight Connector 243">
              <a:extLst>
                <a:ext uri="{FF2B5EF4-FFF2-40B4-BE49-F238E27FC236}">
                  <a16:creationId xmlns:a16="http://schemas.microsoft.com/office/drawing/2014/main" xmlns="" id="{64C3DFA2-0419-4AE5-92FE-9142041CB46C}"/>
                </a:ext>
              </a:extLst>
            </p:cNvPr>
            <p:cNvCxnSpPr>
              <a:cxnSpLocks/>
            </p:cNvCxnSpPr>
            <p:nvPr/>
          </p:nvCxnSpPr>
          <p:spPr>
            <a:xfrm>
              <a:off x="6397999" y="3517035"/>
              <a:ext cx="378096" cy="0"/>
            </a:xfrm>
            <a:prstGeom prst="line">
              <a:avLst/>
            </a:prstGeom>
            <a:solidFill>
              <a:srgbClr val="00B1E1"/>
            </a:solidFill>
            <a:ln w="44450" cap="rnd" cmpd="sng" algn="ctr">
              <a:solidFill>
                <a:srgbClr val="00B1E1"/>
              </a:solidFill>
              <a:prstDash val="solid"/>
              <a:miter lim="800000"/>
            </a:ln>
            <a:effectLst/>
          </p:spPr>
        </p:cxnSp>
        <p:sp>
          <p:nvSpPr>
            <p:cNvPr id="79" name="Oval 244">
              <a:extLst>
                <a:ext uri="{FF2B5EF4-FFF2-40B4-BE49-F238E27FC236}">
                  <a16:creationId xmlns:a16="http://schemas.microsoft.com/office/drawing/2014/main" xmlns="" id="{2CFA68BC-03F9-4FC9-84F6-FB2A753BD493}"/>
                </a:ext>
              </a:extLst>
            </p:cNvPr>
            <p:cNvSpPr>
              <a:spLocks noChangeAspect="1"/>
            </p:cNvSpPr>
            <p:nvPr/>
          </p:nvSpPr>
          <p:spPr>
            <a:xfrm>
              <a:off x="6821059" y="3484650"/>
              <a:ext cx="64771" cy="64771"/>
            </a:xfrm>
            <a:prstGeom prst="ellipse">
              <a:avLst/>
            </a:prstGeom>
            <a:solidFill>
              <a:srgbClr val="00B1E1"/>
            </a:solidFill>
            <a:ln w="12700" cap="flat" cmpd="sng" algn="ctr">
              <a:solidFill>
                <a:srgbClr val="00B1E1"/>
              </a:solidFill>
              <a:prstDash val="solid"/>
              <a:miter lim="800000"/>
            </a:ln>
            <a:effectLst/>
          </p:spPr>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0" name="Straight Connector 245">
              <a:extLst>
                <a:ext uri="{FF2B5EF4-FFF2-40B4-BE49-F238E27FC236}">
                  <a16:creationId xmlns:a16="http://schemas.microsoft.com/office/drawing/2014/main" xmlns="" id="{4D4D73CF-BB65-4FC7-B09C-F5477F256A92}"/>
                </a:ext>
              </a:extLst>
            </p:cNvPr>
            <p:cNvCxnSpPr>
              <a:cxnSpLocks/>
            </p:cNvCxnSpPr>
            <p:nvPr/>
          </p:nvCxnSpPr>
          <p:spPr>
            <a:xfrm>
              <a:off x="6930795" y="3517035"/>
              <a:ext cx="5049395" cy="0"/>
            </a:xfrm>
            <a:prstGeom prst="line">
              <a:avLst/>
            </a:prstGeom>
            <a:solidFill>
              <a:srgbClr val="00B1E1"/>
            </a:solidFill>
            <a:ln w="44450" cap="rnd" cmpd="sng" algn="ctr">
              <a:solidFill>
                <a:srgbClr val="00B1E1"/>
              </a:solidFill>
              <a:prstDash val="solid"/>
              <a:miter lim="800000"/>
              <a:tailEnd type="none" w="sm" len="sm"/>
            </a:ln>
            <a:effectLst/>
          </p:spPr>
        </p:cxnSp>
      </p:grpSp>
      <p:pic>
        <p:nvPicPr>
          <p:cNvPr id="5" name="Image 4">
            <a:extLst>
              <a:ext uri="{FF2B5EF4-FFF2-40B4-BE49-F238E27FC236}">
                <a16:creationId xmlns:a16="http://schemas.microsoft.com/office/drawing/2014/main" xmlns="" id="{DD4BB0FD-FD54-4344-BF67-A202D5BA79DF}"/>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5355" t="2713" b="2906"/>
          <a:stretch/>
        </p:blipFill>
        <p:spPr>
          <a:xfrm>
            <a:off x="123986" y="185981"/>
            <a:ext cx="5804960" cy="6472738"/>
          </a:xfrm>
          <a:prstGeom prst="rect">
            <a:avLst/>
          </a:prstGeom>
          <a:effectLst>
            <a:glow rad="139700">
              <a:schemeClr val="accent1">
                <a:satMod val="175000"/>
                <a:alpha val="40000"/>
              </a:schemeClr>
            </a:glow>
          </a:effectLst>
        </p:spPr>
      </p:pic>
      <p:sp>
        <p:nvSpPr>
          <p:cNvPr id="11" name="Google Shape;327;p46">
            <a:extLst>
              <a:ext uri="{FF2B5EF4-FFF2-40B4-BE49-F238E27FC236}">
                <a16:creationId xmlns:a16="http://schemas.microsoft.com/office/drawing/2014/main" xmlns="" id="{78F72868-5226-4FD4-8C92-46236486AD3D}"/>
              </a:ext>
            </a:extLst>
          </p:cNvPr>
          <p:cNvSpPr/>
          <p:nvPr/>
        </p:nvSpPr>
        <p:spPr>
          <a:xfrm>
            <a:off x="-434019" y="260815"/>
            <a:ext cx="6030885" cy="6512439"/>
          </a:xfrm>
          <a:prstGeom prst="rect">
            <a:avLst/>
          </a:prstGeom>
          <a:solidFill>
            <a:schemeClr val="lt1">
              <a:alpha val="23560"/>
            </a:schemeClr>
          </a:solidFill>
          <a:ln>
            <a:noFill/>
          </a:ln>
        </p:spPr>
        <p:txBody>
          <a:bodyPr spcFirstLastPara="1" wrap="square" lIns="121900" tIns="121900" rIns="121900" bIns="121900" anchor="ctr" anchorCtr="0">
            <a:noAutofit/>
          </a:bodyPr>
          <a:lstStyle/>
          <a:p>
            <a:endParaRPr sz="2400"/>
          </a:p>
        </p:txBody>
      </p:sp>
      <p:cxnSp>
        <p:nvCxnSpPr>
          <p:cNvPr id="15" name="Google Shape;193;p2">
            <a:extLst>
              <a:ext uri="{FF2B5EF4-FFF2-40B4-BE49-F238E27FC236}">
                <a16:creationId xmlns:a16="http://schemas.microsoft.com/office/drawing/2014/main" xmlns="" id="{DCE21DDA-AC40-4EF8-8B11-7FEAC8BE898E}"/>
              </a:ext>
            </a:extLst>
          </p:cNvPr>
          <p:cNvCxnSpPr>
            <a:cxnSpLocks/>
          </p:cNvCxnSpPr>
          <p:nvPr/>
        </p:nvCxnSpPr>
        <p:spPr>
          <a:xfrm>
            <a:off x="6208962" y="511444"/>
            <a:ext cx="0" cy="5904853"/>
          </a:xfrm>
          <a:prstGeom prst="straightConnector1">
            <a:avLst/>
          </a:prstGeom>
          <a:noFill/>
          <a:ln w="9525" cap="flat" cmpd="sng">
            <a:solidFill>
              <a:srgbClr val="00B1E1"/>
            </a:solidFill>
            <a:prstDash val="solid"/>
            <a:miter lim="800000"/>
            <a:headEnd type="none" w="sm" len="sm"/>
            <a:tailEnd type="none" w="sm" len="sm"/>
          </a:ln>
        </p:spPr>
      </p:cxnSp>
    </p:spTree>
    <p:extLst>
      <p:ext uri="{BB962C8B-B14F-4D97-AF65-F5344CB8AC3E}">
        <p14:creationId xmlns:p14="http://schemas.microsoft.com/office/powerpoint/2010/main" xmlns="" val="2781711047"/>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6" presetClass="entr" presetSubtype="26"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Horizontal)">
                                      <p:cBhvr>
                                        <p:cTn id="15" dur="500"/>
                                        <p:tgtEl>
                                          <p:spTgt spid="15"/>
                                        </p:tgtEl>
                                      </p:cBhvr>
                                    </p:animEffect>
                                  </p:childTnLst>
                                </p:cTn>
                              </p:par>
                              <p:par>
                                <p:cTn id="16" presetID="2" presetClass="entr" presetSubtype="2"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500" fill="hold"/>
                                        <p:tgtEl>
                                          <p:spTgt spid="76"/>
                                        </p:tgtEl>
                                        <p:attrNameLst>
                                          <p:attrName>ppt_x</p:attrName>
                                        </p:attrNameLst>
                                      </p:cBhvr>
                                      <p:tavLst>
                                        <p:tav tm="0">
                                          <p:val>
                                            <p:strVal val="1+#ppt_w/2"/>
                                          </p:val>
                                        </p:tav>
                                        <p:tav tm="100000">
                                          <p:val>
                                            <p:strVal val="#ppt_x"/>
                                          </p:val>
                                        </p:tav>
                                      </p:tavLst>
                                    </p:anim>
                                    <p:anim calcmode="lin" valueType="num">
                                      <p:cBhvr additive="base">
                                        <p:cTn id="23"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5" name="Google Shape;1677;p41">
            <a:extLst>
              <a:ext uri="{FF2B5EF4-FFF2-40B4-BE49-F238E27FC236}">
                <a16:creationId xmlns:a16="http://schemas.microsoft.com/office/drawing/2014/main" xmlns="" id="{B8126584-5DF3-4B3B-9BA9-87D10B644233}"/>
              </a:ext>
            </a:extLst>
          </p:cNvPr>
          <p:cNvGrpSpPr/>
          <p:nvPr/>
        </p:nvGrpSpPr>
        <p:grpSpPr>
          <a:xfrm>
            <a:off x="6935266" y="2079657"/>
            <a:ext cx="778708" cy="770250"/>
            <a:chOff x="1857100" y="443375"/>
            <a:chExt cx="1572000" cy="1554925"/>
          </a:xfrm>
        </p:grpSpPr>
        <p:sp>
          <p:nvSpPr>
            <p:cNvPr id="160" name="Google Shape;1678;p41">
              <a:extLst>
                <a:ext uri="{FF2B5EF4-FFF2-40B4-BE49-F238E27FC236}">
                  <a16:creationId xmlns:a16="http://schemas.microsoft.com/office/drawing/2014/main" xmlns="" id="{01D83754-70C2-409F-8E54-00A4764B2921}"/>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80;p41">
              <a:extLst>
                <a:ext uri="{FF2B5EF4-FFF2-40B4-BE49-F238E27FC236}">
                  <a16:creationId xmlns:a16="http://schemas.microsoft.com/office/drawing/2014/main" xmlns="" id="{A6488693-DC87-49B0-8ABD-60CAFB948C86}"/>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pic>
        <p:nvPicPr>
          <p:cNvPr id="9" name="Image 8">
            <a:extLst>
              <a:ext uri="{FF2B5EF4-FFF2-40B4-BE49-F238E27FC236}">
                <a16:creationId xmlns:a16="http://schemas.microsoft.com/office/drawing/2014/main" xmlns="" id="{227EF82E-4621-4BD8-BA88-92001FDB5AA0}"/>
              </a:ext>
            </a:extLst>
          </p:cNvPr>
          <p:cNvPicPr>
            <a:picLocks noChangeAspect="1"/>
          </p:cNvPicPr>
          <p:nvPr/>
        </p:nvPicPr>
        <p:blipFill>
          <a:blip r:embed="rId4" cstate="hqprint">
            <a:extLst>
              <a:ext uri="{28A0092B-C50C-407E-A947-70E740481C1C}">
                <a14:useLocalDpi xmlns:a14="http://schemas.microsoft.com/office/drawing/2010/main" xmlns="" val="0"/>
              </a:ext>
            </a:extLst>
          </a:blip>
          <a:stretch>
            <a:fillRect/>
          </a:stretch>
        </p:blipFill>
        <p:spPr>
          <a:xfrm>
            <a:off x="7023454" y="2220630"/>
            <a:ext cx="602332" cy="602332"/>
          </a:xfrm>
          <a:prstGeom prst="rect">
            <a:avLst/>
          </a:prstGeom>
        </p:spPr>
      </p:pic>
      <p:sp>
        <p:nvSpPr>
          <p:cNvPr id="159" name="Rectangle 158">
            <a:extLst>
              <a:ext uri="{FF2B5EF4-FFF2-40B4-BE49-F238E27FC236}">
                <a16:creationId xmlns:a16="http://schemas.microsoft.com/office/drawing/2014/main" xmlns="" id="{6C26D906-1F8B-47A1-BAA0-5AD317215BDD}"/>
              </a:ext>
            </a:extLst>
          </p:cNvPr>
          <p:cNvSpPr/>
          <p:nvPr/>
        </p:nvSpPr>
        <p:spPr>
          <a:xfrm>
            <a:off x="3270092" y="1612524"/>
            <a:ext cx="2605126" cy="2368296"/>
          </a:xfrm>
          <a:prstGeom prst="rect">
            <a:avLst/>
          </a:prstGeom>
          <a:solidFill>
            <a:srgbClr val="002060">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490B8A59-E73D-E84A-9FB3-162D37C99EE9}"/>
              </a:ext>
            </a:extLst>
          </p:cNvPr>
          <p:cNvSpPr/>
          <p:nvPr/>
        </p:nvSpPr>
        <p:spPr>
          <a:xfrm>
            <a:off x="3260411" y="3968496"/>
            <a:ext cx="2605126" cy="2377440"/>
          </a:xfrm>
          <a:prstGeom prst="rect">
            <a:avLst/>
          </a:prstGeom>
          <a:gradFill flip="none" rotWithShape="1">
            <a:gsLst>
              <a:gs pos="0">
                <a:srgbClr val="309DD3">
                  <a:shade val="30000"/>
                  <a:satMod val="115000"/>
                </a:srgbClr>
              </a:gs>
              <a:gs pos="50000">
                <a:srgbClr val="309DD3">
                  <a:shade val="67500"/>
                  <a:satMod val="115000"/>
                </a:srgbClr>
              </a:gs>
              <a:gs pos="100000">
                <a:srgbClr val="309DD3">
                  <a:shade val="100000"/>
                  <a:satMod val="115000"/>
                </a:srgbClr>
              </a:gs>
            </a:gsLst>
            <a:lin ang="8100000" scaled="1"/>
            <a:tileRect/>
          </a:gradFill>
          <a:ln>
            <a:noFill/>
          </a:ln>
          <a:effectLst>
            <a:outerShdw blurRad="1016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xmlns="" id="{D1D4DCBF-821C-6A4C-B38E-15006094F1D3}"/>
              </a:ext>
            </a:extLst>
          </p:cNvPr>
          <p:cNvSpPr/>
          <p:nvPr/>
        </p:nvSpPr>
        <p:spPr>
          <a:xfrm>
            <a:off x="6605426" y="3968496"/>
            <a:ext cx="2605126" cy="2377440"/>
          </a:xfrm>
          <a:prstGeom prst="rect">
            <a:avLst/>
          </a:prstGeom>
          <a:solidFill>
            <a:schemeClr val="bg1"/>
          </a:solidFill>
          <a:ln>
            <a:noFill/>
          </a:ln>
          <a:effectLst>
            <a:outerShdw blurRad="1016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0EE073B3-3AC1-0345-8177-9E74315E09D3}"/>
              </a:ext>
            </a:extLst>
          </p:cNvPr>
          <p:cNvSpPr txBox="1"/>
          <p:nvPr/>
        </p:nvSpPr>
        <p:spPr>
          <a:xfrm>
            <a:off x="3512002" y="4907267"/>
            <a:ext cx="2143352" cy="984885"/>
          </a:xfrm>
          <a:prstGeom prst="rect">
            <a:avLst/>
          </a:prstGeom>
          <a:noFill/>
        </p:spPr>
        <p:txBody>
          <a:bodyPr wrap="square" lIns="0" rtlCol="0">
            <a:spAutoFit/>
          </a:bodyPr>
          <a:lstStyle/>
          <a:p>
            <a:pPr algn="ctr"/>
            <a:r>
              <a:rPr lang="fr-FR" sz="1400" b="1" dirty="0">
                <a:solidFill>
                  <a:srgbClr val="FFFFFF"/>
                </a:solidFill>
                <a:latin typeface="Raleway" panose="020B0503030101060003" pitchFamily="34" charset="77"/>
                <a:ea typeface="Open Sans" panose="020B0606030504020204" pitchFamily="34" charset="0"/>
                <a:cs typeface="Open Sans" panose="020B0606030504020204" pitchFamily="34" charset="0"/>
              </a:rPr>
              <a:t>Environnement </a:t>
            </a:r>
          </a:p>
          <a:p>
            <a:pPr algn="ctr"/>
            <a:r>
              <a:rPr lang="fr-FR" sz="1400" b="1" dirty="0">
                <a:solidFill>
                  <a:srgbClr val="FFFFFF"/>
                </a:solidFill>
                <a:latin typeface="Raleway" panose="020B0503030101060003" pitchFamily="34" charset="77"/>
                <a:ea typeface="Open Sans" panose="020B0606030504020204" pitchFamily="34" charset="0"/>
                <a:cs typeface="Open Sans" panose="020B0606030504020204" pitchFamily="34" charset="0"/>
              </a:rPr>
              <a:t>de travail</a:t>
            </a:r>
          </a:p>
          <a:p>
            <a:pPr marL="171450" indent="-171450">
              <a:lnSpc>
                <a:spcPct val="150000"/>
              </a:lnSpc>
              <a:buFont typeface="Wingdings" panose="05000000000000000000" pitchFamily="2" charset="2"/>
              <a:buChar char="§"/>
            </a:pPr>
            <a:r>
              <a:rPr lang="en-US" sz="1200" dirty="0" err="1">
                <a:solidFill>
                  <a:srgbClr val="FFFFFF"/>
                </a:solidFill>
                <a:latin typeface="Raleway Medium" panose="020B0503030101060003" pitchFamily="34" charset="77"/>
                <a:ea typeface="Open Sans" panose="020B0606030504020204" pitchFamily="34" charset="0"/>
                <a:cs typeface="Open Sans" panose="020B0606030504020204" pitchFamily="34" charset="0"/>
              </a:rPr>
              <a:t>Intellij</a:t>
            </a:r>
            <a:r>
              <a:rPr lang="en-US" sz="1200" dirty="0">
                <a:solidFill>
                  <a:srgbClr val="FFFFFF"/>
                </a:solidFill>
                <a:latin typeface="Raleway Medium" panose="020B0503030101060003" pitchFamily="34" charset="77"/>
                <a:ea typeface="Open Sans" panose="020B0606030504020204" pitchFamily="34" charset="0"/>
                <a:cs typeface="Open Sans" panose="020B0606030504020204" pitchFamily="34" charset="0"/>
              </a:rPr>
              <a:t> ide</a:t>
            </a:r>
          </a:p>
          <a:p>
            <a:pPr marL="171450" indent="-171450">
              <a:buFont typeface="Wingdings" panose="05000000000000000000" pitchFamily="2" charset="2"/>
              <a:buChar char="§"/>
            </a:pPr>
            <a:r>
              <a:rPr lang="en-US" sz="1200" dirty="0">
                <a:solidFill>
                  <a:srgbClr val="FFFFFF"/>
                </a:solidFill>
                <a:latin typeface="Raleway Medium" panose="020B0503030101060003" pitchFamily="34" charset="77"/>
                <a:ea typeface="Open Sans" panose="020B0606030504020204" pitchFamily="34" charset="0"/>
                <a:cs typeface="Open Sans" panose="020B0606030504020204" pitchFamily="34" charset="0"/>
              </a:rPr>
              <a:t>Visual Studio </a:t>
            </a:r>
            <a:r>
              <a:rPr lang="en-US" sz="1200" dirty="0" smtClean="0">
                <a:solidFill>
                  <a:srgbClr val="FFFFFF"/>
                </a:solidFill>
                <a:latin typeface="Raleway Medium" panose="020B0503030101060003" pitchFamily="34" charset="77"/>
                <a:ea typeface="Open Sans" panose="020B0606030504020204" pitchFamily="34" charset="0"/>
                <a:cs typeface="Open Sans" panose="020B0606030504020204" pitchFamily="34" charset="0"/>
              </a:rPr>
              <a:t>Code</a:t>
            </a:r>
            <a:endParaRPr lang="en-US" sz="1200" dirty="0">
              <a:solidFill>
                <a:srgbClr val="FFFFFF"/>
              </a:solidFill>
              <a:latin typeface="Raleway Medium" panose="020B0503030101060003" pitchFamily="34" charset="77"/>
              <a:ea typeface="Open Sans" panose="020B0606030504020204" pitchFamily="34" charset="0"/>
              <a:cs typeface="Open Sans" panose="020B0606030504020204" pitchFamily="34" charset="0"/>
            </a:endParaRPr>
          </a:p>
        </p:txBody>
      </p:sp>
      <p:sp>
        <p:nvSpPr>
          <p:cNvPr id="77" name="TextBox 76">
            <a:extLst>
              <a:ext uri="{FF2B5EF4-FFF2-40B4-BE49-F238E27FC236}">
                <a16:creationId xmlns:a16="http://schemas.microsoft.com/office/drawing/2014/main" xmlns="" id="{3BDDA63A-6295-774B-B813-18A79D127707}"/>
              </a:ext>
            </a:extLst>
          </p:cNvPr>
          <p:cNvSpPr txBox="1"/>
          <p:nvPr/>
        </p:nvSpPr>
        <p:spPr>
          <a:xfrm>
            <a:off x="6935266" y="4885238"/>
            <a:ext cx="1966940" cy="1600438"/>
          </a:xfrm>
          <a:prstGeom prst="rect">
            <a:avLst/>
          </a:prstGeom>
          <a:noFill/>
        </p:spPr>
        <p:txBody>
          <a:bodyPr wrap="square" lIns="0" rtlCol="0">
            <a:spAutoFit/>
          </a:bodyPr>
          <a:lstStyle/>
          <a:p>
            <a:pPr algn="ctr"/>
            <a:r>
              <a:rPr lang="en-US" sz="1400" b="1" dirty="0">
                <a:latin typeface="Raleway" panose="020B0503030101060003" pitchFamily="34" charset="77"/>
                <a:ea typeface="Open Sans" panose="020B0606030504020204" pitchFamily="34" charset="0"/>
                <a:cs typeface="Open Sans" panose="020B0606030504020204" pitchFamily="34" charset="0"/>
              </a:rPr>
              <a:t>Technologies</a:t>
            </a:r>
          </a:p>
          <a:p>
            <a:pPr marL="171450" indent="-171450">
              <a:lnSpc>
                <a:spcPct val="150000"/>
              </a:lnSpc>
              <a:buFont typeface="Wingdings" panose="05000000000000000000" pitchFamily="2" charset="2"/>
              <a:buChar char="§"/>
            </a:pPr>
            <a:r>
              <a:rPr lang="en-US" sz="1200" dirty="0">
                <a:solidFill>
                  <a:schemeClr val="tx1">
                    <a:alpha val="70000"/>
                  </a:schemeClr>
                </a:solidFill>
                <a:latin typeface="Raleway Medium" panose="020B0503030101060003" pitchFamily="34" charset="77"/>
                <a:ea typeface="Open Sans" panose="020B0606030504020204" pitchFamily="34" charset="0"/>
                <a:cs typeface="Open Sans" panose="020B0606030504020204" pitchFamily="34" charset="0"/>
              </a:rPr>
              <a:t>Spring Boot</a:t>
            </a:r>
          </a:p>
          <a:p>
            <a:pPr marL="171450" indent="-171450">
              <a:buFont typeface="Wingdings" panose="05000000000000000000" pitchFamily="2" charset="2"/>
              <a:buChar char="§"/>
            </a:pPr>
            <a:r>
              <a:rPr lang="en-US" sz="1200" dirty="0">
                <a:solidFill>
                  <a:schemeClr val="tx1">
                    <a:alpha val="70000"/>
                  </a:schemeClr>
                </a:solidFill>
                <a:latin typeface="Raleway Medium" panose="020B0503030101060003" pitchFamily="34" charset="77"/>
                <a:ea typeface="Open Sans" panose="020B0606030504020204" pitchFamily="34" charset="0"/>
                <a:cs typeface="Open Sans" panose="020B0606030504020204" pitchFamily="34" charset="0"/>
              </a:rPr>
              <a:t>Spring Security</a:t>
            </a:r>
          </a:p>
          <a:p>
            <a:pPr marL="171450" indent="-171450">
              <a:buFont typeface="Wingdings" panose="05000000000000000000" pitchFamily="2" charset="2"/>
              <a:buChar char="§"/>
            </a:pPr>
            <a:r>
              <a:rPr lang="en-US" sz="1200" dirty="0">
                <a:solidFill>
                  <a:schemeClr val="tx1">
                    <a:alpha val="70000"/>
                  </a:schemeClr>
                </a:solidFill>
                <a:latin typeface="Raleway Medium" panose="020B0503030101060003" pitchFamily="34" charset="77"/>
                <a:ea typeface="Open Sans" panose="020B0606030504020204" pitchFamily="34" charset="0"/>
                <a:cs typeface="Open Sans" panose="020B0606030504020204" pitchFamily="34" charset="0"/>
              </a:rPr>
              <a:t>Angular</a:t>
            </a:r>
          </a:p>
          <a:p>
            <a:pPr marL="171450" indent="-171450">
              <a:lnSpc>
                <a:spcPct val="150000"/>
              </a:lnSpc>
              <a:buFont typeface="Wingdings" panose="05000000000000000000" pitchFamily="2" charset="2"/>
              <a:buChar char="§"/>
            </a:pPr>
            <a:r>
              <a:rPr lang="en-US" sz="1200" dirty="0" err="1" smtClean="0">
                <a:solidFill>
                  <a:schemeClr val="tx1">
                    <a:alpha val="70000"/>
                  </a:schemeClr>
                </a:solidFill>
                <a:latin typeface="Raleway Medium" panose="020B0503030101060003" pitchFamily="34" charset="77"/>
                <a:ea typeface="Open Sans" panose="020B0606030504020204" pitchFamily="34" charset="0"/>
                <a:cs typeface="Open Sans" panose="020B0606030504020204" pitchFamily="34" charset="0"/>
              </a:rPr>
              <a:t>PostgreSQL</a:t>
            </a:r>
            <a:endParaRPr lang="en-US" sz="1200" dirty="0">
              <a:solidFill>
                <a:schemeClr val="tx1">
                  <a:alpha val="70000"/>
                </a:schemeClr>
              </a:solidFill>
              <a:latin typeface="Raleway Medium" panose="020B0503030101060003" pitchFamily="34" charset="77"/>
              <a:ea typeface="Open Sans" panose="020B0606030504020204" pitchFamily="34" charset="0"/>
              <a:cs typeface="Open Sans" panose="020B0606030504020204" pitchFamily="34" charset="0"/>
            </a:endParaRPr>
          </a:p>
          <a:p>
            <a:pPr marL="171450" indent="-171450">
              <a:buFont typeface="Wingdings" panose="05000000000000000000" pitchFamily="2" charset="2"/>
              <a:buChar char="§"/>
            </a:pPr>
            <a:endParaRPr lang="en-US" sz="1200" dirty="0">
              <a:solidFill>
                <a:schemeClr val="tx1">
                  <a:alpha val="70000"/>
                </a:schemeClr>
              </a:solidFill>
              <a:latin typeface="Raleway Medium" panose="020B0503030101060003" pitchFamily="34" charset="77"/>
              <a:ea typeface="Open Sans" panose="020B0606030504020204" pitchFamily="34" charset="0"/>
              <a:cs typeface="Open Sans" panose="020B0606030504020204" pitchFamily="34" charset="0"/>
            </a:endParaRPr>
          </a:p>
          <a:p>
            <a:pPr algn="ctr"/>
            <a:endParaRPr lang="en-US" sz="1200" dirty="0">
              <a:solidFill>
                <a:schemeClr val="tx1">
                  <a:alpha val="70000"/>
                </a:schemeClr>
              </a:solidFill>
              <a:latin typeface="Raleway Medium" panose="020B0503030101060003" pitchFamily="34" charset="77"/>
              <a:ea typeface="Open Sans" panose="020B0606030504020204" pitchFamily="34" charset="0"/>
              <a:cs typeface="Open Sans" panose="020B0606030504020204" pitchFamily="34" charset="0"/>
            </a:endParaRPr>
          </a:p>
        </p:txBody>
      </p:sp>
      <p:grpSp>
        <p:nvGrpSpPr>
          <p:cNvPr id="79" name="Google Shape;1677;p41">
            <a:extLst>
              <a:ext uri="{FF2B5EF4-FFF2-40B4-BE49-F238E27FC236}">
                <a16:creationId xmlns:a16="http://schemas.microsoft.com/office/drawing/2014/main" xmlns="" id="{CEF3191B-9428-4336-BF2B-3752313FD6E4}"/>
              </a:ext>
            </a:extLst>
          </p:cNvPr>
          <p:cNvGrpSpPr/>
          <p:nvPr/>
        </p:nvGrpSpPr>
        <p:grpSpPr>
          <a:xfrm>
            <a:off x="3742194" y="2932626"/>
            <a:ext cx="778708" cy="770250"/>
            <a:chOff x="1857100" y="443375"/>
            <a:chExt cx="1572000" cy="1554925"/>
          </a:xfrm>
        </p:grpSpPr>
        <p:sp>
          <p:nvSpPr>
            <p:cNvPr id="80" name="Google Shape;1678;p41">
              <a:extLst>
                <a:ext uri="{FF2B5EF4-FFF2-40B4-BE49-F238E27FC236}">
                  <a16:creationId xmlns:a16="http://schemas.microsoft.com/office/drawing/2014/main" xmlns="" id="{D3CFCFB3-2D67-472F-B789-FBE06AFD11AE}"/>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1680;p41">
              <a:extLst>
                <a:ext uri="{FF2B5EF4-FFF2-40B4-BE49-F238E27FC236}">
                  <a16:creationId xmlns:a16="http://schemas.microsoft.com/office/drawing/2014/main" xmlns="" id="{D9837323-4902-4C5B-B1CC-67691FC2E211}"/>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pic>
        <p:nvPicPr>
          <p:cNvPr id="8" name="Image 7">
            <a:extLst>
              <a:ext uri="{FF2B5EF4-FFF2-40B4-BE49-F238E27FC236}">
                <a16:creationId xmlns:a16="http://schemas.microsoft.com/office/drawing/2014/main" xmlns="" id="{FA1477D2-4C42-44C5-A0A0-CF1F8A389DB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855766" y="3096439"/>
            <a:ext cx="506942" cy="506942"/>
          </a:xfrm>
          <a:prstGeom prst="rect">
            <a:avLst/>
          </a:prstGeom>
        </p:spPr>
      </p:pic>
      <p:grpSp>
        <p:nvGrpSpPr>
          <p:cNvPr id="83" name="Google Shape;1677;p41">
            <a:extLst>
              <a:ext uri="{FF2B5EF4-FFF2-40B4-BE49-F238E27FC236}">
                <a16:creationId xmlns:a16="http://schemas.microsoft.com/office/drawing/2014/main" xmlns="" id="{EF6868CA-9F40-4457-8E8B-5FF81EA2CE75}"/>
              </a:ext>
            </a:extLst>
          </p:cNvPr>
          <p:cNvGrpSpPr/>
          <p:nvPr/>
        </p:nvGrpSpPr>
        <p:grpSpPr>
          <a:xfrm>
            <a:off x="4376958" y="1709982"/>
            <a:ext cx="778708" cy="770250"/>
            <a:chOff x="1857100" y="443375"/>
            <a:chExt cx="1572000" cy="1554925"/>
          </a:xfrm>
        </p:grpSpPr>
        <p:sp>
          <p:nvSpPr>
            <p:cNvPr id="84" name="Google Shape;1678;p41">
              <a:extLst>
                <a:ext uri="{FF2B5EF4-FFF2-40B4-BE49-F238E27FC236}">
                  <a16:creationId xmlns:a16="http://schemas.microsoft.com/office/drawing/2014/main" xmlns="" id="{B673942F-F144-4080-A6C8-F487E9D2F705}"/>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1680;p41">
              <a:extLst>
                <a:ext uri="{FF2B5EF4-FFF2-40B4-BE49-F238E27FC236}">
                  <a16:creationId xmlns:a16="http://schemas.microsoft.com/office/drawing/2014/main" xmlns="" id="{81239A87-3A8D-4660-AE2A-4541E67F07BB}"/>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sp>
        <p:nvSpPr>
          <p:cNvPr id="158" name="Slide Number Placeholder 2">
            <a:extLst>
              <a:ext uri="{FF2B5EF4-FFF2-40B4-BE49-F238E27FC236}">
                <a16:creationId xmlns:a16="http://schemas.microsoft.com/office/drawing/2014/main" xmlns="" id="{99BBCC7A-748F-465A-ACA9-7810192D270D}"/>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grpSp>
        <p:nvGrpSpPr>
          <p:cNvPr id="114" name="Google Shape;1677;p41">
            <a:extLst>
              <a:ext uri="{FF2B5EF4-FFF2-40B4-BE49-F238E27FC236}">
                <a16:creationId xmlns:a16="http://schemas.microsoft.com/office/drawing/2014/main" xmlns="" id="{7AD7E38C-49EB-4E81-9BD4-E9047A64F2CA}"/>
              </a:ext>
            </a:extLst>
          </p:cNvPr>
          <p:cNvGrpSpPr/>
          <p:nvPr/>
        </p:nvGrpSpPr>
        <p:grpSpPr>
          <a:xfrm>
            <a:off x="7771676" y="2371086"/>
            <a:ext cx="778708" cy="770250"/>
            <a:chOff x="1857100" y="443375"/>
            <a:chExt cx="1572000" cy="1554925"/>
          </a:xfrm>
        </p:grpSpPr>
        <p:sp>
          <p:nvSpPr>
            <p:cNvPr id="118" name="Google Shape;1678;p41">
              <a:extLst>
                <a:ext uri="{FF2B5EF4-FFF2-40B4-BE49-F238E27FC236}">
                  <a16:creationId xmlns:a16="http://schemas.microsoft.com/office/drawing/2014/main" xmlns="" id="{13E0F7EA-A496-469A-A6AA-097F3D83DE43}"/>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680;p41">
              <a:extLst>
                <a:ext uri="{FF2B5EF4-FFF2-40B4-BE49-F238E27FC236}">
                  <a16:creationId xmlns:a16="http://schemas.microsoft.com/office/drawing/2014/main" xmlns="" id="{3F7342CD-D21C-4D3C-80A6-9815BEFE530D}"/>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grpSp>
        <p:nvGrpSpPr>
          <p:cNvPr id="131" name="Google Shape;1677;p41">
            <a:extLst>
              <a:ext uri="{FF2B5EF4-FFF2-40B4-BE49-F238E27FC236}">
                <a16:creationId xmlns:a16="http://schemas.microsoft.com/office/drawing/2014/main" xmlns="" id="{F358C026-DB76-4E00-BBB6-898C7308B339}"/>
              </a:ext>
            </a:extLst>
          </p:cNvPr>
          <p:cNvGrpSpPr/>
          <p:nvPr/>
        </p:nvGrpSpPr>
        <p:grpSpPr>
          <a:xfrm>
            <a:off x="7553001" y="1623062"/>
            <a:ext cx="778708" cy="770250"/>
            <a:chOff x="1857100" y="443375"/>
            <a:chExt cx="1572000" cy="1554925"/>
          </a:xfrm>
        </p:grpSpPr>
        <p:sp>
          <p:nvSpPr>
            <p:cNvPr id="135" name="Google Shape;1678;p41">
              <a:extLst>
                <a:ext uri="{FF2B5EF4-FFF2-40B4-BE49-F238E27FC236}">
                  <a16:creationId xmlns:a16="http://schemas.microsoft.com/office/drawing/2014/main" xmlns="" id="{6534700F-CC1E-4AD6-BBB2-07DFE17D0CD0}"/>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680;p41">
              <a:extLst>
                <a:ext uri="{FF2B5EF4-FFF2-40B4-BE49-F238E27FC236}">
                  <a16:creationId xmlns:a16="http://schemas.microsoft.com/office/drawing/2014/main" xmlns="" id="{AB2A3A66-ECE5-49B6-959F-9EF578067153}"/>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grpSp>
        <p:nvGrpSpPr>
          <p:cNvPr id="162" name="Google Shape;1677;p41">
            <a:extLst>
              <a:ext uri="{FF2B5EF4-FFF2-40B4-BE49-F238E27FC236}">
                <a16:creationId xmlns:a16="http://schemas.microsoft.com/office/drawing/2014/main" xmlns="" id="{18A9FF60-3F24-47C7-93B8-84FFEA3F0CB7}"/>
              </a:ext>
            </a:extLst>
          </p:cNvPr>
          <p:cNvGrpSpPr/>
          <p:nvPr/>
        </p:nvGrpSpPr>
        <p:grpSpPr>
          <a:xfrm>
            <a:off x="7152279" y="2829581"/>
            <a:ext cx="778708" cy="770250"/>
            <a:chOff x="1857100" y="443375"/>
            <a:chExt cx="1572000" cy="1554925"/>
          </a:xfrm>
        </p:grpSpPr>
        <p:sp>
          <p:nvSpPr>
            <p:cNvPr id="163" name="Google Shape;1678;p41">
              <a:extLst>
                <a:ext uri="{FF2B5EF4-FFF2-40B4-BE49-F238E27FC236}">
                  <a16:creationId xmlns:a16="http://schemas.microsoft.com/office/drawing/2014/main" xmlns="" id="{0D26B3B4-0528-4D8F-9F72-9B8ADF7D0C6F}"/>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80;p41">
              <a:extLst>
                <a:ext uri="{FF2B5EF4-FFF2-40B4-BE49-F238E27FC236}">
                  <a16:creationId xmlns:a16="http://schemas.microsoft.com/office/drawing/2014/main" xmlns="" id="{002342C4-0772-4B15-8296-56DFCB1E9F28}"/>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pic>
        <p:nvPicPr>
          <p:cNvPr id="167" name="Google Shape;1647;p40" descr="RÃ©sultat de recherche d'images pour &quot;springboot png&quot;">
            <a:extLst>
              <a:ext uri="{FF2B5EF4-FFF2-40B4-BE49-F238E27FC236}">
                <a16:creationId xmlns:a16="http://schemas.microsoft.com/office/drawing/2014/main" xmlns="" id="{AC2ACE42-A8F3-4F55-A5FB-462FA76BB215}"/>
              </a:ext>
            </a:extLst>
          </p:cNvPr>
          <p:cNvPicPr preferRelativeResize="0"/>
          <p:nvPr/>
        </p:nvPicPr>
        <p:blipFill rotWithShape="1">
          <a:blip r:embed="rId6" cstate="print">
            <a:alphaModFix/>
          </a:blip>
          <a:srcRect/>
          <a:stretch/>
        </p:blipFill>
        <p:spPr>
          <a:xfrm>
            <a:off x="7593377" y="1883051"/>
            <a:ext cx="684718" cy="359128"/>
          </a:xfrm>
          <a:prstGeom prst="rect">
            <a:avLst/>
          </a:prstGeom>
          <a:noFill/>
          <a:ln>
            <a:noFill/>
          </a:ln>
          <a:effectLst>
            <a:reflection stA="0" endPos="65000" dist="50800" dir="5400000" sy="-100000" algn="bl" rotWithShape="0"/>
          </a:effectLst>
        </p:spPr>
      </p:pic>
      <p:pic>
        <p:nvPicPr>
          <p:cNvPr id="172" name="Image 171">
            <a:extLst>
              <a:ext uri="{FF2B5EF4-FFF2-40B4-BE49-F238E27FC236}">
                <a16:creationId xmlns:a16="http://schemas.microsoft.com/office/drawing/2014/main" xmlns="" id="{B1BC273B-4B4A-4343-B47A-4C9AC48BF9AA}"/>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l="16046" t="35639" r="16047" b="21929"/>
          <a:stretch/>
        </p:blipFill>
        <p:spPr>
          <a:xfrm>
            <a:off x="7827230" y="2692158"/>
            <a:ext cx="684000" cy="245153"/>
          </a:xfrm>
          <a:prstGeom prst="rect">
            <a:avLst/>
          </a:prstGeom>
        </p:spPr>
      </p:pic>
      <p:sp>
        <p:nvSpPr>
          <p:cNvPr id="190" name="Google Shape;235;p31">
            <a:extLst>
              <a:ext uri="{FF2B5EF4-FFF2-40B4-BE49-F238E27FC236}">
                <a16:creationId xmlns:a16="http://schemas.microsoft.com/office/drawing/2014/main" xmlns="" id="{D4813003-A0CC-4F71-9028-4F9A680623DA}"/>
              </a:ext>
            </a:extLst>
          </p:cNvPr>
          <p:cNvSpPr/>
          <p:nvPr/>
        </p:nvSpPr>
        <p:spPr>
          <a:xfrm>
            <a:off x="4235065" y="4325518"/>
            <a:ext cx="510067" cy="436005"/>
          </a:xfrm>
          <a:custGeom>
            <a:avLst/>
            <a:gdLst/>
            <a:ahLst/>
            <a:cxnLst/>
            <a:rect l="l" t="t" r="r" b="b"/>
            <a:pathLst>
              <a:path w="6102" h="5215" extrusionOk="0">
                <a:moveTo>
                  <a:pt x="5220" y="3580"/>
                </a:moveTo>
                <a:lnTo>
                  <a:pt x="5179" y="3585"/>
                </a:lnTo>
                <a:lnTo>
                  <a:pt x="5142" y="3602"/>
                </a:lnTo>
                <a:lnTo>
                  <a:pt x="5112" y="3624"/>
                </a:lnTo>
                <a:lnTo>
                  <a:pt x="5088" y="3656"/>
                </a:lnTo>
                <a:lnTo>
                  <a:pt x="5073" y="3693"/>
                </a:lnTo>
                <a:lnTo>
                  <a:pt x="5068" y="3734"/>
                </a:lnTo>
                <a:lnTo>
                  <a:pt x="5073" y="3774"/>
                </a:lnTo>
                <a:lnTo>
                  <a:pt x="5088" y="3810"/>
                </a:lnTo>
                <a:lnTo>
                  <a:pt x="5112" y="3841"/>
                </a:lnTo>
                <a:lnTo>
                  <a:pt x="5142" y="3865"/>
                </a:lnTo>
                <a:lnTo>
                  <a:pt x="5179" y="3880"/>
                </a:lnTo>
                <a:lnTo>
                  <a:pt x="5220" y="3885"/>
                </a:lnTo>
                <a:lnTo>
                  <a:pt x="5260" y="3880"/>
                </a:lnTo>
                <a:lnTo>
                  <a:pt x="5297" y="3865"/>
                </a:lnTo>
                <a:lnTo>
                  <a:pt x="5327" y="3841"/>
                </a:lnTo>
                <a:lnTo>
                  <a:pt x="5351" y="3810"/>
                </a:lnTo>
                <a:lnTo>
                  <a:pt x="5368" y="3774"/>
                </a:lnTo>
                <a:lnTo>
                  <a:pt x="5371" y="3734"/>
                </a:lnTo>
                <a:lnTo>
                  <a:pt x="5368" y="3693"/>
                </a:lnTo>
                <a:lnTo>
                  <a:pt x="5351" y="3656"/>
                </a:lnTo>
                <a:lnTo>
                  <a:pt x="5327" y="3624"/>
                </a:lnTo>
                <a:lnTo>
                  <a:pt x="5297" y="3602"/>
                </a:lnTo>
                <a:lnTo>
                  <a:pt x="5260" y="3585"/>
                </a:lnTo>
                <a:lnTo>
                  <a:pt x="5220" y="3580"/>
                </a:lnTo>
                <a:close/>
                <a:moveTo>
                  <a:pt x="4724" y="3580"/>
                </a:moveTo>
                <a:lnTo>
                  <a:pt x="4683" y="3585"/>
                </a:lnTo>
                <a:lnTo>
                  <a:pt x="4648" y="3602"/>
                </a:lnTo>
                <a:lnTo>
                  <a:pt x="4616" y="3624"/>
                </a:lnTo>
                <a:lnTo>
                  <a:pt x="4592" y="3656"/>
                </a:lnTo>
                <a:lnTo>
                  <a:pt x="4577" y="3693"/>
                </a:lnTo>
                <a:lnTo>
                  <a:pt x="4572" y="3734"/>
                </a:lnTo>
                <a:lnTo>
                  <a:pt x="4577" y="3774"/>
                </a:lnTo>
                <a:lnTo>
                  <a:pt x="4592" y="3810"/>
                </a:lnTo>
                <a:lnTo>
                  <a:pt x="4616" y="3841"/>
                </a:lnTo>
                <a:lnTo>
                  <a:pt x="4648" y="3865"/>
                </a:lnTo>
                <a:lnTo>
                  <a:pt x="4683" y="3880"/>
                </a:lnTo>
                <a:lnTo>
                  <a:pt x="4724" y="3885"/>
                </a:lnTo>
                <a:lnTo>
                  <a:pt x="4764" y="3880"/>
                </a:lnTo>
                <a:lnTo>
                  <a:pt x="4801" y="3865"/>
                </a:lnTo>
                <a:lnTo>
                  <a:pt x="4831" y="3841"/>
                </a:lnTo>
                <a:lnTo>
                  <a:pt x="4855" y="3810"/>
                </a:lnTo>
                <a:lnTo>
                  <a:pt x="4872" y="3774"/>
                </a:lnTo>
                <a:lnTo>
                  <a:pt x="4877" y="3734"/>
                </a:lnTo>
                <a:lnTo>
                  <a:pt x="4872" y="3693"/>
                </a:lnTo>
                <a:lnTo>
                  <a:pt x="4855" y="3656"/>
                </a:lnTo>
                <a:lnTo>
                  <a:pt x="4831" y="3624"/>
                </a:lnTo>
                <a:lnTo>
                  <a:pt x="4801" y="3602"/>
                </a:lnTo>
                <a:lnTo>
                  <a:pt x="4764" y="3585"/>
                </a:lnTo>
                <a:lnTo>
                  <a:pt x="4724" y="3580"/>
                </a:lnTo>
                <a:close/>
                <a:moveTo>
                  <a:pt x="326" y="0"/>
                </a:moveTo>
                <a:lnTo>
                  <a:pt x="790" y="0"/>
                </a:lnTo>
                <a:lnTo>
                  <a:pt x="766" y="55"/>
                </a:lnTo>
                <a:lnTo>
                  <a:pt x="753" y="115"/>
                </a:lnTo>
                <a:lnTo>
                  <a:pt x="751" y="172"/>
                </a:lnTo>
                <a:lnTo>
                  <a:pt x="759" y="228"/>
                </a:lnTo>
                <a:lnTo>
                  <a:pt x="777" y="281"/>
                </a:lnTo>
                <a:lnTo>
                  <a:pt x="805" y="329"/>
                </a:lnTo>
                <a:lnTo>
                  <a:pt x="842" y="374"/>
                </a:lnTo>
                <a:lnTo>
                  <a:pt x="785" y="379"/>
                </a:lnTo>
                <a:lnTo>
                  <a:pt x="731" y="394"/>
                </a:lnTo>
                <a:lnTo>
                  <a:pt x="683" y="418"/>
                </a:lnTo>
                <a:lnTo>
                  <a:pt x="639" y="448"/>
                </a:lnTo>
                <a:lnTo>
                  <a:pt x="602" y="487"/>
                </a:lnTo>
                <a:lnTo>
                  <a:pt x="570" y="531"/>
                </a:lnTo>
                <a:lnTo>
                  <a:pt x="546" y="579"/>
                </a:lnTo>
                <a:lnTo>
                  <a:pt x="531" y="633"/>
                </a:lnTo>
                <a:lnTo>
                  <a:pt x="528" y="689"/>
                </a:lnTo>
                <a:lnTo>
                  <a:pt x="526" y="779"/>
                </a:lnTo>
                <a:lnTo>
                  <a:pt x="526" y="859"/>
                </a:lnTo>
                <a:lnTo>
                  <a:pt x="524" y="928"/>
                </a:lnTo>
                <a:lnTo>
                  <a:pt x="524" y="989"/>
                </a:lnTo>
                <a:lnTo>
                  <a:pt x="524" y="1042"/>
                </a:lnTo>
                <a:lnTo>
                  <a:pt x="526" y="1091"/>
                </a:lnTo>
                <a:lnTo>
                  <a:pt x="529" y="1133"/>
                </a:lnTo>
                <a:lnTo>
                  <a:pt x="537" y="1170"/>
                </a:lnTo>
                <a:lnTo>
                  <a:pt x="548" y="1205"/>
                </a:lnTo>
                <a:lnTo>
                  <a:pt x="561" y="1239"/>
                </a:lnTo>
                <a:lnTo>
                  <a:pt x="581" y="1270"/>
                </a:lnTo>
                <a:lnTo>
                  <a:pt x="581" y="3271"/>
                </a:lnTo>
                <a:lnTo>
                  <a:pt x="587" y="3309"/>
                </a:lnTo>
                <a:lnTo>
                  <a:pt x="600" y="3343"/>
                </a:lnTo>
                <a:lnTo>
                  <a:pt x="622" y="3372"/>
                </a:lnTo>
                <a:lnTo>
                  <a:pt x="652" y="3395"/>
                </a:lnTo>
                <a:lnTo>
                  <a:pt x="685" y="3409"/>
                </a:lnTo>
                <a:lnTo>
                  <a:pt x="724" y="3413"/>
                </a:lnTo>
                <a:lnTo>
                  <a:pt x="5379" y="3413"/>
                </a:lnTo>
                <a:lnTo>
                  <a:pt x="5418" y="3409"/>
                </a:lnTo>
                <a:lnTo>
                  <a:pt x="5451" y="3395"/>
                </a:lnTo>
                <a:lnTo>
                  <a:pt x="5481" y="3372"/>
                </a:lnTo>
                <a:lnTo>
                  <a:pt x="5503" y="3343"/>
                </a:lnTo>
                <a:lnTo>
                  <a:pt x="5516" y="3309"/>
                </a:lnTo>
                <a:lnTo>
                  <a:pt x="5521" y="3271"/>
                </a:lnTo>
                <a:lnTo>
                  <a:pt x="5521" y="1426"/>
                </a:lnTo>
                <a:lnTo>
                  <a:pt x="5547" y="1359"/>
                </a:lnTo>
                <a:lnTo>
                  <a:pt x="5564" y="1291"/>
                </a:lnTo>
                <a:lnTo>
                  <a:pt x="5573" y="1222"/>
                </a:lnTo>
                <a:lnTo>
                  <a:pt x="5575" y="1152"/>
                </a:lnTo>
                <a:lnTo>
                  <a:pt x="5566" y="1081"/>
                </a:lnTo>
                <a:lnTo>
                  <a:pt x="5549" y="1011"/>
                </a:lnTo>
                <a:lnTo>
                  <a:pt x="5521" y="944"/>
                </a:lnTo>
                <a:lnTo>
                  <a:pt x="5521" y="883"/>
                </a:lnTo>
                <a:lnTo>
                  <a:pt x="5521" y="831"/>
                </a:lnTo>
                <a:lnTo>
                  <a:pt x="5518" y="787"/>
                </a:lnTo>
                <a:lnTo>
                  <a:pt x="5514" y="752"/>
                </a:lnTo>
                <a:lnTo>
                  <a:pt x="5505" y="722"/>
                </a:lnTo>
                <a:lnTo>
                  <a:pt x="5493" y="698"/>
                </a:lnTo>
                <a:lnTo>
                  <a:pt x="5477" y="679"/>
                </a:lnTo>
                <a:lnTo>
                  <a:pt x="5453" y="666"/>
                </a:lnTo>
                <a:lnTo>
                  <a:pt x="5423" y="657"/>
                </a:lnTo>
                <a:lnTo>
                  <a:pt x="5388" y="652"/>
                </a:lnTo>
                <a:lnTo>
                  <a:pt x="5342" y="648"/>
                </a:lnTo>
                <a:lnTo>
                  <a:pt x="5288" y="646"/>
                </a:lnTo>
                <a:lnTo>
                  <a:pt x="5225" y="646"/>
                </a:lnTo>
                <a:lnTo>
                  <a:pt x="5149" y="648"/>
                </a:lnTo>
                <a:lnTo>
                  <a:pt x="5064" y="648"/>
                </a:lnTo>
                <a:lnTo>
                  <a:pt x="4966" y="648"/>
                </a:lnTo>
                <a:lnTo>
                  <a:pt x="5073" y="604"/>
                </a:lnTo>
                <a:lnTo>
                  <a:pt x="5121" y="579"/>
                </a:lnTo>
                <a:lnTo>
                  <a:pt x="5162" y="548"/>
                </a:lnTo>
                <a:lnTo>
                  <a:pt x="5196" y="511"/>
                </a:lnTo>
                <a:lnTo>
                  <a:pt x="5220" y="470"/>
                </a:lnTo>
                <a:lnTo>
                  <a:pt x="5238" y="424"/>
                </a:lnTo>
                <a:lnTo>
                  <a:pt x="5245" y="374"/>
                </a:lnTo>
                <a:lnTo>
                  <a:pt x="5247" y="322"/>
                </a:lnTo>
                <a:lnTo>
                  <a:pt x="5238" y="268"/>
                </a:lnTo>
                <a:lnTo>
                  <a:pt x="5220" y="215"/>
                </a:lnTo>
                <a:lnTo>
                  <a:pt x="5194" y="159"/>
                </a:lnTo>
                <a:lnTo>
                  <a:pt x="5157" y="103"/>
                </a:lnTo>
                <a:lnTo>
                  <a:pt x="5109" y="50"/>
                </a:lnTo>
                <a:lnTo>
                  <a:pt x="5051" y="0"/>
                </a:lnTo>
                <a:lnTo>
                  <a:pt x="5777" y="0"/>
                </a:lnTo>
                <a:lnTo>
                  <a:pt x="5836" y="3"/>
                </a:lnTo>
                <a:lnTo>
                  <a:pt x="5890" y="20"/>
                </a:lnTo>
                <a:lnTo>
                  <a:pt x="5941" y="44"/>
                </a:lnTo>
                <a:lnTo>
                  <a:pt x="5986" y="76"/>
                </a:lnTo>
                <a:lnTo>
                  <a:pt x="6027" y="115"/>
                </a:lnTo>
                <a:lnTo>
                  <a:pt x="6058" y="161"/>
                </a:lnTo>
                <a:lnTo>
                  <a:pt x="6082" y="211"/>
                </a:lnTo>
                <a:lnTo>
                  <a:pt x="6097" y="266"/>
                </a:lnTo>
                <a:lnTo>
                  <a:pt x="6102" y="324"/>
                </a:lnTo>
                <a:lnTo>
                  <a:pt x="6102" y="3771"/>
                </a:lnTo>
                <a:lnTo>
                  <a:pt x="6097" y="3830"/>
                </a:lnTo>
                <a:lnTo>
                  <a:pt x="6082" y="3884"/>
                </a:lnTo>
                <a:lnTo>
                  <a:pt x="6058" y="3936"/>
                </a:lnTo>
                <a:lnTo>
                  <a:pt x="6027" y="3980"/>
                </a:lnTo>
                <a:lnTo>
                  <a:pt x="5986" y="4021"/>
                </a:lnTo>
                <a:lnTo>
                  <a:pt x="5941" y="4052"/>
                </a:lnTo>
                <a:lnTo>
                  <a:pt x="5890" y="4076"/>
                </a:lnTo>
                <a:lnTo>
                  <a:pt x="5836" y="4091"/>
                </a:lnTo>
                <a:lnTo>
                  <a:pt x="5777" y="4097"/>
                </a:lnTo>
                <a:lnTo>
                  <a:pt x="3619" y="4097"/>
                </a:lnTo>
                <a:lnTo>
                  <a:pt x="3909" y="4797"/>
                </a:lnTo>
                <a:lnTo>
                  <a:pt x="4042" y="4797"/>
                </a:lnTo>
                <a:lnTo>
                  <a:pt x="4091" y="4802"/>
                </a:lnTo>
                <a:lnTo>
                  <a:pt x="4135" y="4817"/>
                </a:lnTo>
                <a:lnTo>
                  <a:pt x="4174" y="4843"/>
                </a:lnTo>
                <a:lnTo>
                  <a:pt x="4207" y="4875"/>
                </a:lnTo>
                <a:lnTo>
                  <a:pt x="4231" y="4913"/>
                </a:lnTo>
                <a:lnTo>
                  <a:pt x="4248" y="4958"/>
                </a:lnTo>
                <a:lnTo>
                  <a:pt x="4253" y="5006"/>
                </a:lnTo>
                <a:lnTo>
                  <a:pt x="4248" y="5054"/>
                </a:lnTo>
                <a:lnTo>
                  <a:pt x="4231" y="5099"/>
                </a:lnTo>
                <a:lnTo>
                  <a:pt x="4207" y="5138"/>
                </a:lnTo>
                <a:lnTo>
                  <a:pt x="4174" y="5169"/>
                </a:lnTo>
                <a:lnTo>
                  <a:pt x="4135" y="5195"/>
                </a:lnTo>
                <a:lnTo>
                  <a:pt x="4091" y="5210"/>
                </a:lnTo>
                <a:lnTo>
                  <a:pt x="4042" y="5215"/>
                </a:lnTo>
                <a:lnTo>
                  <a:pt x="2060" y="5215"/>
                </a:lnTo>
                <a:lnTo>
                  <a:pt x="2012" y="5210"/>
                </a:lnTo>
                <a:lnTo>
                  <a:pt x="1968" y="5195"/>
                </a:lnTo>
                <a:lnTo>
                  <a:pt x="1929" y="5169"/>
                </a:lnTo>
                <a:lnTo>
                  <a:pt x="1895" y="5138"/>
                </a:lnTo>
                <a:lnTo>
                  <a:pt x="1871" y="5099"/>
                </a:lnTo>
                <a:lnTo>
                  <a:pt x="1855" y="5054"/>
                </a:lnTo>
                <a:lnTo>
                  <a:pt x="1849" y="5006"/>
                </a:lnTo>
                <a:lnTo>
                  <a:pt x="1855" y="4958"/>
                </a:lnTo>
                <a:lnTo>
                  <a:pt x="1871" y="4913"/>
                </a:lnTo>
                <a:lnTo>
                  <a:pt x="1895" y="4875"/>
                </a:lnTo>
                <a:lnTo>
                  <a:pt x="1929" y="4843"/>
                </a:lnTo>
                <a:lnTo>
                  <a:pt x="1968" y="4817"/>
                </a:lnTo>
                <a:lnTo>
                  <a:pt x="2012" y="4802"/>
                </a:lnTo>
                <a:lnTo>
                  <a:pt x="2060" y="4797"/>
                </a:lnTo>
                <a:lnTo>
                  <a:pt x="2193" y="4797"/>
                </a:lnTo>
                <a:lnTo>
                  <a:pt x="2484" y="4097"/>
                </a:lnTo>
                <a:lnTo>
                  <a:pt x="326" y="4097"/>
                </a:lnTo>
                <a:lnTo>
                  <a:pt x="267" y="4091"/>
                </a:lnTo>
                <a:lnTo>
                  <a:pt x="213" y="4076"/>
                </a:lnTo>
                <a:lnTo>
                  <a:pt x="161" y="4052"/>
                </a:lnTo>
                <a:lnTo>
                  <a:pt x="117" y="4021"/>
                </a:lnTo>
                <a:lnTo>
                  <a:pt x="76" y="3980"/>
                </a:lnTo>
                <a:lnTo>
                  <a:pt x="44" y="3936"/>
                </a:lnTo>
                <a:lnTo>
                  <a:pt x="20" y="3884"/>
                </a:lnTo>
                <a:lnTo>
                  <a:pt x="6" y="3830"/>
                </a:lnTo>
                <a:lnTo>
                  <a:pt x="0" y="3771"/>
                </a:lnTo>
                <a:lnTo>
                  <a:pt x="0" y="2374"/>
                </a:lnTo>
                <a:lnTo>
                  <a:pt x="0" y="324"/>
                </a:lnTo>
                <a:lnTo>
                  <a:pt x="6" y="266"/>
                </a:lnTo>
                <a:lnTo>
                  <a:pt x="20" y="211"/>
                </a:lnTo>
                <a:lnTo>
                  <a:pt x="44" y="161"/>
                </a:lnTo>
                <a:lnTo>
                  <a:pt x="76" y="115"/>
                </a:lnTo>
                <a:lnTo>
                  <a:pt x="117" y="76"/>
                </a:lnTo>
                <a:lnTo>
                  <a:pt x="161" y="44"/>
                </a:lnTo>
                <a:lnTo>
                  <a:pt x="213" y="20"/>
                </a:lnTo>
                <a:lnTo>
                  <a:pt x="267" y="3"/>
                </a:lnTo>
                <a:lnTo>
                  <a:pt x="326" y="0"/>
                </a:lnTo>
                <a:close/>
              </a:path>
            </a:pathLst>
          </a:custGeom>
          <a:noFill/>
          <a:ln w="1905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81717"/>
              </a:solidFill>
              <a:effectLst/>
              <a:uLnTx/>
              <a:uFillTx/>
              <a:latin typeface="Calibri"/>
              <a:ea typeface="Calibri"/>
              <a:cs typeface="Calibri"/>
              <a:sym typeface="Calibri"/>
            </a:endParaRPr>
          </a:p>
        </p:txBody>
      </p:sp>
      <p:sp>
        <p:nvSpPr>
          <p:cNvPr id="191" name="Google Shape;236;p31">
            <a:extLst>
              <a:ext uri="{FF2B5EF4-FFF2-40B4-BE49-F238E27FC236}">
                <a16:creationId xmlns:a16="http://schemas.microsoft.com/office/drawing/2014/main" xmlns="" id="{4DBE198E-C502-43E1-9EC4-2C9A841C10A5}"/>
              </a:ext>
            </a:extLst>
          </p:cNvPr>
          <p:cNvSpPr/>
          <p:nvPr/>
        </p:nvSpPr>
        <p:spPr>
          <a:xfrm>
            <a:off x="4293988" y="4101367"/>
            <a:ext cx="260386" cy="218166"/>
          </a:xfrm>
          <a:custGeom>
            <a:avLst/>
            <a:gdLst/>
            <a:ahLst/>
            <a:cxnLst/>
            <a:rect l="l" t="t" r="r" b="b"/>
            <a:pathLst>
              <a:path w="2727" h="2283" extrusionOk="0">
                <a:moveTo>
                  <a:pt x="1263" y="0"/>
                </a:moveTo>
                <a:lnTo>
                  <a:pt x="1322" y="1"/>
                </a:lnTo>
                <a:lnTo>
                  <a:pt x="1392" y="1"/>
                </a:lnTo>
                <a:lnTo>
                  <a:pt x="1474" y="3"/>
                </a:lnTo>
                <a:lnTo>
                  <a:pt x="1568" y="3"/>
                </a:lnTo>
                <a:lnTo>
                  <a:pt x="1598" y="7"/>
                </a:lnTo>
                <a:lnTo>
                  <a:pt x="1624" y="16"/>
                </a:lnTo>
                <a:lnTo>
                  <a:pt x="1642" y="31"/>
                </a:lnTo>
                <a:lnTo>
                  <a:pt x="1657" y="51"/>
                </a:lnTo>
                <a:lnTo>
                  <a:pt x="1668" y="75"/>
                </a:lnTo>
                <a:lnTo>
                  <a:pt x="1675" y="103"/>
                </a:lnTo>
                <a:lnTo>
                  <a:pt x="1679" y="133"/>
                </a:lnTo>
                <a:lnTo>
                  <a:pt x="1683" y="166"/>
                </a:lnTo>
                <a:lnTo>
                  <a:pt x="1683" y="201"/>
                </a:lnTo>
                <a:lnTo>
                  <a:pt x="1681" y="237"/>
                </a:lnTo>
                <a:lnTo>
                  <a:pt x="1681" y="274"/>
                </a:lnTo>
                <a:lnTo>
                  <a:pt x="1679" y="309"/>
                </a:lnTo>
                <a:lnTo>
                  <a:pt x="1679" y="344"/>
                </a:lnTo>
                <a:lnTo>
                  <a:pt x="1774" y="379"/>
                </a:lnTo>
                <a:lnTo>
                  <a:pt x="1864" y="422"/>
                </a:lnTo>
                <a:lnTo>
                  <a:pt x="1907" y="379"/>
                </a:lnTo>
                <a:lnTo>
                  <a:pt x="1942" y="342"/>
                </a:lnTo>
                <a:lnTo>
                  <a:pt x="1975" y="311"/>
                </a:lnTo>
                <a:lnTo>
                  <a:pt x="2003" y="283"/>
                </a:lnTo>
                <a:lnTo>
                  <a:pt x="2027" y="261"/>
                </a:lnTo>
                <a:lnTo>
                  <a:pt x="2051" y="244"/>
                </a:lnTo>
                <a:lnTo>
                  <a:pt x="2072" y="231"/>
                </a:lnTo>
                <a:lnTo>
                  <a:pt x="2092" y="226"/>
                </a:lnTo>
                <a:lnTo>
                  <a:pt x="2112" y="226"/>
                </a:lnTo>
                <a:lnTo>
                  <a:pt x="2133" y="229"/>
                </a:lnTo>
                <a:lnTo>
                  <a:pt x="2155" y="240"/>
                </a:lnTo>
                <a:lnTo>
                  <a:pt x="2181" y="257"/>
                </a:lnTo>
                <a:lnTo>
                  <a:pt x="2207" y="279"/>
                </a:lnTo>
                <a:lnTo>
                  <a:pt x="2238" y="309"/>
                </a:lnTo>
                <a:lnTo>
                  <a:pt x="2273" y="344"/>
                </a:lnTo>
                <a:lnTo>
                  <a:pt x="2314" y="385"/>
                </a:lnTo>
                <a:lnTo>
                  <a:pt x="2358" y="431"/>
                </a:lnTo>
                <a:lnTo>
                  <a:pt x="2412" y="485"/>
                </a:lnTo>
                <a:lnTo>
                  <a:pt x="2471" y="546"/>
                </a:lnTo>
                <a:lnTo>
                  <a:pt x="2494" y="574"/>
                </a:lnTo>
                <a:lnTo>
                  <a:pt x="2503" y="603"/>
                </a:lnTo>
                <a:lnTo>
                  <a:pt x="2503" y="631"/>
                </a:lnTo>
                <a:lnTo>
                  <a:pt x="2495" y="661"/>
                </a:lnTo>
                <a:lnTo>
                  <a:pt x="2479" y="690"/>
                </a:lnTo>
                <a:lnTo>
                  <a:pt x="2457" y="720"/>
                </a:lnTo>
                <a:lnTo>
                  <a:pt x="2431" y="750"/>
                </a:lnTo>
                <a:lnTo>
                  <a:pt x="2401" y="777"/>
                </a:lnTo>
                <a:lnTo>
                  <a:pt x="2370" y="807"/>
                </a:lnTo>
                <a:lnTo>
                  <a:pt x="2338" y="837"/>
                </a:lnTo>
                <a:lnTo>
                  <a:pt x="2308" y="866"/>
                </a:lnTo>
                <a:lnTo>
                  <a:pt x="2351" y="957"/>
                </a:lnTo>
                <a:lnTo>
                  <a:pt x="2386" y="1052"/>
                </a:lnTo>
                <a:lnTo>
                  <a:pt x="2453" y="1052"/>
                </a:lnTo>
                <a:lnTo>
                  <a:pt x="2510" y="1050"/>
                </a:lnTo>
                <a:lnTo>
                  <a:pt x="2558" y="1050"/>
                </a:lnTo>
                <a:lnTo>
                  <a:pt x="2601" y="1052"/>
                </a:lnTo>
                <a:lnTo>
                  <a:pt x="2634" y="1055"/>
                </a:lnTo>
                <a:lnTo>
                  <a:pt x="2664" y="1063"/>
                </a:lnTo>
                <a:lnTo>
                  <a:pt x="2684" y="1076"/>
                </a:lnTo>
                <a:lnTo>
                  <a:pt x="2701" y="1092"/>
                </a:lnTo>
                <a:lnTo>
                  <a:pt x="2714" y="1116"/>
                </a:lnTo>
                <a:lnTo>
                  <a:pt x="2721" y="1148"/>
                </a:lnTo>
                <a:lnTo>
                  <a:pt x="2725" y="1187"/>
                </a:lnTo>
                <a:lnTo>
                  <a:pt x="2727" y="1235"/>
                </a:lnTo>
                <a:lnTo>
                  <a:pt x="2070" y="1509"/>
                </a:lnTo>
                <a:lnTo>
                  <a:pt x="2083" y="1418"/>
                </a:lnTo>
                <a:lnTo>
                  <a:pt x="2085" y="1329"/>
                </a:lnTo>
                <a:lnTo>
                  <a:pt x="2075" y="1244"/>
                </a:lnTo>
                <a:lnTo>
                  <a:pt x="2055" y="1163"/>
                </a:lnTo>
                <a:lnTo>
                  <a:pt x="2027" y="1083"/>
                </a:lnTo>
                <a:lnTo>
                  <a:pt x="1990" y="1009"/>
                </a:lnTo>
                <a:lnTo>
                  <a:pt x="1944" y="939"/>
                </a:lnTo>
                <a:lnTo>
                  <a:pt x="1892" y="876"/>
                </a:lnTo>
                <a:lnTo>
                  <a:pt x="1833" y="818"/>
                </a:lnTo>
                <a:lnTo>
                  <a:pt x="1766" y="768"/>
                </a:lnTo>
                <a:lnTo>
                  <a:pt x="1696" y="726"/>
                </a:lnTo>
                <a:lnTo>
                  <a:pt x="1618" y="692"/>
                </a:lnTo>
                <a:lnTo>
                  <a:pt x="1539" y="666"/>
                </a:lnTo>
                <a:lnTo>
                  <a:pt x="1453" y="652"/>
                </a:lnTo>
                <a:lnTo>
                  <a:pt x="1365" y="646"/>
                </a:lnTo>
                <a:lnTo>
                  <a:pt x="1276" y="652"/>
                </a:lnTo>
                <a:lnTo>
                  <a:pt x="1189" y="668"/>
                </a:lnTo>
                <a:lnTo>
                  <a:pt x="1105" y="694"/>
                </a:lnTo>
                <a:lnTo>
                  <a:pt x="1028" y="731"/>
                </a:lnTo>
                <a:lnTo>
                  <a:pt x="954" y="776"/>
                </a:lnTo>
                <a:lnTo>
                  <a:pt x="887" y="827"/>
                </a:lnTo>
                <a:lnTo>
                  <a:pt x="828" y="889"/>
                </a:lnTo>
                <a:lnTo>
                  <a:pt x="774" y="955"/>
                </a:lnTo>
                <a:lnTo>
                  <a:pt x="730" y="1027"/>
                </a:lnTo>
                <a:lnTo>
                  <a:pt x="694" y="1105"/>
                </a:lnTo>
                <a:lnTo>
                  <a:pt x="669" y="1189"/>
                </a:lnTo>
                <a:lnTo>
                  <a:pt x="652" y="1276"/>
                </a:lnTo>
                <a:lnTo>
                  <a:pt x="646" y="1366"/>
                </a:lnTo>
                <a:lnTo>
                  <a:pt x="650" y="1448"/>
                </a:lnTo>
                <a:lnTo>
                  <a:pt x="665" y="1528"/>
                </a:lnTo>
                <a:lnTo>
                  <a:pt x="687" y="1605"/>
                </a:lnTo>
                <a:lnTo>
                  <a:pt x="717" y="1678"/>
                </a:lnTo>
                <a:lnTo>
                  <a:pt x="756" y="1746"/>
                </a:lnTo>
                <a:lnTo>
                  <a:pt x="800" y="1809"/>
                </a:lnTo>
                <a:lnTo>
                  <a:pt x="850" y="1868"/>
                </a:lnTo>
                <a:lnTo>
                  <a:pt x="907" y="1920"/>
                </a:lnTo>
                <a:lnTo>
                  <a:pt x="970" y="1967"/>
                </a:lnTo>
                <a:lnTo>
                  <a:pt x="889" y="2000"/>
                </a:lnTo>
                <a:lnTo>
                  <a:pt x="817" y="2030"/>
                </a:lnTo>
                <a:lnTo>
                  <a:pt x="752" y="2055"/>
                </a:lnTo>
                <a:lnTo>
                  <a:pt x="693" y="2080"/>
                </a:lnTo>
                <a:lnTo>
                  <a:pt x="641" y="2102"/>
                </a:lnTo>
                <a:lnTo>
                  <a:pt x="593" y="2122"/>
                </a:lnTo>
                <a:lnTo>
                  <a:pt x="550" y="2141"/>
                </a:lnTo>
                <a:lnTo>
                  <a:pt x="511" y="2161"/>
                </a:lnTo>
                <a:lnTo>
                  <a:pt x="478" y="2181"/>
                </a:lnTo>
                <a:lnTo>
                  <a:pt x="445" y="2204"/>
                </a:lnTo>
                <a:lnTo>
                  <a:pt x="413" y="2226"/>
                </a:lnTo>
                <a:lnTo>
                  <a:pt x="384" y="2254"/>
                </a:lnTo>
                <a:lnTo>
                  <a:pt x="356" y="2283"/>
                </a:lnTo>
                <a:lnTo>
                  <a:pt x="315" y="2242"/>
                </a:lnTo>
                <a:lnTo>
                  <a:pt x="284" y="2209"/>
                </a:lnTo>
                <a:lnTo>
                  <a:pt x="258" y="2180"/>
                </a:lnTo>
                <a:lnTo>
                  <a:pt x="239" y="2154"/>
                </a:lnTo>
                <a:lnTo>
                  <a:pt x="226" y="2130"/>
                </a:lnTo>
                <a:lnTo>
                  <a:pt x="223" y="2109"/>
                </a:lnTo>
                <a:lnTo>
                  <a:pt x="224" y="2087"/>
                </a:lnTo>
                <a:lnTo>
                  <a:pt x="232" y="2067"/>
                </a:lnTo>
                <a:lnTo>
                  <a:pt x="248" y="2042"/>
                </a:lnTo>
                <a:lnTo>
                  <a:pt x="269" y="2017"/>
                </a:lnTo>
                <a:lnTo>
                  <a:pt x="298" y="1987"/>
                </a:lnTo>
                <a:lnTo>
                  <a:pt x="334" y="1954"/>
                </a:lnTo>
                <a:lnTo>
                  <a:pt x="374" y="1913"/>
                </a:lnTo>
                <a:lnTo>
                  <a:pt x="422" y="1867"/>
                </a:lnTo>
                <a:lnTo>
                  <a:pt x="378" y="1776"/>
                </a:lnTo>
                <a:lnTo>
                  <a:pt x="345" y="1679"/>
                </a:lnTo>
                <a:lnTo>
                  <a:pt x="278" y="1681"/>
                </a:lnTo>
                <a:lnTo>
                  <a:pt x="223" y="1681"/>
                </a:lnTo>
                <a:lnTo>
                  <a:pt x="173" y="1681"/>
                </a:lnTo>
                <a:lnTo>
                  <a:pt x="132" y="1679"/>
                </a:lnTo>
                <a:lnTo>
                  <a:pt x="99" y="1676"/>
                </a:lnTo>
                <a:lnTo>
                  <a:pt x="71" y="1670"/>
                </a:lnTo>
                <a:lnTo>
                  <a:pt x="49" y="1659"/>
                </a:lnTo>
                <a:lnTo>
                  <a:pt x="32" y="1644"/>
                </a:lnTo>
                <a:lnTo>
                  <a:pt x="19" y="1622"/>
                </a:lnTo>
                <a:lnTo>
                  <a:pt x="10" y="1596"/>
                </a:lnTo>
                <a:lnTo>
                  <a:pt x="4" y="1563"/>
                </a:lnTo>
                <a:lnTo>
                  <a:pt x="2" y="1520"/>
                </a:lnTo>
                <a:lnTo>
                  <a:pt x="0" y="1470"/>
                </a:lnTo>
                <a:lnTo>
                  <a:pt x="0" y="1409"/>
                </a:lnTo>
                <a:lnTo>
                  <a:pt x="2" y="1339"/>
                </a:lnTo>
                <a:lnTo>
                  <a:pt x="2" y="1257"/>
                </a:lnTo>
                <a:lnTo>
                  <a:pt x="4" y="1163"/>
                </a:lnTo>
                <a:lnTo>
                  <a:pt x="6" y="1133"/>
                </a:lnTo>
                <a:lnTo>
                  <a:pt x="17" y="1107"/>
                </a:lnTo>
                <a:lnTo>
                  <a:pt x="32" y="1089"/>
                </a:lnTo>
                <a:lnTo>
                  <a:pt x="50" y="1074"/>
                </a:lnTo>
                <a:lnTo>
                  <a:pt x="74" y="1063"/>
                </a:lnTo>
                <a:lnTo>
                  <a:pt x="102" y="1055"/>
                </a:lnTo>
                <a:lnTo>
                  <a:pt x="134" y="1052"/>
                </a:lnTo>
                <a:lnTo>
                  <a:pt x="167" y="1048"/>
                </a:lnTo>
                <a:lnTo>
                  <a:pt x="200" y="1048"/>
                </a:lnTo>
                <a:lnTo>
                  <a:pt x="237" y="1048"/>
                </a:lnTo>
                <a:lnTo>
                  <a:pt x="272" y="1050"/>
                </a:lnTo>
                <a:lnTo>
                  <a:pt x="310" y="1052"/>
                </a:lnTo>
                <a:lnTo>
                  <a:pt x="345" y="1052"/>
                </a:lnTo>
                <a:lnTo>
                  <a:pt x="378" y="957"/>
                </a:lnTo>
                <a:lnTo>
                  <a:pt x="422" y="866"/>
                </a:lnTo>
                <a:lnTo>
                  <a:pt x="380" y="824"/>
                </a:lnTo>
                <a:lnTo>
                  <a:pt x="343" y="789"/>
                </a:lnTo>
                <a:lnTo>
                  <a:pt x="310" y="755"/>
                </a:lnTo>
                <a:lnTo>
                  <a:pt x="282" y="727"/>
                </a:lnTo>
                <a:lnTo>
                  <a:pt x="261" y="702"/>
                </a:lnTo>
                <a:lnTo>
                  <a:pt x="243" y="679"/>
                </a:lnTo>
                <a:lnTo>
                  <a:pt x="232" y="657"/>
                </a:lnTo>
                <a:lnTo>
                  <a:pt x="226" y="637"/>
                </a:lnTo>
                <a:lnTo>
                  <a:pt x="226" y="616"/>
                </a:lnTo>
                <a:lnTo>
                  <a:pt x="232" y="596"/>
                </a:lnTo>
                <a:lnTo>
                  <a:pt x="241" y="574"/>
                </a:lnTo>
                <a:lnTo>
                  <a:pt x="258" y="550"/>
                </a:lnTo>
                <a:lnTo>
                  <a:pt x="282" y="522"/>
                </a:lnTo>
                <a:lnTo>
                  <a:pt x="310" y="490"/>
                </a:lnTo>
                <a:lnTo>
                  <a:pt x="345" y="457"/>
                </a:lnTo>
                <a:lnTo>
                  <a:pt x="385" y="416"/>
                </a:lnTo>
                <a:lnTo>
                  <a:pt x="432" y="370"/>
                </a:lnTo>
                <a:lnTo>
                  <a:pt x="485" y="318"/>
                </a:lnTo>
                <a:lnTo>
                  <a:pt x="545" y="259"/>
                </a:lnTo>
                <a:lnTo>
                  <a:pt x="574" y="237"/>
                </a:lnTo>
                <a:lnTo>
                  <a:pt x="602" y="227"/>
                </a:lnTo>
                <a:lnTo>
                  <a:pt x="632" y="227"/>
                </a:lnTo>
                <a:lnTo>
                  <a:pt x="661" y="235"/>
                </a:lnTo>
                <a:lnTo>
                  <a:pt x="691" y="251"/>
                </a:lnTo>
                <a:lnTo>
                  <a:pt x="719" y="274"/>
                </a:lnTo>
                <a:lnTo>
                  <a:pt x="748" y="300"/>
                </a:lnTo>
                <a:lnTo>
                  <a:pt x="778" y="329"/>
                </a:lnTo>
                <a:lnTo>
                  <a:pt x="807" y="361"/>
                </a:lnTo>
                <a:lnTo>
                  <a:pt x="837" y="392"/>
                </a:lnTo>
                <a:lnTo>
                  <a:pt x="867" y="422"/>
                </a:lnTo>
                <a:lnTo>
                  <a:pt x="955" y="379"/>
                </a:lnTo>
                <a:lnTo>
                  <a:pt x="1052" y="344"/>
                </a:lnTo>
                <a:lnTo>
                  <a:pt x="1052" y="279"/>
                </a:lnTo>
                <a:lnTo>
                  <a:pt x="1050" y="222"/>
                </a:lnTo>
                <a:lnTo>
                  <a:pt x="1050" y="174"/>
                </a:lnTo>
                <a:lnTo>
                  <a:pt x="1052" y="133"/>
                </a:lnTo>
                <a:lnTo>
                  <a:pt x="1055" y="98"/>
                </a:lnTo>
                <a:lnTo>
                  <a:pt x="1063" y="70"/>
                </a:lnTo>
                <a:lnTo>
                  <a:pt x="1072" y="48"/>
                </a:lnTo>
                <a:lnTo>
                  <a:pt x="1087" y="31"/>
                </a:lnTo>
                <a:lnTo>
                  <a:pt x="1109" y="18"/>
                </a:lnTo>
                <a:lnTo>
                  <a:pt x="1135" y="11"/>
                </a:lnTo>
                <a:lnTo>
                  <a:pt x="1170" y="5"/>
                </a:lnTo>
                <a:lnTo>
                  <a:pt x="1211" y="1"/>
                </a:lnTo>
                <a:lnTo>
                  <a:pt x="1263" y="0"/>
                </a:lnTo>
                <a:close/>
              </a:path>
            </a:pathLst>
          </a:custGeom>
          <a:noFill/>
          <a:ln w="1905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81717"/>
              </a:solidFill>
              <a:effectLst/>
              <a:uLnTx/>
              <a:uFillTx/>
              <a:latin typeface="Calibri"/>
              <a:ea typeface="Calibri"/>
              <a:cs typeface="Calibri"/>
              <a:sym typeface="Calibri"/>
            </a:endParaRPr>
          </a:p>
        </p:txBody>
      </p:sp>
      <p:sp>
        <p:nvSpPr>
          <p:cNvPr id="192" name="Google Shape;238;p31">
            <a:extLst>
              <a:ext uri="{FF2B5EF4-FFF2-40B4-BE49-F238E27FC236}">
                <a16:creationId xmlns:a16="http://schemas.microsoft.com/office/drawing/2014/main" xmlns="" id="{1F2A79E8-40CA-402F-BACF-90DB1EB00475}"/>
              </a:ext>
            </a:extLst>
          </p:cNvPr>
          <p:cNvSpPr/>
          <p:nvPr/>
        </p:nvSpPr>
        <p:spPr>
          <a:xfrm>
            <a:off x="4373744" y="4173610"/>
            <a:ext cx="346379" cy="205576"/>
          </a:xfrm>
          <a:custGeom>
            <a:avLst/>
            <a:gdLst/>
            <a:ahLst/>
            <a:cxnLst/>
            <a:rect l="l" t="t" r="r" b="b"/>
            <a:pathLst>
              <a:path w="4246" h="2520" extrusionOk="0">
                <a:moveTo>
                  <a:pt x="3580" y="0"/>
                </a:moveTo>
                <a:lnTo>
                  <a:pt x="3630" y="5"/>
                </a:lnTo>
                <a:lnTo>
                  <a:pt x="3676" y="18"/>
                </a:lnTo>
                <a:lnTo>
                  <a:pt x="3721" y="35"/>
                </a:lnTo>
                <a:lnTo>
                  <a:pt x="3761" y="57"/>
                </a:lnTo>
                <a:lnTo>
                  <a:pt x="3796" y="81"/>
                </a:lnTo>
                <a:lnTo>
                  <a:pt x="3830" y="109"/>
                </a:lnTo>
                <a:lnTo>
                  <a:pt x="3857" y="139"/>
                </a:lnTo>
                <a:lnTo>
                  <a:pt x="3882" y="168"/>
                </a:lnTo>
                <a:lnTo>
                  <a:pt x="3898" y="200"/>
                </a:lnTo>
                <a:lnTo>
                  <a:pt x="3911" y="229"/>
                </a:lnTo>
                <a:lnTo>
                  <a:pt x="3917" y="257"/>
                </a:lnTo>
                <a:lnTo>
                  <a:pt x="3915" y="283"/>
                </a:lnTo>
                <a:lnTo>
                  <a:pt x="3907" y="307"/>
                </a:lnTo>
                <a:lnTo>
                  <a:pt x="3893" y="326"/>
                </a:lnTo>
                <a:lnTo>
                  <a:pt x="3869" y="340"/>
                </a:lnTo>
                <a:lnTo>
                  <a:pt x="3785" y="374"/>
                </a:lnTo>
                <a:lnTo>
                  <a:pt x="3709" y="405"/>
                </a:lnTo>
                <a:lnTo>
                  <a:pt x="3643" y="431"/>
                </a:lnTo>
                <a:lnTo>
                  <a:pt x="3584" y="455"/>
                </a:lnTo>
                <a:lnTo>
                  <a:pt x="3532" y="477"/>
                </a:lnTo>
                <a:lnTo>
                  <a:pt x="3487" y="496"/>
                </a:lnTo>
                <a:lnTo>
                  <a:pt x="3450" y="515"/>
                </a:lnTo>
                <a:lnTo>
                  <a:pt x="3421" y="533"/>
                </a:lnTo>
                <a:lnTo>
                  <a:pt x="3397" y="552"/>
                </a:lnTo>
                <a:lnTo>
                  <a:pt x="3378" y="572"/>
                </a:lnTo>
                <a:lnTo>
                  <a:pt x="3367" y="592"/>
                </a:lnTo>
                <a:lnTo>
                  <a:pt x="3360" y="615"/>
                </a:lnTo>
                <a:lnTo>
                  <a:pt x="3358" y="640"/>
                </a:lnTo>
                <a:lnTo>
                  <a:pt x="3361" y="668"/>
                </a:lnTo>
                <a:lnTo>
                  <a:pt x="3369" y="702"/>
                </a:lnTo>
                <a:lnTo>
                  <a:pt x="3382" y="739"/>
                </a:lnTo>
                <a:lnTo>
                  <a:pt x="3398" y="781"/>
                </a:lnTo>
                <a:lnTo>
                  <a:pt x="3419" y="829"/>
                </a:lnTo>
                <a:lnTo>
                  <a:pt x="3441" y="883"/>
                </a:lnTo>
                <a:lnTo>
                  <a:pt x="3469" y="946"/>
                </a:lnTo>
                <a:lnTo>
                  <a:pt x="3498" y="1015"/>
                </a:lnTo>
                <a:lnTo>
                  <a:pt x="3513" y="1044"/>
                </a:lnTo>
                <a:lnTo>
                  <a:pt x="3535" y="1068"/>
                </a:lnTo>
                <a:lnTo>
                  <a:pt x="3561" y="1087"/>
                </a:lnTo>
                <a:lnTo>
                  <a:pt x="3591" y="1098"/>
                </a:lnTo>
                <a:lnTo>
                  <a:pt x="3622" y="1104"/>
                </a:lnTo>
                <a:lnTo>
                  <a:pt x="3656" y="1102"/>
                </a:lnTo>
                <a:lnTo>
                  <a:pt x="3687" y="1092"/>
                </a:lnTo>
                <a:lnTo>
                  <a:pt x="4109" y="916"/>
                </a:lnTo>
                <a:lnTo>
                  <a:pt x="4139" y="911"/>
                </a:lnTo>
                <a:lnTo>
                  <a:pt x="4165" y="913"/>
                </a:lnTo>
                <a:lnTo>
                  <a:pt x="4187" y="926"/>
                </a:lnTo>
                <a:lnTo>
                  <a:pt x="4207" y="946"/>
                </a:lnTo>
                <a:lnTo>
                  <a:pt x="4222" y="974"/>
                </a:lnTo>
                <a:lnTo>
                  <a:pt x="4235" y="1007"/>
                </a:lnTo>
                <a:lnTo>
                  <a:pt x="4242" y="1044"/>
                </a:lnTo>
                <a:lnTo>
                  <a:pt x="4246" y="1087"/>
                </a:lnTo>
                <a:lnTo>
                  <a:pt x="4244" y="1131"/>
                </a:lnTo>
                <a:lnTo>
                  <a:pt x="4237" y="1178"/>
                </a:lnTo>
                <a:lnTo>
                  <a:pt x="4226" y="1224"/>
                </a:lnTo>
                <a:lnTo>
                  <a:pt x="4207" y="1270"/>
                </a:lnTo>
                <a:lnTo>
                  <a:pt x="4183" y="1315"/>
                </a:lnTo>
                <a:lnTo>
                  <a:pt x="4152" y="1357"/>
                </a:lnTo>
                <a:lnTo>
                  <a:pt x="4113" y="1396"/>
                </a:lnTo>
                <a:lnTo>
                  <a:pt x="4069" y="1429"/>
                </a:lnTo>
                <a:lnTo>
                  <a:pt x="3993" y="1476"/>
                </a:lnTo>
                <a:lnTo>
                  <a:pt x="3926" y="1518"/>
                </a:lnTo>
                <a:lnTo>
                  <a:pt x="3865" y="1554"/>
                </a:lnTo>
                <a:lnTo>
                  <a:pt x="3808" y="1583"/>
                </a:lnTo>
                <a:lnTo>
                  <a:pt x="3756" y="1607"/>
                </a:lnTo>
                <a:lnTo>
                  <a:pt x="3706" y="1626"/>
                </a:lnTo>
                <a:lnTo>
                  <a:pt x="3658" y="1639"/>
                </a:lnTo>
                <a:lnTo>
                  <a:pt x="3609" y="1648"/>
                </a:lnTo>
                <a:lnTo>
                  <a:pt x="3563" y="1652"/>
                </a:lnTo>
                <a:lnTo>
                  <a:pt x="3513" y="1650"/>
                </a:lnTo>
                <a:lnTo>
                  <a:pt x="3463" y="1644"/>
                </a:lnTo>
                <a:lnTo>
                  <a:pt x="3408" y="1633"/>
                </a:lnTo>
                <a:lnTo>
                  <a:pt x="3348" y="1618"/>
                </a:lnTo>
                <a:lnTo>
                  <a:pt x="3282" y="1598"/>
                </a:lnTo>
                <a:lnTo>
                  <a:pt x="3210" y="1576"/>
                </a:lnTo>
                <a:lnTo>
                  <a:pt x="3130" y="1548"/>
                </a:lnTo>
                <a:lnTo>
                  <a:pt x="3041" y="1517"/>
                </a:lnTo>
                <a:lnTo>
                  <a:pt x="2941" y="1481"/>
                </a:lnTo>
                <a:lnTo>
                  <a:pt x="533" y="2487"/>
                </a:lnTo>
                <a:lnTo>
                  <a:pt x="472" y="2507"/>
                </a:lnTo>
                <a:lnTo>
                  <a:pt x="413" y="2519"/>
                </a:lnTo>
                <a:lnTo>
                  <a:pt x="357" y="2520"/>
                </a:lnTo>
                <a:lnTo>
                  <a:pt x="306" y="2515"/>
                </a:lnTo>
                <a:lnTo>
                  <a:pt x="256" y="2500"/>
                </a:lnTo>
                <a:lnTo>
                  <a:pt x="209" y="2480"/>
                </a:lnTo>
                <a:lnTo>
                  <a:pt x="169" y="2454"/>
                </a:lnTo>
                <a:lnTo>
                  <a:pt x="130" y="2422"/>
                </a:lnTo>
                <a:lnTo>
                  <a:pt x="96" y="2385"/>
                </a:lnTo>
                <a:lnTo>
                  <a:pt x="67" y="2344"/>
                </a:lnTo>
                <a:lnTo>
                  <a:pt x="43" y="2302"/>
                </a:lnTo>
                <a:lnTo>
                  <a:pt x="24" y="2256"/>
                </a:lnTo>
                <a:lnTo>
                  <a:pt x="11" y="2207"/>
                </a:lnTo>
                <a:lnTo>
                  <a:pt x="2" y="2157"/>
                </a:lnTo>
                <a:lnTo>
                  <a:pt x="0" y="2107"/>
                </a:lnTo>
                <a:lnTo>
                  <a:pt x="6" y="2057"/>
                </a:lnTo>
                <a:lnTo>
                  <a:pt x="17" y="2009"/>
                </a:lnTo>
                <a:lnTo>
                  <a:pt x="35" y="1963"/>
                </a:lnTo>
                <a:lnTo>
                  <a:pt x="59" y="1917"/>
                </a:lnTo>
                <a:lnTo>
                  <a:pt x="93" y="1876"/>
                </a:lnTo>
                <a:lnTo>
                  <a:pt x="132" y="1839"/>
                </a:lnTo>
                <a:lnTo>
                  <a:pt x="180" y="1805"/>
                </a:lnTo>
                <a:lnTo>
                  <a:pt x="237" y="1776"/>
                </a:lnTo>
                <a:lnTo>
                  <a:pt x="2645" y="772"/>
                </a:lnTo>
                <a:lnTo>
                  <a:pt x="2677" y="703"/>
                </a:lnTo>
                <a:lnTo>
                  <a:pt x="2708" y="637"/>
                </a:lnTo>
                <a:lnTo>
                  <a:pt x="2738" y="572"/>
                </a:lnTo>
                <a:lnTo>
                  <a:pt x="2767" y="511"/>
                </a:lnTo>
                <a:lnTo>
                  <a:pt x="2797" y="452"/>
                </a:lnTo>
                <a:lnTo>
                  <a:pt x="2828" y="394"/>
                </a:lnTo>
                <a:lnTo>
                  <a:pt x="2862" y="342"/>
                </a:lnTo>
                <a:lnTo>
                  <a:pt x="2897" y="292"/>
                </a:lnTo>
                <a:lnTo>
                  <a:pt x="2934" y="246"/>
                </a:lnTo>
                <a:lnTo>
                  <a:pt x="2976" y="203"/>
                </a:lnTo>
                <a:lnTo>
                  <a:pt x="3023" y="164"/>
                </a:lnTo>
                <a:lnTo>
                  <a:pt x="3075" y="129"/>
                </a:lnTo>
                <a:lnTo>
                  <a:pt x="3132" y="102"/>
                </a:lnTo>
                <a:lnTo>
                  <a:pt x="3197" y="76"/>
                </a:lnTo>
                <a:lnTo>
                  <a:pt x="3267" y="57"/>
                </a:lnTo>
                <a:lnTo>
                  <a:pt x="3476" y="9"/>
                </a:lnTo>
                <a:lnTo>
                  <a:pt x="3530" y="0"/>
                </a:lnTo>
                <a:lnTo>
                  <a:pt x="3580" y="0"/>
                </a:lnTo>
                <a:close/>
              </a:path>
            </a:pathLst>
          </a:custGeom>
          <a:noFill/>
          <a:ln w="1905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81717"/>
              </a:solidFill>
              <a:effectLst/>
              <a:uLnTx/>
              <a:uFillTx/>
              <a:latin typeface="Calibri"/>
              <a:ea typeface="Calibri"/>
              <a:cs typeface="Calibri"/>
              <a:sym typeface="Calibri"/>
            </a:endParaRPr>
          </a:p>
        </p:txBody>
      </p:sp>
      <p:sp>
        <p:nvSpPr>
          <p:cNvPr id="202" name="Google Shape;235;p31">
            <a:extLst>
              <a:ext uri="{FF2B5EF4-FFF2-40B4-BE49-F238E27FC236}">
                <a16:creationId xmlns:a16="http://schemas.microsoft.com/office/drawing/2014/main" xmlns="" id="{5BB89BC4-1E1F-45D8-A614-8E0CC06AFC10}"/>
              </a:ext>
            </a:extLst>
          </p:cNvPr>
          <p:cNvSpPr/>
          <p:nvPr/>
        </p:nvSpPr>
        <p:spPr>
          <a:xfrm>
            <a:off x="7697809" y="4328058"/>
            <a:ext cx="510067" cy="436005"/>
          </a:xfrm>
          <a:custGeom>
            <a:avLst/>
            <a:gdLst/>
            <a:ahLst/>
            <a:cxnLst/>
            <a:rect l="l" t="t" r="r" b="b"/>
            <a:pathLst>
              <a:path w="6102" h="5215" extrusionOk="0">
                <a:moveTo>
                  <a:pt x="5220" y="3580"/>
                </a:moveTo>
                <a:lnTo>
                  <a:pt x="5179" y="3585"/>
                </a:lnTo>
                <a:lnTo>
                  <a:pt x="5142" y="3602"/>
                </a:lnTo>
                <a:lnTo>
                  <a:pt x="5112" y="3624"/>
                </a:lnTo>
                <a:lnTo>
                  <a:pt x="5088" y="3656"/>
                </a:lnTo>
                <a:lnTo>
                  <a:pt x="5073" y="3693"/>
                </a:lnTo>
                <a:lnTo>
                  <a:pt x="5068" y="3734"/>
                </a:lnTo>
                <a:lnTo>
                  <a:pt x="5073" y="3774"/>
                </a:lnTo>
                <a:lnTo>
                  <a:pt x="5088" y="3810"/>
                </a:lnTo>
                <a:lnTo>
                  <a:pt x="5112" y="3841"/>
                </a:lnTo>
                <a:lnTo>
                  <a:pt x="5142" y="3865"/>
                </a:lnTo>
                <a:lnTo>
                  <a:pt x="5179" y="3880"/>
                </a:lnTo>
                <a:lnTo>
                  <a:pt x="5220" y="3885"/>
                </a:lnTo>
                <a:lnTo>
                  <a:pt x="5260" y="3880"/>
                </a:lnTo>
                <a:lnTo>
                  <a:pt x="5297" y="3865"/>
                </a:lnTo>
                <a:lnTo>
                  <a:pt x="5327" y="3841"/>
                </a:lnTo>
                <a:lnTo>
                  <a:pt x="5351" y="3810"/>
                </a:lnTo>
                <a:lnTo>
                  <a:pt x="5368" y="3774"/>
                </a:lnTo>
                <a:lnTo>
                  <a:pt x="5371" y="3734"/>
                </a:lnTo>
                <a:lnTo>
                  <a:pt x="5368" y="3693"/>
                </a:lnTo>
                <a:lnTo>
                  <a:pt x="5351" y="3656"/>
                </a:lnTo>
                <a:lnTo>
                  <a:pt x="5327" y="3624"/>
                </a:lnTo>
                <a:lnTo>
                  <a:pt x="5297" y="3602"/>
                </a:lnTo>
                <a:lnTo>
                  <a:pt x="5260" y="3585"/>
                </a:lnTo>
                <a:lnTo>
                  <a:pt x="5220" y="3580"/>
                </a:lnTo>
                <a:close/>
                <a:moveTo>
                  <a:pt x="4724" y="3580"/>
                </a:moveTo>
                <a:lnTo>
                  <a:pt x="4683" y="3585"/>
                </a:lnTo>
                <a:lnTo>
                  <a:pt x="4648" y="3602"/>
                </a:lnTo>
                <a:lnTo>
                  <a:pt x="4616" y="3624"/>
                </a:lnTo>
                <a:lnTo>
                  <a:pt x="4592" y="3656"/>
                </a:lnTo>
                <a:lnTo>
                  <a:pt x="4577" y="3693"/>
                </a:lnTo>
                <a:lnTo>
                  <a:pt x="4572" y="3734"/>
                </a:lnTo>
                <a:lnTo>
                  <a:pt x="4577" y="3774"/>
                </a:lnTo>
                <a:lnTo>
                  <a:pt x="4592" y="3810"/>
                </a:lnTo>
                <a:lnTo>
                  <a:pt x="4616" y="3841"/>
                </a:lnTo>
                <a:lnTo>
                  <a:pt x="4648" y="3865"/>
                </a:lnTo>
                <a:lnTo>
                  <a:pt x="4683" y="3880"/>
                </a:lnTo>
                <a:lnTo>
                  <a:pt x="4724" y="3885"/>
                </a:lnTo>
                <a:lnTo>
                  <a:pt x="4764" y="3880"/>
                </a:lnTo>
                <a:lnTo>
                  <a:pt x="4801" y="3865"/>
                </a:lnTo>
                <a:lnTo>
                  <a:pt x="4831" y="3841"/>
                </a:lnTo>
                <a:lnTo>
                  <a:pt x="4855" y="3810"/>
                </a:lnTo>
                <a:lnTo>
                  <a:pt x="4872" y="3774"/>
                </a:lnTo>
                <a:lnTo>
                  <a:pt x="4877" y="3734"/>
                </a:lnTo>
                <a:lnTo>
                  <a:pt x="4872" y="3693"/>
                </a:lnTo>
                <a:lnTo>
                  <a:pt x="4855" y="3656"/>
                </a:lnTo>
                <a:lnTo>
                  <a:pt x="4831" y="3624"/>
                </a:lnTo>
                <a:lnTo>
                  <a:pt x="4801" y="3602"/>
                </a:lnTo>
                <a:lnTo>
                  <a:pt x="4764" y="3585"/>
                </a:lnTo>
                <a:lnTo>
                  <a:pt x="4724" y="3580"/>
                </a:lnTo>
                <a:close/>
                <a:moveTo>
                  <a:pt x="326" y="0"/>
                </a:moveTo>
                <a:lnTo>
                  <a:pt x="790" y="0"/>
                </a:lnTo>
                <a:lnTo>
                  <a:pt x="766" y="55"/>
                </a:lnTo>
                <a:lnTo>
                  <a:pt x="753" y="115"/>
                </a:lnTo>
                <a:lnTo>
                  <a:pt x="751" y="172"/>
                </a:lnTo>
                <a:lnTo>
                  <a:pt x="759" y="228"/>
                </a:lnTo>
                <a:lnTo>
                  <a:pt x="777" y="281"/>
                </a:lnTo>
                <a:lnTo>
                  <a:pt x="805" y="329"/>
                </a:lnTo>
                <a:lnTo>
                  <a:pt x="842" y="374"/>
                </a:lnTo>
                <a:lnTo>
                  <a:pt x="785" y="379"/>
                </a:lnTo>
                <a:lnTo>
                  <a:pt x="731" y="394"/>
                </a:lnTo>
                <a:lnTo>
                  <a:pt x="683" y="418"/>
                </a:lnTo>
                <a:lnTo>
                  <a:pt x="639" y="448"/>
                </a:lnTo>
                <a:lnTo>
                  <a:pt x="602" y="487"/>
                </a:lnTo>
                <a:lnTo>
                  <a:pt x="570" y="531"/>
                </a:lnTo>
                <a:lnTo>
                  <a:pt x="546" y="579"/>
                </a:lnTo>
                <a:lnTo>
                  <a:pt x="531" y="633"/>
                </a:lnTo>
                <a:lnTo>
                  <a:pt x="528" y="689"/>
                </a:lnTo>
                <a:lnTo>
                  <a:pt x="526" y="779"/>
                </a:lnTo>
                <a:lnTo>
                  <a:pt x="526" y="859"/>
                </a:lnTo>
                <a:lnTo>
                  <a:pt x="524" y="928"/>
                </a:lnTo>
                <a:lnTo>
                  <a:pt x="524" y="989"/>
                </a:lnTo>
                <a:lnTo>
                  <a:pt x="524" y="1042"/>
                </a:lnTo>
                <a:lnTo>
                  <a:pt x="526" y="1091"/>
                </a:lnTo>
                <a:lnTo>
                  <a:pt x="529" y="1133"/>
                </a:lnTo>
                <a:lnTo>
                  <a:pt x="537" y="1170"/>
                </a:lnTo>
                <a:lnTo>
                  <a:pt x="548" y="1205"/>
                </a:lnTo>
                <a:lnTo>
                  <a:pt x="561" y="1239"/>
                </a:lnTo>
                <a:lnTo>
                  <a:pt x="581" y="1270"/>
                </a:lnTo>
                <a:lnTo>
                  <a:pt x="581" y="3271"/>
                </a:lnTo>
                <a:lnTo>
                  <a:pt x="587" y="3309"/>
                </a:lnTo>
                <a:lnTo>
                  <a:pt x="600" y="3343"/>
                </a:lnTo>
                <a:lnTo>
                  <a:pt x="622" y="3372"/>
                </a:lnTo>
                <a:lnTo>
                  <a:pt x="652" y="3395"/>
                </a:lnTo>
                <a:lnTo>
                  <a:pt x="685" y="3409"/>
                </a:lnTo>
                <a:lnTo>
                  <a:pt x="724" y="3413"/>
                </a:lnTo>
                <a:lnTo>
                  <a:pt x="5379" y="3413"/>
                </a:lnTo>
                <a:lnTo>
                  <a:pt x="5418" y="3409"/>
                </a:lnTo>
                <a:lnTo>
                  <a:pt x="5451" y="3395"/>
                </a:lnTo>
                <a:lnTo>
                  <a:pt x="5481" y="3372"/>
                </a:lnTo>
                <a:lnTo>
                  <a:pt x="5503" y="3343"/>
                </a:lnTo>
                <a:lnTo>
                  <a:pt x="5516" y="3309"/>
                </a:lnTo>
                <a:lnTo>
                  <a:pt x="5521" y="3271"/>
                </a:lnTo>
                <a:lnTo>
                  <a:pt x="5521" y="1426"/>
                </a:lnTo>
                <a:lnTo>
                  <a:pt x="5547" y="1359"/>
                </a:lnTo>
                <a:lnTo>
                  <a:pt x="5564" y="1291"/>
                </a:lnTo>
                <a:lnTo>
                  <a:pt x="5573" y="1222"/>
                </a:lnTo>
                <a:lnTo>
                  <a:pt x="5575" y="1152"/>
                </a:lnTo>
                <a:lnTo>
                  <a:pt x="5566" y="1081"/>
                </a:lnTo>
                <a:lnTo>
                  <a:pt x="5549" y="1011"/>
                </a:lnTo>
                <a:lnTo>
                  <a:pt x="5521" y="944"/>
                </a:lnTo>
                <a:lnTo>
                  <a:pt x="5521" y="883"/>
                </a:lnTo>
                <a:lnTo>
                  <a:pt x="5521" y="831"/>
                </a:lnTo>
                <a:lnTo>
                  <a:pt x="5518" y="787"/>
                </a:lnTo>
                <a:lnTo>
                  <a:pt x="5514" y="752"/>
                </a:lnTo>
                <a:lnTo>
                  <a:pt x="5505" y="722"/>
                </a:lnTo>
                <a:lnTo>
                  <a:pt x="5493" y="698"/>
                </a:lnTo>
                <a:lnTo>
                  <a:pt x="5477" y="679"/>
                </a:lnTo>
                <a:lnTo>
                  <a:pt x="5453" y="666"/>
                </a:lnTo>
                <a:lnTo>
                  <a:pt x="5423" y="657"/>
                </a:lnTo>
                <a:lnTo>
                  <a:pt x="5388" y="652"/>
                </a:lnTo>
                <a:lnTo>
                  <a:pt x="5342" y="648"/>
                </a:lnTo>
                <a:lnTo>
                  <a:pt x="5288" y="646"/>
                </a:lnTo>
                <a:lnTo>
                  <a:pt x="5225" y="646"/>
                </a:lnTo>
                <a:lnTo>
                  <a:pt x="5149" y="648"/>
                </a:lnTo>
                <a:lnTo>
                  <a:pt x="5064" y="648"/>
                </a:lnTo>
                <a:lnTo>
                  <a:pt x="4966" y="648"/>
                </a:lnTo>
                <a:lnTo>
                  <a:pt x="5073" y="604"/>
                </a:lnTo>
                <a:lnTo>
                  <a:pt x="5121" y="579"/>
                </a:lnTo>
                <a:lnTo>
                  <a:pt x="5162" y="548"/>
                </a:lnTo>
                <a:lnTo>
                  <a:pt x="5196" y="511"/>
                </a:lnTo>
                <a:lnTo>
                  <a:pt x="5220" y="470"/>
                </a:lnTo>
                <a:lnTo>
                  <a:pt x="5238" y="424"/>
                </a:lnTo>
                <a:lnTo>
                  <a:pt x="5245" y="374"/>
                </a:lnTo>
                <a:lnTo>
                  <a:pt x="5247" y="322"/>
                </a:lnTo>
                <a:lnTo>
                  <a:pt x="5238" y="268"/>
                </a:lnTo>
                <a:lnTo>
                  <a:pt x="5220" y="215"/>
                </a:lnTo>
                <a:lnTo>
                  <a:pt x="5194" y="159"/>
                </a:lnTo>
                <a:lnTo>
                  <a:pt x="5157" y="103"/>
                </a:lnTo>
                <a:lnTo>
                  <a:pt x="5109" y="50"/>
                </a:lnTo>
                <a:lnTo>
                  <a:pt x="5051" y="0"/>
                </a:lnTo>
                <a:lnTo>
                  <a:pt x="5777" y="0"/>
                </a:lnTo>
                <a:lnTo>
                  <a:pt x="5836" y="3"/>
                </a:lnTo>
                <a:lnTo>
                  <a:pt x="5890" y="20"/>
                </a:lnTo>
                <a:lnTo>
                  <a:pt x="5941" y="44"/>
                </a:lnTo>
                <a:lnTo>
                  <a:pt x="5986" y="76"/>
                </a:lnTo>
                <a:lnTo>
                  <a:pt x="6027" y="115"/>
                </a:lnTo>
                <a:lnTo>
                  <a:pt x="6058" y="161"/>
                </a:lnTo>
                <a:lnTo>
                  <a:pt x="6082" y="211"/>
                </a:lnTo>
                <a:lnTo>
                  <a:pt x="6097" y="266"/>
                </a:lnTo>
                <a:lnTo>
                  <a:pt x="6102" y="324"/>
                </a:lnTo>
                <a:lnTo>
                  <a:pt x="6102" y="3771"/>
                </a:lnTo>
                <a:lnTo>
                  <a:pt x="6097" y="3830"/>
                </a:lnTo>
                <a:lnTo>
                  <a:pt x="6082" y="3884"/>
                </a:lnTo>
                <a:lnTo>
                  <a:pt x="6058" y="3936"/>
                </a:lnTo>
                <a:lnTo>
                  <a:pt x="6027" y="3980"/>
                </a:lnTo>
                <a:lnTo>
                  <a:pt x="5986" y="4021"/>
                </a:lnTo>
                <a:lnTo>
                  <a:pt x="5941" y="4052"/>
                </a:lnTo>
                <a:lnTo>
                  <a:pt x="5890" y="4076"/>
                </a:lnTo>
                <a:lnTo>
                  <a:pt x="5836" y="4091"/>
                </a:lnTo>
                <a:lnTo>
                  <a:pt x="5777" y="4097"/>
                </a:lnTo>
                <a:lnTo>
                  <a:pt x="3619" y="4097"/>
                </a:lnTo>
                <a:lnTo>
                  <a:pt x="3909" y="4797"/>
                </a:lnTo>
                <a:lnTo>
                  <a:pt x="4042" y="4797"/>
                </a:lnTo>
                <a:lnTo>
                  <a:pt x="4091" y="4802"/>
                </a:lnTo>
                <a:lnTo>
                  <a:pt x="4135" y="4817"/>
                </a:lnTo>
                <a:lnTo>
                  <a:pt x="4174" y="4843"/>
                </a:lnTo>
                <a:lnTo>
                  <a:pt x="4207" y="4875"/>
                </a:lnTo>
                <a:lnTo>
                  <a:pt x="4231" y="4913"/>
                </a:lnTo>
                <a:lnTo>
                  <a:pt x="4248" y="4958"/>
                </a:lnTo>
                <a:lnTo>
                  <a:pt x="4253" y="5006"/>
                </a:lnTo>
                <a:lnTo>
                  <a:pt x="4248" y="5054"/>
                </a:lnTo>
                <a:lnTo>
                  <a:pt x="4231" y="5099"/>
                </a:lnTo>
                <a:lnTo>
                  <a:pt x="4207" y="5138"/>
                </a:lnTo>
                <a:lnTo>
                  <a:pt x="4174" y="5169"/>
                </a:lnTo>
                <a:lnTo>
                  <a:pt x="4135" y="5195"/>
                </a:lnTo>
                <a:lnTo>
                  <a:pt x="4091" y="5210"/>
                </a:lnTo>
                <a:lnTo>
                  <a:pt x="4042" y="5215"/>
                </a:lnTo>
                <a:lnTo>
                  <a:pt x="2060" y="5215"/>
                </a:lnTo>
                <a:lnTo>
                  <a:pt x="2012" y="5210"/>
                </a:lnTo>
                <a:lnTo>
                  <a:pt x="1968" y="5195"/>
                </a:lnTo>
                <a:lnTo>
                  <a:pt x="1929" y="5169"/>
                </a:lnTo>
                <a:lnTo>
                  <a:pt x="1895" y="5138"/>
                </a:lnTo>
                <a:lnTo>
                  <a:pt x="1871" y="5099"/>
                </a:lnTo>
                <a:lnTo>
                  <a:pt x="1855" y="5054"/>
                </a:lnTo>
                <a:lnTo>
                  <a:pt x="1849" y="5006"/>
                </a:lnTo>
                <a:lnTo>
                  <a:pt x="1855" y="4958"/>
                </a:lnTo>
                <a:lnTo>
                  <a:pt x="1871" y="4913"/>
                </a:lnTo>
                <a:lnTo>
                  <a:pt x="1895" y="4875"/>
                </a:lnTo>
                <a:lnTo>
                  <a:pt x="1929" y="4843"/>
                </a:lnTo>
                <a:lnTo>
                  <a:pt x="1968" y="4817"/>
                </a:lnTo>
                <a:lnTo>
                  <a:pt x="2012" y="4802"/>
                </a:lnTo>
                <a:lnTo>
                  <a:pt x="2060" y="4797"/>
                </a:lnTo>
                <a:lnTo>
                  <a:pt x="2193" y="4797"/>
                </a:lnTo>
                <a:lnTo>
                  <a:pt x="2484" y="4097"/>
                </a:lnTo>
                <a:lnTo>
                  <a:pt x="326" y="4097"/>
                </a:lnTo>
                <a:lnTo>
                  <a:pt x="267" y="4091"/>
                </a:lnTo>
                <a:lnTo>
                  <a:pt x="213" y="4076"/>
                </a:lnTo>
                <a:lnTo>
                  <a:pt x="161" y="4052"/>
                </a:lnTo>
                <a:lnTo>
                  <a:pt x="117" y="4021"/>
                </a:lnTo>
                <a:lnTo>
                  <a:pt x="76" y="3980"/>
                </a:lnTo>
                <a:lnTo>
                  <a:pt x="44" y="3936"/>
                </a:lnTo>
                <a:lnTo>
                  <a:pt x="20" y="3884"/>
                </a:lnTo>
                <a:lnTo>
                  <a:pt x="6" y="3830"/>
                </a:lnTo>
                <a:lnTo>
                  <a:pt x="0" y="3771"/>
                </a:lnTo>
                <a:lnTo>
                  <a:pt x="0" y="2374"/>
                </a:lnTo>
                <a:lnTo>
                  <a:pt x="0" y="324"/>
                </a:lnTo>
                <a:lnTo>
                  <a:pt x="6" y="266"/>
                </a:lnTo>
                <a:lnTo>
                  <a:pt x="20" y="211"/>
                </a:lnTo>
                <a:lnTo>
                  <a:pt x="44" y="161"/>
                </a:lnTo>
                <a:lnTo>
                  <a:pt x="76" y="115"/>
                </a:lnTo>
                <a:lnTo>
                  <a:pt x="117" y="76"/>
                </a:lnTo>
                <a:lnTo>
                  <a:pt x="161" y="44"/>
                </a:lnTo>
                <a:lnTo>
                  <a:pt x="213" y="20"/>
                </a:lnTo>
                <a:lnTo>
                  <a:pt x="267" y="3"/>
                </a:lnTo>
                <a:lnTo>
                  <a:pt x="326" y="0"/>
                </a:lnTo>
                <a:close/>
              </a:path>
            </a:pathLst>
          </a:custGeom>
          <a:no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81717"/>
              </a:solidFill>
              <a:effectLst/>
              <a:uLnTx/>
              <a:uFillTx/>
              <a:latin typeface="Calibri"/>
              <a:ea typeface="Calibri"/>
              <a:cs typeface="Calibri"/>
              <a:sym typeface="Calibri"/>
            </a:endParaRPr>
          </a:p>
        </p:txBody>
      </p:sp>
      <p:sp>
        <p:nvSpPr>
          <p:cNvPr id="203" name="Google Shape;236;p31">
            <a:extLst>
              <a:ext uri="{FF2B5EF4-FFF2-40B4-BE49-F238E27FC236}">
                <a16:creationId xmlns:a16="http://schemas.microsoft.com/office/drawing/2014/main" xmlns="" id="{5683C2B1-7ABA-4F5F-B708-0FC423CEC48D}"/>
              </a:ext>
            </a:extLst>
          </p:cNvPr>
          <p:cNvSpPr/>
          <p:nvPr/>
        </p:nvSpPr>
        <p:spPr>
          <a:xfrm>
            <a:off x="7756732" y="4103907"/>
            <a:ext cx="260386" cy="218166"/>
          </a:xfrm>
          <a:custGeom>
            <a:avLst/>
            <a:gdLst/>
            <a:ahLst/>
            <a:cxnLst/>
            <a:rect l="l" t="t" r="r" b="b"/>
            <a:pathLst>
              <a:path w="2727" h="2283" extrusionOk="0">
                <a:moveTo>
                  <a:pt x="1263" y="0"/>
                </a:moveTo>
                <a:lnTo>
                  <a:pt x="1322" y="1"/>
                </a:lnTo>
                <a:lnTo>
                  <a:pt x="1392" y="1"/>
                </a:lnTo>
                <a:lnTo>
                  <a:pt x="1474" y="3"/>
                </a:lnTo>
                <a:lnTo>
                  <a:pt x="1568" y="3"/>
                </a:lnTo>
                <a:lnTo>
                  <a:pt x="1598" y="7"/>
                </a:lnTo>
                <a:lnTo>
                  <a:pt x="1624" y="16"/>
                </a:lnTo>
                <a:lnTo>
                  <a:pt x="1642" y="31"/>
                </a:lnTo>
                <a:lnTo>
                  <a:pt x="1657" y="51"/>
                </a:lnTo>
                <a:lnTo>
                  <a:pt x="1668" y="75"/>
                </a:lnTo>
                <a:lnTo>
                  <a:pt x="1675" y="103"/>
                </a:lnTo>
                <a:lnTo>
                  <a:pt x="1679" y="133"/>
                </a:lnTo>
                <a:lnTo>
                  <a:pt x="1683" y="166"/>
                </a:lnTo>
                <a:lnTo>
                  <a:pt x="1683" y="201"/>
                </a:lnTo>
                <a:lnTo>
                  <a:pt x="1681" y="237"/>
                </a:lnTo>
                <a:lnTo>
                  <a:pt x="1681" y="274"/>
                </a:lnTo>
                <a:lnTo>
                  <a:pt x="1679" y="309"/>
                </a:lnTo>
                <a:lnTo>
                  <a:pt x="1679" y="344"/>
                </a:lnTo>
                <a:lnTo>
                  <a:pt x="1774" y="379"/>
                </a:lnTo>
                <a:lnTo>
                  <a:pt x="1864" y="422"/>
                </a:lnTo>
                <a:lnTo>
                  <a:pt x="1907" y="379"/>
                </a:lnTo>
                <a:lnTo>
                  <a:pt x="1942" y="342"/>
                </a:lnTo>
                <a:lnTo>
                  <a:pt x="1975" y="311"/>
                </a:lnTo>
                <a:lnTo>
                  <a:pt x="2003" y="283"/>
                </a:lnTo>
                <a:lnTo>
                  <a:pt x="2027" y="261"/>
                </a:lnTo>
                <a:lnTo>
                  <a:pt x="2051" y="244"/>
                </a:lnTo>
                <a:lnTo>
                  <a:pt x="2072" y="231"/>
                </a:lnTo>
                <a:lnTo>
                  <a:pt x="2092" y="226"/>
                </a:lnTo>
                <a:lnTo>
                  <a:pt x="2112" y="226"/>
                </a:lnTo>
                <a:lnTo>
                  <a:pt x="2133" y="229"/>
                </a:lnTo>
                <a:lnTo>
                  <a:pt x="2155" y="240"/>
                </a:lnTo>
                <a:lnTo>
                  <a:pt x="2181" y="257"/>
                </a:lnTo>
                <a:lnTo>
                  <a:pt x="2207" y="279"/>
                </a:lnTo>
                <a:lnTo>
                  <a:pt x="2238" y="309"/>
                </a:lnTo>
                <a:lnTo>
                  <a:pt x="2273" y="344"/>
                </a:lnTo>
                <a:lnTo>
                  <a:pt x="2314" y="385"/>
                </a:lnTo>
                <a:lnTo>
                  <a:pt x="2358" y="431"/>
                </a:lnTo>
                <a:lnTo>
                  <a:pt x="2412" y="485"/>
                </a:lnTo>
                <a:lnTo>
                  <a:pt x="2471" y="546"/>
                </a:lnTo>
                <a:lnTo>
                  <a:pt x="2494" y="574"/>
                </a:lnTo>
                <a:lnTo>
                  <a:pt x="2503" y="603"/>
                </a:lnTo>
                <a:lnTo>
                  <a:pt x="2503" y="631"/>
                </a:lnTo>
                <a:lnTo>
                  <a:pt x="2495" y="661"/>
                </a:lnTo>
                <a:lnTo>
                  <a:pt x="2479" y="690"/>
                </a:lnTo>
                <a:lnTo>
                  <a:pt x="2457" y="720"/>
                </a:lnTo>
                <a:lnTo>
                  <a:pt x="2431" y="750"/>
                </a:lnTo>
                <a:lnTo>
                  <a:pt x="2401" y="777"/>
                </a:lnTo>
                <a:lnTo>
                  <a:pt x="2370" y="807"/>
                </a:lnTo>
                <a:lnTo>
                  <a:pt x="2338" y="837"/>
                </a:lnTo>
                <a:lnTo>
                  <a:pt x="2308" y="866"/>
                </a:lnTo>
                <a:lnTo>
                  <a:pt x="2351" y="957"/>
                </a:lnTo>
                <a:lnTo>
                  <a:pt x="2386" y="1052"/>
                </a:lnTo>
                <a:lnTo>
                  <a:pt x="2453" y="1052"/>
                </a:lnTo>
                <a:lnTo>
                  <a:pt x="2510" y="1050"/>
                </a:lnTo>
                <a:lnTo>
                  <a:pt x="2558" y="1050"/>
                </a:lnTo>
                <a:lnTo>
                  <a:pt x="2601" y="1052"/>
                </a:lnTo>
                <a:lnTo>
                  <a:pt x="2634" y="1055"/>
                </a:lnTo>
                <a:lnTo>
                  <a:pt x="2664" y="1063"/>
                </a:lnTo>
                <a:lnTo>
                  <a:pt x="2684" y="1076"/>
                </a:lnTo>
                <a:lnTo>
                  <a:pt x="2701" y="1092"/>
                </a:lnTo>
                <a:lnTo>
                  <a:pt x="2714" y="1116"/>
                </a:lnTo>
                <a:lnTo>
                  <a:pt x="2721" y="1148"/>
                </a:lnTo>
                <a:lnTo>
                  <a:pt x="2725" y="1187"/>
                </a:lnTo>
                <a:lnTo>
                  <a:pt x="2727" y="1235"/>
                </a:lnTo>
                <a:lnTo>
                  <a:pt x="2070" y="1509"/>
                </a:lnTo>
                <a:lnTo>
                  <a:pt x="2083" y="1418"/>
                </a:lnTo>
                <a:lnTo>
                  <a:pt x="2085" y="1329"/>
                </a:lnTo>
                <a:lnTo>
                  <a:pt x="2075" y="1244"/>
                </a:lnTo>
                <a:lnTo>
                  <a:pt x="2055" y="1163"/>
                </a:lnTo>
                <a:lnTo>
                  <a:pt x="2027" y="1083"/>
                </a:lnTo>
                <a:lnTo>
                  <a:pt x="1990" y="1009"/>
                </a:lnTo>
                <a:lnTo>
                  <a:pt x="1944" y="939"/>
                </a:lnTo>
                <a:lnTo>
                  <a:pt x="1892" y="876"/>
                </a:lnTo>
                <a:lnTo>
                  <a:pt x="1833" y="818"/>
                </a:lnTo>
                <a:lnTo>
                  <a:pt x="1766" y="768"/>
                </a:lnTo>
                <a:lnTo>
                  <a:pt x="1696" y="726"/>
                </a:lnTo>
                <a:lnTo>
                  <a:pt x="1618" y="692"/>
                </a:lnTo>
                <a:lnTo>
                  <a:pt x="1539" y="666"/>
                </a:lnTo>
                <a:lnTo>
                  <a:pt x="1453" y="652"/>
                </a:lnTo>
                <a:lnTo>
                  <a:pt x="1365" y="646"/>
                </a:lnTo>
                <a:lnTo>
                  <a:pt x="1276" y="652"/>
                </a:lnTo>
                <a:lnTo>
                  <a:pt x="1189" y="668"/>
                </a:lnTo>
                <a:lnTo>
                  <a:pt x="1105" y="694"/>
                </a:lnTo>
                <a:lnTo>
                  <a:pt x="1028" y="731"/>
                </a:lnTo>
                <a:lnTo>
                  <a:pt x="954" y="776"/>
                </a:lnTo>
                <a:lnTo>
                  <a:pt x="887" y="827"/>
                </a:lnTo>
                <a:lnTo>
                  <a:pt x="828" y="889"/>
                </a:lnTo>
                <a:lnTo>
                  <a:pt x="774" y="955"/>
                </a:lnTo>
                <a:lnTo>
                  <a:pt x="730" y="1027"/>
                </a:lnTo>
                <a:lnTo>
                  <a:pt x="694" y="1105"/>
                </a:lnTo>
                <a:lnTo>
                  <a:pt x="669" y="1189"/>
                </a:lnTo>
                <a:lnTo>
                  <a:pt x="652" y="1276"/>
                </a:lnTo>
                <a:lnTo>
                  <a:pt x="646" y="1366"/>
                </a:lnTo>
                <a:lnTo>
                  <a:pt x="650" y="1448"/>
                </a:lnTo>
                <a:lnTo>
                  <a:pt x="665" y="1528"/>
                </a:lnTo>
                <a:lnTo>
                  <a:pt x="687" y="1605"/>
                </a:lnTo>
                <a:lnTo>
                  <a:pt x="717" y="1678"/>
                </a:lnTo>
                <a:lnTo>
                  <a:pt x="756" y="1746"/>
                </a:lnTo>
                <a:lnTo>
                  <a:pt x="800" y="1809"/>
                </a:lnTo>
                <a:lnTo>
                  <a:pt x="850" y="1868"/>
                </a:lnTo>
                <a:lnTo>
                  <a:pt x="907" y="1920"/>
                </a:lnTo>
                <a:lnTo>
                  <a:pt x="970" y="1967"/>
                </a:lnTo>
                <a:lnTo>
                  <a:pt x="889" y="2000"/>
                </a:lnTo>
                <a:lnTo>
                  <a:pt x="817" y="2030"/>
                </a:lnTo>
                <a:lnTo>
                  <a:pt x="752" y="2055"/>
                </a:lnTo>
                <a:lnTo>
                  <a:pt x="693" y="2080"/>
                </a:lnTo>
                <a:lnTo>
                  <a:pt x="641" y="2102"/>
                </a:lnTo>
                <a:lnTo>
                  <a:pt x="593" y="2122"/>
                </a:lnTo>
                <a:lnTo>
                  <a:pt x="550" y="2141"/>
                </a:lnTo>
                <a:lnTo>
                  <a:pt x="511" y="2161"/>
                </a:lnTo>
                <a:lnTo>
                  <a:pt x="478" y="2181"/>
                </a:lnTo>
                <a:lnTo>
                  <a:pt x="445" y="2204"/>
                </a:lnTo>
                <a:lnTo>
                  <a:pt x="413" y="2226"/>
                </a:lnTo>
                <a:lnTo>
                  <a:pt x="384" y="2254"/>
                </a:lnTo>
                <a:lnTo>
                  <a:pt x="356" y="2283"/>
                </a:lnTo>
                <a:lnTo>
                  <a:pt x="315" y="2242"/>
                </a:lnTo>
                <a:lnTo>
                  <a:pt x="284" y="2209"/>
                </a:lnTo>
                <a:lnTo>
                  <a:pt x="258" y="2180"/>
                </a:lnTo>
                <a:lnTo>
                  <a:pt x="239" y="2154"/>
                </a:lnTo>
                <a:lnTo>
                  <a:pt x="226" y="2130"/>
                </a:lnTo>
                <a:lnTo>
                  <a:pt x="223" y="2109"/>
                </a:lnTo>
                <a:lnTo>
                  <a:pt x="224" y="2087"/>
                </a:lnTo>
                <a:lnTo>
                  <a:pt x="232" y="2067"/>
                </a:lnTo>
                <a:lnTo>
                  <a:pt x="248" y="2042"/>
                </a:lnTo>
                <a:lnTo>
                  <a:pt x="269" y="2017"/>
                </a:lnTo>
                <a:lnTo>
                  <a:pt x="298" y="1987"/>
                </a:lnTo>
                <a:lnTo>
                  <a:pt x="334" y="1954"/>
                </a:lnTo>
                <a:lnTo>
                  <a:pt x="374" y="1913"/>
                </a:lnTo>
                <a:lnTo>
                  <a:pt x="422" y="1867"/>
                </a:lnTo>
                <a:lnTo>
                  <a:pt x="378" y="1776"/>
                </a:lnTo>
                <a:lnTo>
                  <a:pt x="345" y="1679"/>
                </a:lnTo>
                <a:lnTo>
                  <a:pt x="278" y="1681"/>
                </a:lnTo>
                <a:lnTo>
                  <a:pt x="223" y="1681"/>
                </a:lnTo>
                <a:lnTo>
                  <a:pt x="173" y="1681"/>
                </a:lnTo>
                <a:lnTo>
                  <a:pt x="132" y="1679"/>
                </a:lnTo>
                <a:lnTo>
                  <a:pt x="99" y="1676"/>
                </a:lnTo>
                <a:lnTo>
                  <a:pt x="71" y="1670"/>
                </a:lnTo>
                <a:lnTo>
                  <a:pt x="49" y="1659"/>
                </a:lnTo>
                <a:lnTo>
                  <a:pt x="32" y="1644"/>
                </a:lnTo>
                <a:lnTo>
                  <a:pt x="19" y="1622"/>
                </a:lnTo>
                <a:lnTo>
                  <a:pt x="10" y="1596"/>
                </a:lnTo>
                <a:lnTo>
                  <a:pt x="4" y="1563"/>
                </a:lnTo>
                <a:lnTo>
                  <a:pt x="2" y="1520"/>
                </a:lnTo>
                <a:lnTo>
                  <a:pt x="0" y="1470"/>
                </a:lnTo>
                <a:lnTo>
                  <a:pt x="0" y="1409"/>
                </a:lnTo>
                <a:lnTo>
                  <a:pt x="2" y="1339"/>
                </a:lnTo>
                <a:lnTo>
                  <a:pt x="2" y="1257"/>
                </a:lnTo>
                <a:lnTo>
                  <a:pt x="4" y="1163"/>
                </a:lnTo>
                <a:lnTo>
                  <a:pt x="6" y="1133"/>
                </a:lnTo>
                <a:lnTo>
                  <a:pt x="17" y="1107"/>
                </a:lnTo>
                <a:lnTo>
                  <a:pt x="32" y="1089"/>
                </a:lnTo>
                <a:lnTo>
                  <a:pt x="50" y="1074"/>
                </a:lnTo>
                <a:lnTo>
                  <a:pt x="74" y="1063"/>
                </a:lnTo>
                <a:lnTo>
                  <a:pt x="102" y="1055"/>
                </a:lnTo>
                <a:lnTo>
                  <a:pt x="134" y="1052"/>
                </a:lnTo>
                <a:lnTo>
                  <a:pt x="167" y="1048"/>
                </a:lnTo>
                <a:lnTo>
                  <a:pt x="200" y="1048"/>
                </a:lnTo>
                <a:lnTo>
                  <a:pt x="237" y="1048"/>
                </a:lnTo>
                <a:lnTo>
                  <a:pt x="272" y="1050"/>
                </a:lnTo>
                <a:lnTo>
                  <a:pt x="310" y="1052"/>
                </a:lnTo>
                <a:lnTo>
                  <a:pt x="345" y="1052"/>
                </a:lnTo>
                <a:lnTo>
                  <a:pt x="378" y="957"/>
                </a:lnTo>
                <a:lnTo>
                  <a:pt x="422" y="866"/>
                </a:lnTo>
                <a:lnTo>
                  <a:pt x="380" y="824"/>
                </a:lnTo>
                <a:lnTo>
                  <a:pt x="343" y="789"/>
                </a:lnTo>
                <a:lnTo>
                  <a:pt x="310" y="755"/>
                </a:lnTo>
                <a:lnTo>
                  <a:pt x="282" y="727"/>
                </a:lnTo>
                <a:lnTo>
                  <a:pt x="261" y="702"/>
                </a:lnTo>
                <a:lnTo>
                  <a:pt x="243" y="679"/>
                </a:lnTo>
                <a:lnTo>
                  <a:pt x="232" y="657"/>
                </a:lnTo>
                <a:lnTo>
                  <a:pt x="226" y="637"/>
                </a:lnTo>
                <a:lnTo>
                  <a:pt x="226" y="616"/>
                </a:lnTo>
                <a:lnTo>
                  <a:pt x="232" y="596"/>
                </a:lnTo>
                <a:lnTo>
                  <a:pt x="241" y="574"/>
                </a:lnTo>
                <a:lnTo>
                  <a:pt x="258" y="550"/>
                </a:lnTo>
                <a:lnTo>
                  <a:pt x="282" y="522"/>
                </a:lnTo>
                <a:lnTo>
                  <a:pt x="310" y="490"/>
                </a:lnTo>
                <a:lnTo>
                  <a:pt x="345" y="457"/>
                </a:lnTo>
                <a:lnTo>
                  <a:pt x="385" y="416"/>
                </a:lnTo>
                <a:lnTo>
                  <a:pt x="432" y="370"/>
                </a:lnTo>
                <a:lnTo>
                  <a:pt x="485" y="318"/>
                </a:lnTo>
                <a:lnTo>
                  <a:pt x="545" y="259"/>
                </a:lnTo>
                <a:lnTo>
                  <a:pt x="574" y="237"/>
                </a:lnTo>
                <a:lnTo>
                  <a:pt x="602" y="227"/>
                </a:lnTo>
                <a:lnTo>
                  <a:pt x="632" y="227"/>
                </a:lnTo>
                <a:lnTo>
                  <a:pt x="661" y="235"/>
                </a:lnTo>
                <a:lnTo>
                  <a:pt x="691" y="251"/>
                </a:lnTo>
                <a:lnTo>
                  <a:pt x="719" y="274"/>
                </a:lnTo>
                <a:lnTo>
                  <a:pt x="748" y="300"/>
                </a:lnTo>
                <a:lnTo>
                  <a:pt x="778" y="329"/>
                </a:lnTo>
                <a:lnTo>
                  <a:pt x="807" y="361"/>
                </a:lnTo>
                <a:lnTo>
                  <a:pt x="837" y="392"/>
                </a:lnTo>
                <a:lnTo>
                  <a:pt x="867" y="422"/>
                </a:lnTo>
                <a:lnTo>
                  <a:pt x="955" y="379"/>
                </a:lnTo>
                <a:lnTo>
                  <a:pt x="1052" y="344"/>
                </a:lnTo>
                <a:lnTo>
                  <a:pt x="1052" y="279"/>
                </a:lnTo>
                <a:lnTo>
                  <a:pt x="1050" y="222"/>
                </a:lnTo>
                <a:lnTo>
                  <a:pt x="1050" y="174"/>
                </a:lnTo>
                <a:lnTo>
                  <a:pt x="1052" y="133"/>
                </a:lnTo>
                <a:lnTo>
                  <a:pt x="1055" y="98"/>
                </a:lnTo>
                <a:lnTo>
                  <a:pt x="1063" y="70"/>
                </a:lnTo>
                <a:lnTo>
                  <a:pt x="1072" y="48"/>
                </a:lnTo>
                <a:lnTo>
                  <a:pt x="1087" y="31"/>
                </a:lnTo>
                <a:lnTo>
                  <a:pt x="1109" y="18"/>
                </a:lnTo>
                <a:lnTo>
                  <a:pt x="1135" y="11"/>
                </a:lnTo>
                <a:lnTo>
                  <a:pt x="1170" y="5"/>
                </a:lnTo>
                <a:lnTo>
                  <a:pt x="1211" y="1"/>
                </a:lnTo>
                <a:lnTo>
                  <a:pt x="1263" y="0"/>
                </a:lnTo>
                <a:close/>
              </a:path>
            </a:pathLst>
          </a:custGeom>
          <a:no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81717"/>
              </a:solidFill>
              <a:effectLst/>
              <a:uLnTx/>
              <a:uFillTx/>
              <a:latin typeface="Calibri"/>
              <a:ea typeface="Calibri"/>
              <a:cs typeface="Calibri"/>
              <a:sym typeface="Calibri"/>
            </a:endParaRPr>
          </a:p>
        </p:txBody>
      </p:sp>
      <p:sp>
        <p:nvSpPr>
          <p:cNvPr id="204" name="Google Shape;238;p31">
            <a:extLst>
              <a:ext uri="{FF2B5EF4-FFF2-40B4-BE49-F238E27FC236}">
                <a16:creationId xmlns:a16="http://schemas.microsoft.com/office/drawing/2014/main" xmlns="" id="{4707BBCB-04A9-40EF-9D4E-049009B9F725}"/>
              </a:ext>
            </a:extLst>
          </p:cNvPr>
          <p:cNvSpPr/>
          <p:nvPr/>
        </p:nvSpPr>
        <p:spPr>
          <a:xfrm>
            <a:off x="7836488" y="4176150"/>
            <a:ext cx="346379" cy="205576"/>
          </a:xfrm>
          <a:custGeom>
            <a:avLst/>
            <a:gdLst/>
            <a:ahLst/>
            <a:cxnLst/>
            <a:rect l="l" t="t" r="r" b="b"/>
            <a:pathLst>
              <a:path w="4246" h="2520" extrusionOk="0">
                <a:moveTo>
                  <a:pt x="3580" y="0"/>
                </a:moveTo>
                <a:lnTo>
                  <a:pt x="3630" y="5"/>
                </a:lnTo>
                <a:lnTo>
                  <a:pt x="3676" y="18"/>
                </a:lnTo>
                <a:lnTo>
                  <a:pt x="3721" y="35"/>
                </a:lnTo>
                <a:lnTo>
                  <a:pt x="3761" y="57"/>
                </a:lnTo>
                <a:lnTo>
                  <a:pt x="3796" y="81"/>
                </a:lnTo>
                <a:lnTo>
                  <a:pt x="3830" y="109"/>
                </a:lnTo>
                <a:lnTo>
                  <a:pt x="3857" y="139"/>
                </a:lnTo>
                <a:lnTo>
                  <a:pt x="3882" y="168"/>
                </a:lnTo>
                <a:lnTo>
                  <a:pt x="3898" y="200"/>
                </a:lnTo>
                <a:lnTo>
                  <a:pt x="3911" y="229"/>
                </a:lnTo>
                <a:lnTo>
                  <a:pt x="3917" y="257"/>
                </a:lnTo>
                <a:lnTo>
                  <a:pt x="3915" y="283"/>
                </a:lnTo>
                <a:lnTo>
                  <a:pt x="3907" y="307"/>
                </a:lnTo>
                <a:lnTo>
                  <a:pt x="3893" y="326"/>
                </a:lnTo>
                <a:lnTo>
                  <a:pt x="3869" y="340"/>
                </a:lnTo>
                <a:lnTo>
                  <a:pt x="3785" y="374"/>
                </a:lnTo>
                <a:lnTo>
                  <a:pt x="3709" y="405"/>
                </a:lnTo>
                <a:lnTo>
                  <a:pt x="3643" y="431"/>
                </a:lnTo>
                <a:lnTo>
                  <a:pt x="3584" y="455"/>
                </a:lnTo>
                <a:lnTo>
                  <a:pt x="3532" y="477"/>
                </a:lnTo>
                <a:lnTo>
                  <a:pt x="3487" y="496"/>
                </a:lnTo>
                <a:lnTo>
                  <a:pt x="3450" y="515"/>
                </a:lnTo>
                <a:lnTo>
                  <a:pt x="3421" y="533"/>
                </a:lnTo>
                <a:lnTo>
                  <a:pt x="3397" y="552"/>
                </a:lnTo>
                <a:lnTo>
                  <a:pt x="3378" y="572"/>
                </a:lnTo>
                <a:lnTo>
                  <a:pt x="3367" y="592"/>
                </a:lnTo>
                <a:lnTo>
                  <a:pt x="3360" y="615"/>
                </a:lnTo>
                <a:lnTo>
                  <a:pt x="3358" y="640"/>
                </a:lnTo>
                <a:lnTo>
                  <a:pt x="3361" y="668"/>
                </a:lnTo>
                <a:lnTo>
                  <a:pt x="3369" y="702"/>
                </a:lnTo>
                <a:lnTo>
                  <a:pt x="3382" y="739"/>
                </a:lnTo>
                <a:lnTo>
                  <a:pt x="3398" y="781"/>
                </a:lnTo>
                <a:lnTo>
                  <a:pt x="3419" y="829"/>
                </a:lnTo>
                <a:lnTo>
                  <a:pt x="3441" y="883"/>
                </a:lnTo>
                <a:lnTo>
                  <a:pt x="3469" y="946"/>
                </a:lnTo>
                <a:lnTo>
                  <a:pt x="3498" y="1015"/>
                </a:lnTo>
                <a:lnTo>
                  <a:pt x="3513" y="1044"/>
                </a:lnTo>
                <a:lnTo>
                  <a:pt x="3535" y="1068"/>
                </a:lnTo>
                <a:lnTo>
                  <a:pt x="3561" y="1087"/>
                </a:lnTo>
                <a:lnTo>
                  <a:pt x="3591" y="1098"/>
                </a:lnTo>
                <a:lnTo>
                  <a:pt x="3622" y="1104"/>
                </a:lnTo>
                <a:lnTo>
                  <a:pt x="3656" y="1102"/>
                </a:lnTo>
                <a:lnTo>
                  <a:pt x="3687" y="1092"/>
                </a:lnTo>
                <a:lnTo>
                  <a:pt x="4109" y="916"/>
                </a:lnTo>
                <a:lnTo>
                  <a:pt x="4139" y="911"/>
                </a:lnTo>
                <a:lnTo>
                  <a:pt x="4165" y="913"/>
                </a:lnTo>
                <a:lnTo>
                  <a:pt x="4187" y="926"/>
                </a:lnTo>
                <a:lnTo>
                  <a:pt x="4207" y="946"/>
                </a:lnTo>
                <a:lnTo>
                  <a:pt x="4222" y="974"/>
                </a:lnTo>
                <a:lnTo>
                  <a:pt x="4235" y="1007"/>
                </a:lnTo>
                <a:lnTo>
                  <a:pt x="4242" y="1044"/>
                </a:lnTo>
                <a:lnTo>
                  <a:pt x="4246" y="1087"/>
                </a:lnTo>
                <a:lnTo>
                  <a:pt x="4244" y="1131"/>
                </a:lnTo>
                <a:lnTo>
                  <a:pt x="4237" y="1178"/>
                </a:lnTo>
                <a:lnTo>
                  <a:pt x="4226" y="1224"/>
                </a:lnTo>
                <a:lnTo>
                  <a:pt x="4207" y="1270"/>
                </a:lnTo>
                <a:lnTo>
                  <a:pt x="4183" y="1315"/>
                </a:lnTo>
                <a:lnTo>
                  <a:pt x="4152" y="1357"/>
                </a:lnTo>
                <a:lnTo>
                  <a:pt x="4113" y="1396"/>
                </a:lnTo>
                <a:lnTo>
                  <a:pt x="4069" y="1429"/>
                </a:lnTo>
                <a:lnTo>
                  <a:pt x="3993" y="1476"/>
                </a:lnTo>
                <a:lnTo>
                  <a:pt x="3926" y="1518"/>
                </a:lnTo>
                <a:lnTo>
                  <a:pt x="3865" y="1554"/>
                </a:lnTo>
                <a:lnTo>
                  <a:pt x="3808" y="1583"/>
                </a:lnTo>
                <a:lnTo>
                  <a:pt x="3756" y="1607"/>
                </a:lnTo>
                <a:lnTo>
                  <a:pt x="3706" y="1626"/>
                </a:lnTo>
                <a:lnTo>
                  <a:pt x="3658" y="1639"/>
                </a:lnTo>
                <a:lnTo>
                  <a:pt x="3609" y="1648"/>
                </a:lnTo>
                <a:lnTo>
                  <a:pt x="3563" y="1652"/>
                </a:lnTo>
                <a:lnTo>
                  <a:pt x="3513" y="1650"/>
                </a:lnTo>
                <a:lnTo>
                  <a:pt x="3463" y="1644"/>
                </a:lnTo>
                <a:lnTo>
                  <a:pt x="3408" y="1633"/>
                </a:lnTo>
                <a:lnTo>
                  <a:pt x="3348" y="1618"/>
                </a:lnTo>
                <a:lnTo>
                  <a:pt x="3282" y="1598"/>
                </a:lnTo>
                <a:lnTo>
                  <a:pt x="3210" y="1576"/>
                </a:lnTo>
                <a:lnTo>
                  <a:pt x="3130" y="1548"/>
                </a:lnTo>
                <a:lnTo>
                  <a:pt x="3041" y="1517"/>
                </a:lnTo>
                <a:lnTo>
                  <a:pt x="2941" y="1481"/>
                </a:lnTo>
                <a:lnTo>
                  <a:pt x="533" y="2487"/>
                </a:lnTo>
                <a:lnTo>
                  <a:pt x="472" y="2507"/>
                </a:lnTo>
                <a:lnTo>
                  <a:pt x="413" y="2519"/>
                </a:lnTo>
                <a:lnTo>
                  <a:pt x="357" y="2520"/>
                </a:lnTo>
                <a:lnTo>
                  <a:pt x="306" y="2515"/>
                </a:lnTo>
                <a:lnTo>
                  <a:pt x="256" y="2500"/>
                </a:lnTo>
                <a:lnTo>
                  <a:pt x="209" y="2480"/>
                </a:lnTo>
                <a:lnTo>
                  <a:pt x="169" y="2454"/>
                </a:lnTo>
                <a:lnTo>
                  <a:pt x="130" y="2422"/>
                </a:lnTo>
                <a:lnTo>
                  <a:pt x="96" y="2385"/>
                </a:lnTo>
                <a:lnTo>
                  <a:pt x="67" y="2344"/>
                </a:lnTo>
                <a:lnTo>
                  <a:pt x="43" y="2302"/>
                </a:lnTo>
                <a:lnTo>
                  <a:pt x="24" y="2256"/>
                </a:lnTo>
                <a:lnTo>
                  <a:pt x="11" y="2207"/>
                </a:lnTo>
                <a:lnTo>
                  <a:pt x="2" y="2157"/>
                </a:lnTo>
                <a:lnTo>
                  <a:pt x="0" y="2107"/>
                </a:lnTo>
                <a:lnTo>
                  <a:pt x="6" y="2057"/>
                </a:lnTo>
                <a:lnTo>
                  <a:pt x="17" y="2009"/>
                </a:lnTo>
                <a:lnTo>
                  <a:pt x="35" y="1963"/>
                </a:lnTo>
                <a:lnTo>
                  <a:pt x="59" y="1917"/>
                </a:lnTo>
                <a:lnTo>
                  <a:pt x="93" y="1876"/>
                </a:lnTo>
                <a:lnTo>
                  <a:pt x="132" y="1839"/>
                </a:lnTo>
                <a:lnTo>
                  <a:pt x="180" y="1805"/>
                </a:lnTo>
                <a:lnTo>
                  <a:pt x="237" y="1776"/>
                </a:lnTo>
                <a:lnTo>
                  <a:pt x="2645" y="772"/>
                </a:lnTo>
                <a:lnTo>
                  <a:pt x="2677" y="703"/>
                </a:lnTo>
                <a:lnTo>
                  <a:pt x="2708" y="637"/>
                </a:lnTo>
                <a:lnTo>
                  <a:pt x="2738" y="572"/>
                </a:lnTo>
                <a:lnTo>
                  <a:pt x="2767" y="511"/>
                </a:lnTo>
                <a:lnTo>
                  <a:pt x="2797" y="452"/>
                </a:lnTo>
                <a:lnTo>
                  <a:pt x="2828" y="394"/>
                </a:lnTo>
                <a:lnTo>
                  <a:pt x="2862" y="342"/>
                </a:lnTo>
                <a:lnTo>
                  <a:pt x="2897" y="292"/>
                </a:lnTo>
                <a:lnTo>
                  <a:pt x="2934" y="246"/>
                </a:lnTo>
                <a:lnTo>
                  <a:pt x="2976" y="203"/>
                </a:lnTo>
                <a:lnTo>
                  <a:pt x="3023" y="164"/>
                </a:lnTo>
                <a:lnTo>
                  <a:pt x="3075" y="129"/>
                </a:lnTo>
                <a:lnTo>
                  <a:pt x="3132" y="102"/>
                </a:lnTo>
                <a:lnTo>
                  <a:pt x="3197" y="76"/>
                </a:lnTo>
                <a:lnTo>
                  <a:pt x="3267" y="57"/>
                </a:lnTo>
                <a:lnTo>
                  <a:pt x="3476" y="9"/>
                </a:lnTo>
                <a:lnTo>
                  <a:pt x="3530" y="0"/>
                </a:lnTo>
                <a:lnTo>
                  <a:pt x="3580" y="0"/>
                </a:lnTo>
                <a:close/>
              </a:path>
            </a:pathLst>
          </a:custGeom>
          <a:no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81717"/>
              </a:solidFill>
              <a:effectLst/>
              <a:uLnTx/>
              <a:uFillTx/>
              <a:latin typeface="Calibri"/>
              <a:ea typeface="Calibri"/>
              <a:cs typeface="Calibri"/>
              <a:sym typeface="Calibri"/>
            </a:endParaRPr>
          </a:p>
        </p:txBody>
      </p:sp>
      <p:pic>
        <p:nvPicPr>
          <p:cNvPr id="3" name="Image 2">
            <a:extLst>
              <a:ext uri="{FF2B5EF4-FFF2-40B4-BE49-F238E27FC236}">
                <a16:creationId xmlns:a16="http://schemas.microsoft.com/office/drawing/2014/main" xmlns="" id="{2E15ED78-6517-4ADE-BA49-7D3317CDC416}"/>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4463942" y="1882646"/>
            <a:ext cx="554578" cy="570457"/>
          </a:xfrm>
          <a:prstGeom prst="rect">
            <a:avLst/>
          </a:prstGeom>
        </p:spPr>
      </p:pic>
      <p:sp>
        <p:nvSpPr>
          <p:cNvPr id="14" name="Rectangle 13">
            <a:extLst>
              <a:ext uri="{FF2B5EF4-FFF2-40B4-BE49-F238E27FC236}">
                <a16:creationId xmlns:a16="http://schemas.microsoft.com/office/drawing/2014/main" xmlns="" id="{8CBFEA83-CF19-1248-B635-1C9F479E4A55}"/>
              </a:ext>
            </a:extLst>
          </p:cNvPr>
          <p:cNvSpPr/>
          <p:nvPr/>
        </p:nvSpPr>
        <p:spPr>
          <a:xfrm>
            <a:off x="6620154" y="1579432"/>
            <a:ext cx="2605126" cy="2368296"/>
          </a:xfrm>
          <a:prstGeom prst="rect">
            <a:avLst/>
          </a:prstGeom>
          <a:solidFill>
            <a:srgbClr val="3B44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10">
            <a:extLst>
              <a:ext uri="{FF2B5EF4-FFF2-40B4-BE49-F238E27FC236}">
                <a16:creationId xmlns:a16="http://schemas.microsoft.com/office/drawing/2014/main" xmlns="" id="{2377726B-7A9E-4A47-A156-87D4DFDD75DA}"/>
              </a:ext>
            </a:extLst>
          </p:cNvPr>
          <p:cNvSpPr txBox="1"/>
          <p:nvPr/>
        </p:nvSpPr>
        <p:spPr>
          <a:xfrm>
            <a:off x="0" y="6527047"/>
            <a:ext cx="11811721" cy="303175"/>
          </a:xfrm>
          <a:prstGeom prst="rect">
            <a:avLst/>
          </a:prstGeom>
          <a:noFill/>
        </p:spPr>
        <p:txBody>
          <a:bodyPr wrap="square" rtlCol="0">
            <a:spAutoFit/>
          </a:bodyPr>
          <a:lstStyle/>
          <a:p>
            <a:pPr defTabSz="609585"/>
            <a:r>
              <a:rPr lang="pt-BR" sz="1350" dirty="0" smtClean="0">
                <a:solidFill>
                  <a:schemeClr val="bg1">
                    <a:lumMod val="75000"/>
                  </a:schemeClr>
                </a:solidFill>
                <a:latin typeface="Malgun Gothic" pitchFamily="34" charset="-127"/>
                <a:ea typeface="Malgun Gothic" pitchFamily="34" charset="-127"/>
              </a:rPr>
              <a:t>Introduction | Présentation ERM  </a:t>
            </a:r>
            <a:r>
              <a:rPr lang="pt-BR" sz="1350" dirty="0">
                <a:solidFill>
                  <a:prstClr val="white">
                    <a:lumMod val="75000"/>
                  </a:prstClr>
                </a:solidFill>
                <a:latin typeface="Malgun Gothic" pitchFamily="34" charset="-127"/>
                <a:ea typeface="Malgun Gothic" pitchFamily="34" charset="-127"/>
                <a:cs typeface="Lato Regular"/>
              </a:rPr>
              <a:t>| </a:t>
            </a:r>
            <a:r>
              <a:rPr lang="fr-FR" sz="1350" dirty="0">
                <a:solidFill>
                  <a:schemeClr val="bg1">
                    <a:lumMod val="75000"/>
                  </a:schemeClr>
                </a:solidFill>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a:t>
            </a:r>
            <a:r>
              <a:rPr lang="pt-BR" sz="1350" dirty="0">
                <a:solidFill>
                  <a:schemeClr val="bg1">
                    <a:lumMod val="75000"/>
                  </a:schemeClr>
                </a:solidFill>
                <a:latin typeface="Malgun Gothic" pitchFamily="34" charset="-127"/>
                <a:ea typeface="Malgun Gothic" pitchFamily="34" charset="-127"/>
                <a:cs typeface="Lato Regular"/>
              </a:rPr>
              <a:t>Conception de la solution </a:t>
            </a:r>
            <a:r>
              <a:rPr lang="pt-BR" sz="1350" dirty="0">
                <a:solidFill>
                  <a:prstClr val="white">
                    <a:lumMod val="75000"/>
                  </a:prstClr>
                </a:solidFill>
                <a:latin typeface="Malgun Gothic" pitchFamily="34" charset="-127"/>
                <a:ea typeface="Malgun Gothic" pitchFamily="34" charset="-127"/>
                <a:cs typeface="Lato Regular"/>
              </a:rPr>
              <a:t>| </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Réalisation </a:t>
            </a:r>
            <a:r>
              <a:rPr lang="pt-BR" sz="1350" dirty="0">
                <a:solidFill>
                  <a:prstClr val="white">
                    <a:lumMod val="75000"/>
                  </a:prstClr>
                </a:solidFill>
                <a:latin typeface="Malgun Gothic" pitchFamily="34" charset="-127"/>
                <a:ea typeface="Malgun Gothic" pitchFamily="34" charset="-127"/>
                <a:cs typeface="Lato Regular"/>
              </a:rPr>
              <a:t>| Conclusion et perspectives</a:t>
            </a:r>
          </a:p>
        </p:txBody>
      </p:sp>
      <p:sp>
        <p:nvSpPr>
          <p:cNvPr id="55" name="TextBox 64">
            <a:extLst>
              <a:ext uri="{FF2B5EF4-FFF2-40B4-BE49-F238E27FC236}">
                <a16:creationId xmlns:a16="http://schemas.microsoft.com/office/drawing/2014/main" xmlns="" id="{CB932800-997F-4AF7-9001-F4A55E023807}"/>
              </a:ext>
            </a:extLst>
          </p:cNvPr>
          <p:cNvSpPr txBox="1"/>
          <p:nvPr/>
        </p:nvSpPr>
        <p:spPr>
          <a:xfrm>
            <a:off x="486864" y="435118"/>
            <a:ext cx="4279099" cy="400110"/>
          </a:xfrm>
          <a:prstGeom prst="rect">
            <a:avLst/>
          </a:prstGeom>
          <a:noFill/>
        </p:spPr>
        <p:txBody>
          <a:bodyPr wrap="square" lIns="0" rtlCol="0">
            <a:spAutoFit/>
          </a:bodyPr>
          <a:lstStyle/>
          <a:p>
            <a:pPr lvl="0">
              <a:defRPr/>
            </a:pPr>
            <a:r>
              <a:rPr lang="fr-FR" sz="2000" dirty="0">
                <a:solidFill>
                  <a:srgbClr val="0070C0">
                    <a:alpha val="70000"/>
                  </a:srgbClr>
                </a:solidFill>
                <a:latin typeface="Century Gothic" panose="020B0502020202020204" pitchFamily="34" charset="0"/>
                <a:ea typeface="Open Sans" panose="020B0606030504020204" pitchFamily="34" charset="0"/>
                <a:cs typeface="Open Sans" panose="020B0606030504020204" pitchFamily="34" charset="0"/>
              </a:rPr>
              <a:t>Environnement de travail</a:t>
            </a:r>
            <a:endParaRPr kumimoji="0" lang="fr-FR" sz="2000" u="none" strike="noStrike" kern="1200" cap="none" spc="0" normalizeH="0" baseline="0" dirty="0">
              <a:ln>
                <a:noFill/>
              </a:ln>
              <a:solidFill>
                <a:srgbClr val="0070C0">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56" name="Connecteur droit 55">
            <a:extLst>
              <a:ext uri="{FF2B5EF4-FFF2-40B4-BE49-F238E27FC236}">
                <a16:creationId xmlns:a16="http://schemas.microsoft.com/office/drawing/2014/main" xmlns="" id="{DC79D8FF-2C0D-4E3B-B154-AA4985C558E1}"/>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57" name="Rectangle 56">
            <a:extLst>
              <a:ext uri="{FF2B5EF4-FFF2-40B4-BE49-F238E27FC236}">
                <a16:creationId xmlns:a16="http://schemas.microsoft.com/office/drawing/2014/main" xmlns="" id="{4BE654CE-4C4F-4FBD-8DD6-9EB9B9A7CDAF}"/>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Réalisation 1/3</a:t>
            </a:r>
          </a:p>
        </p:txBody>
      </p:sp>
      <p:pic>
        <p:nvPicPr>
          <p:cNvPr id="51" name="Picture 2" descr="PostgreSQL : Bases de données Open Source | OVHcloud"/>
          <p:cNvPicPr>
            <a:picLocks noChangeAspect="1" noChangeArrowheads="1"/>
          </p:cNvPicPr>
          <p:nvPr/>
        </p:nvPicPr>
        <p:blipFill>
          <a:blip r:embed="rId9" cstate="print"/>
          <a:srcRect/>
          <a:stretch>
            <a:fillRect/>
          </a:stretch>
        </p:blipFill>
        <p:spPr bwMode="auto">
          <a:xfrm>
            <a:off x="7206615" y="3058160"/>
            <a:ext cx="697865" cy="558800"/>
          </a:xfrm>
          <a:prstGeom prst="rect">
            <a:avLst/>
          </a:prstGeom>
          <a:noFill/>
        </p:spPr>
      </p:pic>
    </p:spTree>
    <p:extLst>
      <p:ext uri="{BB962C8B-B14F-4D97-AF65-F5344CB8AC3E}">
        <p14:creationId xmlns:p14="http://schemas.microsoft.com/office/powerpoint/2010/main" xmlns="" val="287088183"/>
      </p:ext>
    </p:extLst>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xmlns="" id="{B5F7CCAD-99F4-447C-81B7-3265B6AAA26E}"/>
              </a:ext>
            </a:extLst>
          </p:cNvPr>
          <p:cNvSpPr/>
          <p:nvPr/>
        </p:nvSpPr>
        <p:spPr>
          <a:xfrm>
            <a:off x="6537251" y="1596001"/>
            <a:ext cx="2605126" cy="2368296"/>
          </a:xfrm>
          <a:prstGeom prst="rect">
            <a:avLst/>
          </a:prstGeom>
          <a:solidFill>
            <a:srgbClr val="002060">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xmlns="" id="{B2C0A495-4E75-7F4B-ADA6-E5137948A194}"/>
              </a:ext>
            </a:extLst>
          </p:cNvPr>
          <p:cNvSpPr/>
          <p:nvPr/>
        </p:nvSpPr>
        <p:spPr>
          <a:xfrm>
            <a:off x="3323348" y="3906433"/>
            <a:ext cx="2605126" cy="2377440"/>
          </a:xfrm>
          <a:prstGeom prst="rect">
            <a:avLst/>
          </a:prstGeom>
          <a:solidFill>
            <a:schemeClr val="bg1"/>
          </a:solidFill>
          <a:ln>
            <a:noFill/>
          </a:ln>
          <a:effectLst>
            <a:outerShdw blurRad="1016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45" name="Google Shape;1677;p41">
            <a:extLst>
              <a:ext uri="{FF2B5EF4-FFF2-40B4-BE49-F238E27FC236}">
                <a16:creationId xmlns:a16="http://schemas.microsoft.com/office/drawing/2014/main" xmlns="" id="{B8126584-5DF3-4B3B-9BA9-87D10B644233}"/>
              </a:ext>
            </a:extLst>
          </p:cNvPr>
          <p:cNvGrpSpPr/>
          <p:nvPr/>
        </p:nvGrpSpPr>
        <p:grpSpPr>
          <a:xfrm>
            <a:off x="6842278" y="2079657"/>
            <a:ext cx="778708" cy="770250"/>
            <a:chOff x="1857100" y="443375"/>
            <a:chExt cx="1572000" cy="1554925"/>
          </a:xfrm>
        </p:grpSpPr>
        <p:sp>
          <p:nvSpPr>
            <p:cNvPr id="160" name="Google Shape;1678;p41">
              <a:extLst>
                <a:ext uri="{FF2B5EF4-FFF2-40B4-BE49-F238E27FC236}">
                  <a16:creationId xmlns:a16="http://schemas.microsoft.com/office/drawing/2014/main" xmlns="" id="{01D83754-70C2-409F-8E54-00A4764B2921}"/>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1" name="Google Shape;1680;p41">
              <a:extLst>
                <a:ext uri="{FF2B5EF4-FFF2-40B4-BE49-F238E27FC236}">
                  <a16:creationId xmlns:a16="http://schemas.microsoft.com/office/drawing/2014/main" xmlns="" id="{A6488693-DC87-49B0-8ABD-60CAFB948C86}"/>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pic>
        <p:nvPicPr>
          <p:cNvPr id="9" name="Image 8">
            <a:extLst>
              <a:ext uri="{FF2B5EF4-FFF2-40B4-BE49-F238E27FC236}">
                <a16:creationId xmlns:a16="http://schemas.microsoft.com/office/drawing/2014/main" xmlns="" id="{227EF82E-4621-4BD8-BA88-92001FDB5AA0}"/>
              </a:ext>
            </a:extLst>
          </p:cNvPr>
          <p:cNvPicPr>
            <a:picLocks noChangeAspect="1"/>
          </p:cNvPicPr>
          <p:nvPr/>
        </p:nvPicPr>
        <p:blipFill>
          <a:blip r:embed="rId4" cstate="hqprint">
            <a:extLst>
              <a:ext uri="{28A0092B-C50C-407E-A947-70E740481C1C}">
                <a14:useLocalDpi xmlns:a14="http://schemas.microsoft.com/office/drawing/2010/main" xmlns="" val="0"/>
              </a:ext>
            </a:extLst>
          </a:blip>
          <a:stretch>
            <a:fillRect/>
          </a:stretch>
        </p:blipFill>
        <p:spPr>
          <a:xfrm>
            <a:off x="6930466" y="2220630"/>
            <a:ext cx="602332" cy="602332"/>
          </a:xfrm>
          <a:prstGeom prst="rect">
            <a:avLst/>
          </a:prstGeom>
        </p:spPr>
      </p:pic>
      <p:sp>
        <p:nvSpPr>
          <p:cNvPr id="159" name="Rectangle 158">
            <a:extLst>
              <a:ext uri="{FF2B5EF4-FFF2-40B4-BE49-F238E27FC236}">
                <a16:creationId xmlns:a16="http://schemas.microsoft.com/office/drawing/2014/main" xmlns="" id="{6C26D906-1F8B-47A1-BAA0-5AD317215BDD}"/>
              </a:ext>
            </a:extLst>
          </p:cNvPr>
          <p:cNvSpPr/>
          <p:nvPr/>
        </p:nvSpPr>
        <p:spPr>
          <a:xfrm>
            <a:off x="3332092" y="1612524"/>
            <a:ext cx="2605126" cy="2368296"/>
          </a:xfrm>
          <a:prstGeom prst="rect">
            <a:avLst/>
          </a:prstGeom>
          <a:solidFill>
            <a:srgbClr val="002060">
              <a:alpha val="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xmlns="" id="{490B8A59-E73D-E84A-9FB3-162D37C99EE9}"/>
              </a:ext>
            </a:extLst>
          </p:cNvPr>
          <p:cNvSpPr/>
          <p:nvPr/>
        </p:nvSpPr>
        <p:spPr>
          <a:xfrm>
            <a:off x="6556989" y="3987416"/>
            <a:ext cx="2605126" cy="2377440"/>
          </a:xfrm>
          <a:prstGeom prst="rect">
            <a:avLst/>
          </a:prstGeom>
          <a:gradFill flip="none" rotWithShape="1">
            <a:gsLst>
              <a:gs pos="0">
                <a:srgbClr val="309DD3">
                  <a:shade val="30000"/>
                  <a:satMod val="115000"/>
                </a:srgbClr>
              </a:gs>
              <a:gs pos="50000">
                <a:srgbClr val="309DD3">
                  <a:shade val="67500"/>
                  <a:satMod val="115000"/>
                </a:srgbClr>
              </a:gs>
              <a:gs pos="100000">
                <a:srgbClr val="309DD3">
                  <a:shade val="100000"/>
                  <a:satMod val="115000"/>
                </a:srgbClr>
              </a:gs>
            </a:gsLst>
            <a:lin ang="8100000" scaled="1"/>
            <a:tileRect/>
          </a:gradFill>
          <a:ln>
            <a:noFill/>
          </a:ln>
          <a:effectLst>
            <a:outerShdw blurRad="101600" dist="381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xmlns="" id="{0EE073B3-3AC1-0345-8177-9E74315E09D3}"/>
              </a:ext>
            </a:extLst>
          </p:cNvPr>
          <p:cNvSpPr txBox="1"/>
          <p:nvPr/>
        </p:nvSpPr>
        <p:spPr>
          <a:xfrm>
            <a:off x="3570697" y="4861588"/>
            <a:ext cx="2143352" cy="984885"/>
          </a:xfrm>
          <a:prstGeom prst="rect">
            <a:avLst/>
          </a:prstGeom>
          <a:noFill/>
        </p:spPr>
        <p:txBody>
          <a:bodyPr wrap="square" lIns="0" rtlCol="0">
            <a:spAutoFit/>
          </a:bodyPr>
          <a:lstStyle/>
          <a:p>
            <a:pPr algn="ctr"/>
            <a:r>
              <a:rPr lang="fr-FR" sz="1400" b="1" dirty="0">
                <a:latin typeface="Raleway" panose="020B0503030101060003" pitchFamily="34" charset="77"/>
                <a:ea typeface="Open Sans" panose="020B0606030504020204" pitchFamily="34" charset="0"/>
                <a:cs typeface="Open Sans" panose="020B0606030504020204" pitchFamily="34" charset="0"/>
              </a:rPr>
              <a:t>Environnement </a:t>
            </a:r>
          </a:p>
          <a:p>
            <a:pPr algn="ctr"/>
            <a:r>
              <a:rPr lang="fr-FR" sz="1400" b="1" dirty="0">
                <a:latin typeface="Raleway" panose="020B0503030101060003" pitchFamily="34" charset="77"/>
                <a:ea typeface="Open Sans" panose="020B0606030504020204" pitchFamily="34" charset="0"/>
                <a:cs typeface="Open Sans" panose="020B0606030504020204" pitchFamily="34" charset="0"/>
              </a:rPr>
              <a:t>de travail</a:t>
            </a:r>
          </a:p>
          <a:p>
            <a:pPr marL="171450" indent="-171450">
              <a:lnSpc>
                <a:spcPct val="150000"/>
              </a:lnSpc>
              <a:buFont typeface="Wingdings" panose="05000000000000000000" pitchFamily="2" charset="2"/>
              <a:buChar char="§"/>
            </a:pPr>
            <a:r>
              <a:rPr lang="en-US" sz="1200" dirty="0" err="1" smtClean="0">
                <a:latin typeface="Raleway Medium" panose="020B0503030101060003" pitchFamily="34" charset="77"/>
                <a:ea typeface="Open Sans" panose="020B0606030504020204" pitchFamily="34" charset="0"/>
                <a:cs typeface="Open Sans" panose="020B0606030504020204" pitchFamily="34" charset="0"/>
              </a:rPr>
              <a:t>Intellij</a:t>
            </a:r>
            <a:r>
              <a:rPr lang="en-US" sz="1200" dirty="0">
                <a:latin typeface="Raleway Medium" panose="020B0503030101060003" pitchFamily="34" charset="77"/>
                <a:ea typeface="Open Sans" panose="020B0606030504020204" pitchFamily="34" charset="0"/>
                <a:cs typeface="Open Sans" panose="020B0606030504020204" pitchFamily="34" charset="0"/>
              </a:rPr>
              <a:t> </a:t>
            </a:r>
            <a:r>
              <a:rPr lang="en-US" sz="1200" dirty="0" smtClean="0">
                <a:latin typeface="Raleway Medium" panose="020B0503030101060003" pitchFamily="34" charset="77"/>
                <a:ea typeface="Open Sans" panose="020B0606030504020204" pitchFamily="34" charset="0"/>
                <a:cs typeface="Open Sans" panose="020B0606030504020204" pitchFamily="34" charset="0"/>
              </a:rPr>
              <a:t>IDE</a:t>
            </a:r>
            <a:endParaRPr lang="en-US" sz="1200" dirty="0">
              <a:latin typeface="Raleway Medium" panose="020B0503030101060003" pitchFamily="34" charset="77"/>
              <a:ea typeface="Open Sans" panose="020B0606030504020204" pitchFamily="34" charset="0"/>
              <a:cs typeface="Open Sans" panose="020B0606030504020204" pitchFamily="34" charset="0"/>
            </a:endParaRPr>
          </a:p>
          <a:p>
            <a:pPr marL="171450" indent="-171450">
              <a:buFont typeface="Wingdings" panose="05000000000000000000" pitchFamily="2" charset="2"/>
              <a:buChar char="§"/>
            </a:pPr>
            <a:r>
              <a:rPr lang="en-US" sz="1200" dirty="0">
                <a:latin typeface="Raleway Medium" panose="020B0503030101060003" pitchFamily="34" charset="77"/>
                <a:ea typeface="Open Sans" panose="020B0606030504020204" pitchFamily="34" charset="0"/>
                <a:cs typeface="Open Sans" panose="020B0606030504020204" pitchFamily="34" charset="0"/>
              </a:rPr>
              <a:t>Visual Studio </a:t>
            </a:r>
            <a:r>
              <a:rPr lang="en-US" sz="1200" dirty="0" smtClean="0">
                <a:latin typeface="Raleway Medium" panose="020B0503030101060003" pitchFamily="34" charset="77"/>
                <a:ea typeface="Open Sans" panose="020B0606030504020204" pitchFamily="34" charset="0"/>
                <a:cs typeface="Open Sans" panose="020B0606030504020204" pitchFamily="34" charset="0"/>
              </a:rPr>
              <a:t>Code</a:t>
            </a:r>
          </a:p>
        </p:txBody>
      </p:sp>
      <p:sp>
        <p:nvSpPr>
          <p:cNvPr id="77" name="TextBox 76">
            <a:extLst>
              <a:ext uri="{FF2B5EF4-FFF2-40B4-BE49-F238E27FC236}">
                <a16:creationId xmlns:a16="http://schemas.microsoft.com/office/drawing/2014/main" xmlns="" id="{3BDDA63A-6295-774B-B813-18A79D127707}"/>
              </a:ext>
            </a:extLst>
          </p:cNvPr>
          <p:cNvSpPr txBox="1"/>
          <p:nvPr/>
        </p:nvSpPr>
        <p:spPr>
          <a:xfrm>
            <a:off x="6842278" y="4885238"/>
            <a:ext cx="1966940" cy="1600438"/>
          </a:xfrm>
          <a:prstGeom prst="rect">
            <a:avLst/>
          </a:prstGeom>
          <a:noFill/>
        </p:spPr>
        <p:txBody>
          <a:bodyPr wrap="square" lIns="0" rtlCol="0">
            <a:spAutoFit/>
          </a:bodyPr>
          <a:lstStyle/>
          <a:p>
            <a:pPr algn="ctr"/>
            <a:r>
              <a:rPr lang="en-US" sz="1400" b="1" dirty="0">
                <a:solidFill>
                  <a:schemeClr val="bg1"/>
                </a:solidFill>
                <a:latin typeface="Raleway" panose="020B0503030101060003" pitchFamily="34" charset="77"/>
                <a:ea typeface="Open Sans" panose="020B0606030504020204" pitchFamily="34" charset="0"/>
                <a:cs typeface="Open Sans" panose="020B0606030504020204" pitchFamily="34" charset="0"/>
              </a:rPr>
              <a:t>Technologies</a:t>
            </a:r>
          </a:p>
          <a:p>
            <a:pPr marL="171450" indent="-171450">
              <a:lnSpc>
                <a:spcPct val="150000"/>
              </a:lnSpc>
              <a:buFont typeface="Wingdings" panose="05000000000000000000" pitchFamily="2" charset="2"/>
              <a:buChar char="§"/>
            </a:pPr>
            <a:r>
              <a:rPr lang="en-US" sz="1200" dirty="0">
                <a:solidFill>
                  <a:schemeClr val="bg1"/>
                </a:solidFill>
                <a:latin typeface="Raleway Medium" panose="020B0503030101060003" pitchFamily="34" charset="77"/>
                <a:ea typeface="Open Sans" panose="020B0606030504020204" pitchFamily="34" charset="0"/>
                <a:cs typeface="Open Sans" panose="020B0606030504020204" pitchFamily="34" charset="0"/>
              </a:rPr>
              <a:t>Spring Boot</a:t>
            </a:r>
          </a:p>
          <a:p>
            <a:pPr marL="171450" indent="-171450">
              <a:buFont typeface="Wingdings" panose="05000000000000000000" pitchFamily="2" charset="2"/>
              <a:buChar char="§"/>
            </a:pPr>
            <a:r>
              <a:rPr lang="en-US" sz="1200" dirty="0">
                <a:solidFill>
                  <a:schemeClr val="bg1"/>
                </a:solidFill>
                <a:latin typeface="Raleway Medium" panose="020B0503030101060003" pitchFamily="34" charset="77"/>
                <a:ea typeface="Open Sans" panose="020B0606030504020204" pitchFamily="34" charset="0"/>
                <a:cs typeface="Open Sans" panose="020B0606030504020204" pitchFamily="34" charset="0"/>
              </a:rPr>
              <a:t>Spring Security</a:t>
            </a:r>
          </a:p>
          <a:p>
            <a:pPr marL="171450" indent="-171450">
              <a:buFont typeface="Wingdings" panose="05000000000000000000" pitchFamily="2" charset="2"/>
              <a:buChar char="§"/>
            </a:pPr>
            <a:r>
              <a:rPr lang="en-US" sz="1200" dirty="0">
                <a:solidFill>
                  <a:schemeClr val="bg1"/>
                </a:solidFill>
                <a:latin typeface="Raleway Medium" panose="020B0503030101060003" pitchFamily="34" charset="77"/>
                <a:ea typeface="Open Sans" panose="020B0606030504020204" pitchFamily="34" charset="0"/>
                <a:cs typeface="Open Sans" panose="020B0606030504020204" pitchFamily="34" charset="0"/>
              </a:rPr>
              <a:t>Angular</a:t>
            </a:r>
          </a:p>
          <a:p>
            <a:pPr marL="171450" indent="-171450">
              <a:lnSpc>
                <a:spcPct val="150000"/>
              </a:lnSpc>
              <a:buFont typeface="Wingdings" panose="05000000000000000000" pitchFamily="2" charset="2"/>
              <a:buChar char="§"/>
            </a:pPr>
            <a:r>
              <a:rPr lang="en-US" sz="1200" dirty="0" err="1" smtClean="0">
                <a:solidFill>
                  <a:schemeClr val="bg1"/>
                </a:solidFill>
                <a:latin typeface="Raleway Medium" panose="020B0503030101060003" pitchFamily="34" charset="77"/>
                <a:ea typeface="Open Sans" panose="020B0606030504020204" pitchFamily="34" charset="0"/>
                <a:cs typeface="Open Sans" panose="020B0606030504020204" pitchFamily="34" charset="0"/>
              </a:rPr>
              <a:t>PostgreSQL</a:t>
            </a:r>
            <a:endParaRPr lang="en-US" sz="1200" dirty="0">
              <a:solidFill>
                <a:schemeClr val="bg1"/>
              </a:solidFill>
              <a:latin typeface="Raleway Medium" panose="020B0503030101060003" pitchFamily="34" charset="77"/>
              <a:ea typeface="Open Sans" panose="020B0606030504020204" pitchFamily="34" charset="0"/>
              <a:cs typeface="Open Sans" panose="020B0606030504020204" pitchFamily="34" charset="0"/>
            </a:endParaRPr>
          </a:p>
          <a:p>
            <a:pPr marL="171450" indent="-171450">
              <a:buFont typeface="Wingdings" panose="05000000000000000000" pitchFamily="2" charset="2"/>
              <a:buChar char="§"/>
            </a:pPr>
            <a:endParaRPr lang="en-US" sz="1200" dirty="0">
              <a:solidFill>
                <a:schemeClr val="tx1">
                  <a:alpha val="70000"/>
                </a:schemeClr>
              </a:solidFill>
              <a:latin typeface="Raleway Medium" panose="020B0503030101060003" pitchFamily="34" charset="77"/>
              <a:ea typeface="Open Sans" panose="020B0606030504020204" pitchFamily="34" charset="0"/>
              <a:cs typeface="Open Sans" panose="020B0606030504020204" pitchFamily="34" charset="0"/>
            </a:endParaRPr>
          </a:p>
          <a:p>
            <a:pPr algn="ctr"/>
            <a:endParaRPr lang="en-US" sz="1200" dirty="0">
              <a:solidFill>
                <a:schemeClr val="tx1">
                  <a:alpha val="70000"/>
                </a:schemeClr>
              </a:solidFill>
              <a:latin typeface="Raleway Medium" panose="020B0503030101060003" pitchFamily="34" charset="77"/>
              <a:ea typeface="Open Sans" panose="020B0606030504020204" pitchFamily="34" charset="0"/>
              <a:cs typeface="Open Sans" panose="020B0606030504020204" pitchFamily="34" charset="0"/>
            </a:endParaRPr>
          </a:p>
        </p:txBody>
      </p:sp>
      <p:grpSp>
        <p:nvGrpSpPr>
          <p:cNvPr id="79" name="Google Shape;1677;p41">
            <a:extLst>
              <a:ext uri="{FF2B5EF4-FFF2-40B4-BE49-F238E27FC236}">
                <a16:creationId xmlns:a16="http://schemas.microsoft.com/office/drawing/2014/main" xmlns="" id="{CEF3191B-9428-4336-BF2B-3752313FD6E4}"/>
              </a:ext>
            </a:extLst>
          </p:cNvPr>
          <p:cNvGrpSpPr/>
          <p:nvPr/>
        </p:nvGrpSpPr>
        <p:grpSpPr>
          <a:xfrm>
            <a:off x="3834674" y="3054546"/>
            <a:ext cx="778708" cy="770250"/>
            <a:chOff x="1857100" y="443375"/>
            <a:chExt cx="1572000" cy="1554925"/>
          </a:xfrm>
        </p:grpSpPr>
        <p:sp>
          <p:nvSpPr>
            <p:cNvPr id="80" name="Google Shape;1678;p41">
              <a:extLst>
                <a:ext uri="{FF2B5EF4-FFF2-40B4-BE49-F238E27FC236}">
                  <a16:creationId xmlns:a16="http://schemas.microsoft.com/office/drawing/2014/main" xmlns="" id="{D3CFCFB3-2D67-472F-B789-FBE06AFD11AE}"/>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2" name="Google Shape;1680;p41">
              <a:extLst>
                <a:ext uri="{FF2B5EF4-FFF2-40B4-BE49-F238E27FC236}">
                  <a16:creationId xmlns:a16="http://schemas.microsoft.com/office/drawing/2014/main" xmlns="" id="{D9837323-4902-4C5B-B1CC-67691FC2E211}"/>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pic>
        <p:nvPicPr>
          <p:cNvPr id="8" name="Image 7">
            <a:extLst>
              <a:ext uri="{FF2B5EF4-FFF2-40B4-BE49-F238E27FC236}">
                <a16:creationId xmlns:a16="http://schemas.microsoft.com/office/drawing/2014/main" xmlns="" id="{FA1477D2-4C42-44C5-A0A0-CF1F8A389DB3}"/>
              </a:ext>
            </a:extLst>
          </p:cNvPr>
          <p:cNvPicPr>
            <a:picLocks noChangeAspect="1"/>
          </p:cNvPicPr>
          <p:nvPr/>
        </p:nvPicPr>
        <p:blipFill>
          <a:blip r:embed="rId5" cstate="print">
            <a:extLst>
              <a:ext uri="{28A0092B-C50C-407E-A947-70E740481C1C}">
                <a14:useLocalDpi xmlns:a14="http://schemas.microsoft.com/office/drawing/2010/main" xmlns="" val="0"/>
              </a:ext>
            </a:extLst>
          </a:blip>
          <a:stretch>
            <a:fillRect/>
          </a:stretch>
        </p:blipFill>
        <p:spPr>
          <a:xfrm>
            <a:off x="3988886" y="3228519"/>
            <a:ext cx="506942" cy="506942"/>
          </a:xfrm>
          <a:prstGeom prst="rect">
            <a:avLst/>
          </a:prstGeom>
        </p:spPr>
      </p:pic>
      <p:grpSp>
        <p:nvGrpSpPr>
          <p:cNvPr id="83" name="Google Shape;1677;p41">
            <a:extLst>
              <a:ext uri="{FF2B5EF4-FFF2-40B4-BE49-F238E27FC236}">
                <a16:creationId xmlns:a16="http://schemas.microsoft.com/office/drawing/2014/main" xmlns="" id="{EF6868CA-9F40-4457-8E8B-5FF81EA2CE75}"/>
              </a:ext>
            </a:extLst>
          </p:cNvPr>
          <p:cNvGrpSpPr/>
          <p:nvPr/>
        </p:nvGrpSpPr>
        <p:grpSpPr>
          <a:xfrm>
            <a:off x="4438958" y="1709982"/>
            <a:ext cx="778708" cy="770250"/>
            <a:chOff x="1857100" y="443375"/>
            <a:chExt cx="1572000" cy="1554925"/>
          </a:xfrm>
        </p:grpSpPr>
        <p:sp>
          <p:nvSpPr>
            <p:cNvPr id="84" name="Google Shape;1678;p41">
              <a:extLst>
                <a:ext uri="{FF2B5EF4-FFF2-40B4-BE49-F238E27FC236}">
                  <a16:creationId xmlns:a16="http://schemas.microsoft.com/office/drawing/2014/main" xmlns="" id="{B673942F-F144-4080-A6C8-F487E9D2F705}"/>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1680;p41">
              <a:extLst>
                <a:ext uri="{FF2B5EF4-FFF2-40B4-BE49-F238E27FC236}">
                  <a16:creationId xmlns:a16="http://schemas.microsoft.com/office/drawing/2014/main" xmlns="" id="{81239A87-3A8D-4660-AE2A-4541E67F07BB}"/>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sp>
        <p:nvSpPr>
          <p:cNvPr id="158" name="Slide Number Placeholder 2">
            <a:extLst>
              <a:ext uri="{FF2B5EF4-FFF2-40B4-BE49-F238E27FC236}">
                <a16:creationId xmlns:a16="http://schemas.microsoft.com/office/drawing/2014/main" xmlns="" id="{99BBCC7A-748F-465A-ACA9-7810192D270D}"/>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grpSp>
        <p:nvGrpSpPr>
          <p:cNvPr id="114" name="Google Shape;1677;p41">
            <a:extLst>
              <a:ext uri="{FF2B5EF4-FFF2-40B4-BE49-F238E27FC236}">
                <a16:creationId xmlns:a16="http://schemas.microsoft.com/office/drawing/2014/main" xmlns="" id="{7AD7E38C-49EB-4E81-9BD4-E9047A64F2CA}"/>
              </a:ext>
            </a:extLst>
          </p:cNvPr>
          <p:cNvGrpSpPr/>
          <p:nvPr/>
        </p:nvGrpSpPr>
        <p:grpSpPr>
          <a:xfrm>
            <a:off x="7678688" y="2371086"/>
            <a:ext cx="778708" cy="770250"/>
            <a:chOff x="1857100" y="443375"/>
            <a:chExt cx="1572000" cy="1554925"/>
          </a:xfrm>
        </p:grpSpPr>
        <p:sp>
          <p:nvSpPr>
            <p:cNvPr id="118" name="Google Shape;1678;p41">
              <a:extLst>
                <a:ext uri="{FF2B5EF4-FFF2-40B4-BE49-F238E27FC236}">
                  <a16:creationId xmlns:a16="http://schemas.microsoft.com/office/drawing/2014/main" xmlns="" id="{13E0F7EA-A496-469A-A6AA-097F3D83DE43}"/>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26" name="Google Shape;1680;p41">
              <a:extLst>
                <a:ext uri="{FF2B5EF4-FFF2-40B4-BE49-F238E27FC236}">
                  <a16:creationId xmlns:a16="http://schemas.microsoft.com/office/drawing/2014/main" xmlns="" id="{3F7342CD-D21C-4D3C-80A6-9815BEFE530D}"/>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grpSp>
        <p:nvGrpSpPr>
          <p:cNvPr id="131" name="Google Shape;1677;p41">
            <a:extLst>
              <a:ext uri="{FF2B5EF4-FFF2-40B4-BE49-F238E27FC236}">
                <a16:creationId xmlns:a16="http://schemas.microsoft.com/office/drawing/2014/main" xmlns="" id="{F358C026-DB76-4E00-BBB6-898C7308B339}"/>
              </a:ext>
            </a:extLst>
          </p:cNvPr>
          <p:cNvGrpSpPr/>
          <p:nvPr/>
        </p:nvGrpSpPr>
        <p:grpSpPr>
          <a:xfrm>
            <a:off x="7460013" y="1623062"/>
            <a:ext cx="778708" cy="770250"/>
            <a:chOff x="1857100" y="443375"/>
            <a:chExt cx="1572000" cy="1554925"/>
          </a:xfrm>
        </p:grpSpPr>
        <p:sp>
          <p:nvSpPr>
            <p:cNvPr id="135" name="Google Shape;1678;p41">
              <a:extLst>
                <a:ext uri="{FF2B5EF4-FFF2-40B4-BE49-F238E27FC236}">
                  <a16:creationId xmlns:a16="http://schemas.microsoft.com/office/drawing/2014/main" xmlns="" id="{6534700F-CC1E-4AD6-BBB2-07DFE17D0CD0}"/>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9" name="Google Shape;1680;p41">
              <a:extLst>
                <a:ext uri="{FF2B5EF4-FFF2-40B4-BE49-F238E27FC236}">
                  <a16:creationId xmlns:a16="http://schemas.microsoft.com/office/drawing/2014/main" xmlns="" id="{AB2A3A66-ECE5-49B6-959F-9EF578067153}"/>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grpSp>
        <p:nvGrpSpPr>
          <p:cNvPr id="162" name="Google Shape;1677;p41">
            <a:extLst>
              <a:ext uri="{FF2B5EF4-FFF2-40B4-BE49-F238E27FC236}">
                <a16:creationId xmlns:a16="http://schemas.microsoft.com/office/drawing/2014/main" xmlns="" id="{18A9FF60-3F24-47C7-93B8-84FFEA3F0CB7}"/>
              </a:ext>
            </a:extLst>
          </p:cNvPr>
          <p:cNvGrpSpPr/>
          <p:nvPr/>
        </p:nvGrpSpPr>
        <p:grpSpPr>
          <a:xfrm>
            <a:off x="7059291" y="2829581"/>
            <a:ext cx="778708" cy="770250"/>
            <a:chOff x="1857100" y="443375"/>
            <a:chExt cx="1572000" cy="1554925"/>
          </a:xfrm>
        </p:grpSpPr>
        <p:sp>
          <p:nvSpPr>
            <p:cNvPr id="163" name="Google Shape;1678;p41">
              <a:extLst>
                <a:ext uri="{FF2B5EF4-FFF2-40B4-BE49-F238E27FC236}">
                  <a16:creationId xmlns:a16="http://schemas.microsoft.com/office/drawing/2014/main" xmlns="" id="{0D26B3B4-0528-4D8F-9F72-9B8ADF7D0C6F}"/>
                </a:ext>
              </a:extLst>
            </p:cNvPr>
            <p:cNvSpPr/>
            <p:nvPr/>
          </p:nvSpPr>
          <p:spPr>
            <a:xfrm>
              <a:off x="1857100" y="592500"/>
              <a:ext cx="1572000" cy="1405800"/>
            </a:xfrm>
            <a:prstGeom prst="hexagon">
              <a:avLst>
                <a:gd name="adj" fmla="val 25000"/>
                <a:gd name="vf" fmla="val 115470"/>
              </a:avLst>
            </a:prstGeom>
            <a:solidFill>
              <a:srgbClr val="F7F7F7"/>
            </a:solidFill>
            <a:ln w="9525" cap="flat" cmpd="sng">
              <a:solidFill>
                <a:schemeClr val="accent1"/>
              </a:solidFill>
              <a:prstDash val="solid"/>
              <a:round/>
              <a:headEnd type="none" w="sm" len="sm"/>
              <a:tailEnd type="none" w="sm" len="sm"/>
            </a:ln>
            <a:effectLst>
              <a:outerShdw blurRad="40000" dist="23000" dir="5400000" rotWithShape="0">
                <a:srgbClr val="000000">
                  <a:alpha val="349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64" name="Google Shape;1680;p41">
              <a:extLst>
                <a:ext uri="{FF2B5EF4-FFF2-40B4-BE49-F238E27FC236}">
                  <a16:creationId xmlns:a16="http://schemas.microsoft.com/office/drawing/2014/main" xmlns="" id="{002342C4-0772-4B15-8296-56DFCB1E9F28}"/>
                </a:ext>
              </a:extLst>
            </p:cNvPr>
            <p:cNvPicPr preferRelativeResize="0"/>
            <p:nvPr/>
          </p:nvPicPr>
          <p:blipFill>
            <a:blip r:embed="rId3" cstate="print">
              <a:alphaModFix/>
            </a:blip>
            <a:stretch>
              <a:fillRect/>
            </a:stretch>
          </p:blipFill>
          <p:spPr>
            <a:xfrm>
              <a:off x="2879225" y="443375"/>
              <a:ext cx="319800" cy="319800"/>
            </a:xfrm>
            <a:prstGeom prst="rect">
              <a:avLst/>
            </a:prstGeom>
            <a:noFill/>
            <a:ln>
              <a:noFill/>
            </a:ln>
          </p:spPr>
        </p:pic>
      </p:grpSp>
      <p:pic>
        <p:nvPicPr>
          <p:cNvPr id="167" name="Google Shape;1647;p40" descr="RÃ©sultat de recherche d'images pour &quot;springboot png&quot;">
            <a:extLst>
              <a:ext uri="{FF2B5EF4-FFF2-40B4-BE49-F238E27FC236}">
                <a16:creationId xmlns:a16="http://schemas.microsoft.com/office/drawing/2014/main" xmlns="" id="{AC2ACE42-A8F3-4F55-A5FB-462FA76BB215}"/>
              </a:ext>
            </a:extLst>
          </p:cNvPr>
          <p:cNvPicPr preferRelativeResize="0"/>
          <p:nvPr/>
        </p:nvPicPr>
        <p:blipFill rotWithShape="1">
          <a:blip r:embed="rId6" cstate="print">
            <a:alphaModFix/>
          </a:blip>
          <a:srcRect/>
          <a:stretch/>
        </p:blipFill>
        <p:spPr>
          <a:xfrm>
            <a:off x="7500389" y="1883051"/>
            <a:ext cx="684718" cy="359128"/>
          </a:xfrm>
          <a:prstGeom prst="rect">
            <a:avLst/>
          </a:prstGeom>
          <a:noFill/>
          <a:ln>
            <a:noFill/>
          </a:ln>
          <a:effectLst>
            <a:reflection stA="0" endPos="65000" dist="50800" dir="5400000" sy="-100000" algn="bl" rotWithShape="0"/>
          </a:effectLst>
        </p:spPr>
      </p:pic>
      <p:pic>
        <p:nvPicPr>
          <p:cNvPr id="172" name="Image 171">
            <a:extLst>
              <a:ext uri="{FF2B5EF4-FFF2-40B4-BE49-F238E27FC236}">
                <a16:creationId xmlns:a16="http://schemas.microsoft.com/office/drawing/2014/main" xmlns="" id="{B1BC273B-4B4A-4343-B47A-4C9AC48BF9AA}"/>
              </a:ext>
            </a:extLst>
          </p:cNvPr>
          <p:cNvPicPr>
            <a:picLocks noChangeAspect="1"/>
          </p:cNvPicPr>
          <p:nvPr/>
        </p:nvPicPr>
        <p:blipFill rotWithShape="1">
          <a:blip r:embed="rId7" cstate="print">
            <a:extLst>
              <a:ext uri="{28A0092B-C50C-407E-A947-70E740481C1C}">
                <a14:useLocalDpi xmlns:a14="http://schemas.microsoft.com/office/drawing/2010/main" xmlns="" val="0"/>
              </a:ext>
            </a:extLst>
          </a:blip>
          <a:srcRect l="16046" t="35639" r="16047" b="21929"/>
          <a:stretch/>
        </p:blipFill>
        <p:spPr>
          <a:xfrm>
            <a:off x="7734242" y="2692158"/>
            <a:ext cx="684000" cy="245153"/>
          </a:xfrm>
          <a:prstGeom prst="rect">
            <a:avLst/>
          </a:prstGeom>
        </p:spPr>
      </p:pic>
      <p:sp>
        <p:nvSpPr>
          <p:cNvPr id="191" name="Google Shape;236;p31">
            <a:extLst>
              <a:ext uri="{FF2B5EF4-FFF2-40B4-BE49-F238E27FC236}">
                <a16:creationId xmlns:a16="http://schemas.microsoft.com/office/drawing/2014/main" xmlns="" id="{4DBE198E-C502-43E1-9EC4-2C9A841C10A5}"/>
              </a:ext>
            </a:extLst>
          </p:cNvPr>
          <p:cNvSpPr/>
          <p:nvPr/>
        </p:nvSpPr>
        <p:spPr>
          <a:xfrm>
            <a:off x="4355988" y="4101367"/>
            <a:ext cx="260386" cy="218166"/>
          </a:xfrm>
          <a:custGeom>
            <a:avLst/>
            <a:gdLst/>
            <a:ahLst/>
            <a:cxnLst/>
            <a:rect l="l" t="t" r="r" b="b"/>
            <a:pathLst>
              <a:path w="2727" h="2283" extrusionOk="0">
                <a:moveTo>
                  <a:pt x="1263" y="0"/>
                </a:moveTo>
                <a:lnTo>
                  <a:pt x="1322" y="1"/>
                </a:lnTo>
                <a:lnTo>
                  <a:pt x="1392" y="1"/>
                </a:lnTo>
                <a:lnTo>
                  <a:pt x="1474" y="3"/>
                </a:lnTo>
                <a:lnTo>
                  <a:pt x="1568" y="3"/>
                </a:lnTo>
                <a:lnTo>
                  <a:pt x="1598" y="7"/>
                </a:lnTo>
                <a:lnTo>
                  <a:pt x="1624" y="16"/>
                </a:lnTo>
                <a:lnTo>
                  <a:pt x="1642" y="31"/>
                </a:lnTo>
                <a:lnTo>
                  <a:pt x="1657" y="51"/>
                </a:lnTo>
                <a:lnTo>
                  <a:pt x="1668" y="75"/>
                </a:lnTo>
                <a:lnTo>
                  <a:pt x="1675" y="103"/>
                </a:lnTo>
                <a:lnTo>
                  <a:pt x="1679" y="133"/>
                </a:lnTo>
                <a:lnTo>
                  <a:pt x="1683" y="166"/>
                </a:lnTo>
                <a:lnTo>
                  <a:pt x="1683" y="201"/>
                </a:lnTo>
                <a:lnTo>
                  <a:pt x="1681" y="237"/>
                </a:lnTo>
                <a:lnTo>
                  <a:pt x="1681" y="274"/>
                </a:lnTo>
                <a:lnTo>
                  <a:pt x="1679" y="309"/>
                </a:lnTo>
                <a:lnTo>
                  <a:pt x="1679" y="344"/>
                </a:lnTo>
                <a:lnTo>
                  <a:pt x="1774" y="379"/>
                </a:lnTo>
                <a:lnTo>
                  <a:pt x="1864" y="422"/>
                </a:lnTo>
                <a:lnTo>
                  <a:pt x="1907" y="379"/>
                </a:lnTo>
                <a:lnTo>
                  <a:pt x="1942" y="342"/>
                </a:lnTo>
                <a:lnTo>
                  <a:pt x="1975" y="311"/>
                </a:lnTo>
                <a:lnTo>
                  <a:pt x="2003" y="283"/>
                </a:lnTo>
                <a:lnTo>
                  <a:pt x="2027" y="261"/>
                </a:lnTo>
                <a:lnTo>
                  <a:pt x="2051" y="244"/>
                </a:lnTo>
                <a:lnTo>
                  <a:pt x="2072" y="231"/>
                </a:lnTo>
                <a:lnTo>
                  <a:pt x="2092" y="226"/>
                </a:lnTo>
                <a:lnTo>
                  <a:pt x="2112" y="226"/>
                </a:lnTo>
                <a:lnTo>
                  <a:pt x="2133" y="229"/>
                </a:lnTo>
                <a:lnTo>
                  <a:pt x="2155" y="240"/>
                </a:lnTo>
                <a:lnTo>
                  <a:pt x="2181" y="257"/>
                </a:lnTo>
                <a:lnTo>
                  <a:pt x="2207" y="279"/>
                </a:lnTo>
                <a:lnTo>
                  <a:pt x="2238" y="309"/>
                </a:lnTo>
                <a:lnTo>
                  <a:pt x="2273" y="344"/>
                </a:lnTo>
                <a:lnTo>
                  <a:pt x="2314" y="385"/>
                </a:lnTo>
                <a:lnTo>
                  <a:pt x="2358" y="431"/>
                </a:lnTo>
                <a:lnTo>
                  <a:pt x="2412" y="485"/>
                </a:lnTo>
                <a:lnTo>
                  <a:pt x="2471" y="546"/>
                </a:lnTo>
                <a:lnTo>
                  <a:pt x="2494" y="574"/>
                </a:lnTo>
                <a:lnTo>
                  <a:pt x="2503" y="603"/>
                </a:lnTo>
                <a:lnTo>
                  <a:pt x="2503" y="631"/>
                </a:lnTo>
                <a:lnTo>
                  <a:pt x="2495" y="661"/>
                </a:lnTo>
                <a:lnTo>
                  <a:pt x="2479" y="690"/>
                </a:lnTo>
                <a:lnTo>
                  <a:pt x="2457" y="720"/>
                </a:lnTo>
                <a:lnTo>
                  <a:pt x="2431" y="750"/>
                </a:lnTo>
                <a:lnTo>
                  <a:pt x="2401" y="777"/>
                </a:lnTo>
                <a:lnTo>
                  <a:pt x="2370" y="807"/>
                </a:lnTo>
                <a:lnTo>
                  <a:pt x="2338" y="837"/>
                </a:lnTo>
                <a:lnTo>
                  <a:pt x="2308" y="866"/>
                </a:lnTo>
                <a:lnTo>
                  <a:pt x="2351" y="957"/>
                </a:lnTo>
                <a:lnTo>
                  <a:pt x="2386" y="1052"/>
                </a:lnTo>
                <a:lnTo>
                  <a:pt x="2453" y="1052"/>
                </a:lnTo>
                <a:lnTo>
                  <a:pt x="2510" y="1050"/>
                </a:lnTo>
                <a:lnTo>
                  <a:pt x="2558" y="1050"/>
                </a:lnTo>
                <a:lnTo>
                  <a:pt x="2601" y="1052"/>
                </a:lnTo>
                <a:lnTo>
                  <a:pt x="2634" y="1055"/>
                </a:lnTo>
                <a:lnTo>
                  <a:pt x="2664" y="1063"/>
                </a:lnTo>
                <a:lnTo>
                  <a:pt x="2684" y="1076"/>
                </a:lnTo>
                <a:lnTo>
                  <a:pt x="2701" y="1092"/>
                </a:lnTo>
                <a:lnTo>
                  <a:pt x="2714" y="1116"/>
                </a:lnTo>
                <a:lnTo>
                  <a:pt x="2721" y="1148"/>
                </a:lnTo>
                <a:lnTo>
                  <a:pt x="2725" y="1187"/>
                </a:lnTo>
                <a:lnTo>
                  <a:pt x="2727" y="1235"/>
                </a:lnTo>
                <a:lnTo>
                  <a:pt x="2070" y="1509"/>
                </a:lnTo>
                <a:lnTo>
                  <a:pt x="2083" y="1418"/>
                </a:lnTo>
                <a:lnTo>
                  <a:pt x="2085" y="1329"/>
                </a:lnTo>
                <a:lnTo>
                  <a:pt x="2075" y="1244"/>
                </a:lnTo>
                <a:lnTo>
                  <a:pt x="2055" y="1163"/>
                </a:lnTo>
                <a:lnTo>
                  <a:pt x="2027" y="1083"/>
                </a:lnTo>
                <a:lnTo>
                  <a:pt x="1990" y="1009"/>
                </a:lnTo>
                <a:lnTo>
                  <a:pt x="1944" y="939"/>
                </a:lnTo>
                <a:lnTo>
                  <a:pt x="1892" y="876"/>
                </a:lnTo>
                <a:lnTo>
                  <a:pt x="1833" y="818"/>
                </a:lnTo>
                <a:lnTo>
                  <a:pt x="1766" y="768"/>
                </a:lnTo>
                <a:lnTo>
                  <a:pt x="1696" y="726"/>
                </a:lnTo>
                <a:lnTo>
                  <a:pt x="1618" y="692"/>
                </a:lnTo>
                <a:lnTo>
                  <a:pt x="1539" y="666"/>
                </a:lnTo>
                <a:lnTo>
                  <a:pt x="1453" y="652"/>
                </a:lnTo>
                <a:lnTo>
                  <a:pt x="1365" y="646"/>
                </a:lnTo>
                <a:lnTo>
                  <a:pt x="1276" y="652"/>
                </a:lnTo>
                <a:lnTo>
                  <a:pt x="1189" y="668"/>
                </a:lnTo>
                <a:lnTo>
                  <a:pt x="1105" y="694"/>
                </a:lnTo>
                <a:lnTo>
                  <a:pt x="1028" y="731"/>
                </a:lnTo>
                <a:lnTo>
                  <a:pt x="954" y="776"/>
                </a:lnTo>
                <a:lnTo>
                  <a:pt x="887" y="827"/>
                </a:lnTo>
                <a:lnTo>
                  <a:pt x="828" y="889"/>
                </a:lnTo>
                <a:lnTo>
                  <a:pt x="774" y="955"/>
                </a:lnTo>
                <a:lnTo>
                  <a:pt x="730" y="1027"/>
                </a:lnTo>
                <a:lnTo>
                  <a:pt x="694" y="1105"/>
                </a:lnTo>
                <a:lnTo>
                  <a:pt x="669" y="1189"/>
                </a:lnTo>
                <a:lnTo>
                  <a:pt x="652" y="1276"/>
                </a:lnTo>
                <a:lnTo>
                  <a:pt x="646" y="1366"/>
                </a:lnTo>
                <a:lnTo>
                  <a:pt x="650" y="1448"/>
                </a:lnTo>
                <a:lnTo>
                  <a:pt x="665" y="1528"/>
                </a:lnTo>
                <a:lnTo>
                  <a:pt x="687" y="1605"/>
                </a:lnTo>
                <a:lnTo>
                  <a:pt x="717" y="1678"/>
                </a:lnTo>
                <a:lnTo>
                  <a:pt x="756" y="1746"/>
                </a:lnTo>
                <a:lnTo>
                  <a:pt x="800" y="1809"/>
                </a:lnTo>
                <a:lnTo>
                  <a:pt x="850" y="1868"/>
                </a:lnTo>
                <a:lnTo>
                  <a:pt x="907" y="1920"/>
                </a:lnTo>
                <a:lnTo>
                  <a:pt x="970" y="1967"/>
                </a:lnTo>
                <a:lnTo>
                  <a:pt x="889" y="2000"/>
                </a:lnTo>
                <a:lnTo>
                  <a:pt x="817" y="2030"/>
                </a:lnTo>
                <a:lnTo>
                  <a:pt x="752" y="2055"/>
                </a:lnTo>
                <a:lnTo>
                  <a:pt x="693" y="2080"/>
                </a:lnTo>
                <a:lnTo>
                  <a:pt x="641" y="2102"/>
                </a:lnTo>
                <a:lnTo>
                  <a:pt x="593" y="2122"/>
                </a:lnTo>
                <a:lnTo>
                  <a:pt x="550" y="2141"/>
                </a:lnTo>
                <a:lnTo>
                  <a:pt x="511" y="2161"/>
                </a:lnTo>
                <a:lnTo>
                  <a:pt x="478" y="2181"/>
                </a:lnTo>
                <a:lnTo>
                  <a:pt x="445" y="2204"/>
                </a:lnTo>
                <a:lnTo>
                  <a:pt x="413" y="2226"/>
                </a:lnTo>
                <a:lnTo>
                  <a:pt x="384" y="2254"/>
                </a:lnTo>
                <a:lnTo>
                  <a:pt x="356" y="2283"/>
                </a:lnTo>
                <a:lnTo>
                  <a:pt x="315" y="2242"/>
                </a:lnTo>
                <a:lnTo>
                  <a:pt x="284" y="2209"/>
                </a:lnTo>
                <a:lnTo>
                  <a:pt x="258" y="2180"/>
                </a:lnTo>
                <a:lnTo>
                  <a:pt x="239" y="2154"/>
                </a:lnTo>
                <a:lnTo>
                  <a:pt x="226" y="2130"/>
                </a:lnTo>
                <a:lnTo>
                  <a:pt x="223" y="2109"/>
                </a:lnTo>
                <a:lnTo>
                  <a:pt x="224" y="2087"/>
                </a:lnTo>
                <a:lnTo>
                  <a:pt x="232" y="2067"/>
                </a:lnTo>
                <a:lnTo>
                  <a:pt x="248" y="2042"/>
                </a:lnTo>
                <a:lnTo>
                  <a:pt x="269" y="2017"/>
                </a:lnTo>
                <a:lnTo>
                  <a:pt x="298" y="1987"/>
                </a:lnTo>
                <a:lnTo>
                  <a:pt x="334" y="1954"/>
                </a:lnTo>
                <a:lnTo>
                  <a:pt x="374" y="1913"/>
                </a:lnTo>
                <a:lnTo>
                  <a:pt x="422" y="1867"/>
                </a:lnTo>
                <a:lnTo>
                  <a:pt x="378" y="1776"/>
                </a:lnTo>
                <a:lnTo>
                  <a:pt x="345" y="1679"/>
                </a:lnTo>
                <a:lnTo>
                  <a:pt x="278" y="1681"/>
                </a:lnTo>
                <a:lnTo>
                  <a:pt x="223" y="1681"/>
                </a:lnTo>
                <a:lnTo>
                  <a:pt x="173" y="1681"/>
                </a:lnTo>
                <a:lnTo>
                  <a:pt x="132" y="1679"/>
                </a:lnTo>
                <a:lnTo>
                  <a:pt x="99" y="1676"/>
                </a:lnTo>
                <a:lnTo>
                  <a:pt x="71" y="1670"/>
                </a:lnTo>
                <a:lnTo>
                  <a:pt x="49" y="1659"/>
                </a:lnTo>
                <a:lnTo>
                  <a:pt x="32" y="1644"/>
                </a:lnTo>
                <a:lnTo>
                  <a:pt x="19" y="1622"/>
                </a:lnTo>
                <a:lnTo>
                  <a:pt x="10" y="1596"/>
                </a:lnTo>
                <a:lnTo>
                  <a:pt x="4" y="1563"/>
                </a:lnTo>
                <a:lnTo>
                  <a:pt x="2" y="1520"/>
                </a:lnTo>
                <a:lnTo>
                  <a:pt x="0" y="1470"/>
                </a:lnTo>
                <a:lnTo>
                  <a:pt x="0" y="1409"/>
                </a:lnTo>
                <a:lnTo>
                  <a:pt x="2" y="1339"/>
                </a:lnTo>
                <a:lnTo>
                  <a:pt x="2" y="1257"/>
                </a:lnTo>
                <a:lnTo>
                  <a:pt x="4" y="1163"/>
                </a:lnTo>
                <a:lnTo>
                  <a:pt x="6" y="1133"/>
                </a:lnTo>
                <a:lnTo>
                  <a:pt x="17" y="1107"/>
                </a:lnTo>
                <a:lnTo>
                  <a:pt x="32" y="1089"/>
                </a:lnTo>
                <a:lnTo>
                  <a:pt x="50" y="1074"/>
                </a:lnTo>
                <a:lnTo>
                  <a:pt x="74" y="1063"/>
                </a:lnTo>
                <a:lnTo>
                  <a:pt x="102" y="1055"/>
                </a:lnTo>
                <a:lnTo>
                  <a:pt x="134" y="1052"/>
                </a:lnTo>
                <a:lnTo>
                  <a:pt x="167" y="1048"/>
                </a:lnTo>
                <a:lnTo>
                  <a:pt x="200" y="1048"/>
                </a:lnTo>
                <a:lnTo>
                  <a:pt x="237" y="1048"/>
                </a:lnTo>
                <a:lnTo>
                  <a:pt x="272" y="1050"/>
                </a:lnTo>
                <a:lnTo>
                  <a:pt x="310" y="1052"/>
                </a:lnTo>
                <a:lnTo>
                  <a:pt x="345" y="1052"/>
                </a:lnTo>
                <a:lnTo>
                  <a:pt x="378" y="957"/>
                </a:lnTo>
                <a:lnTo>
                  <a:pt x="422" y="866"/>
                </a:lnTo>
                <a:lnTo>
                  <a:pt x="380" y="824"/>
                </a:lnTo>
                <a:lnTo>
                  <a:pt x="343" y="789"/>
                </a:lnTo>
                <a:lnTo>
                  <a:pt x="310" y="755"/>
                </a:lnTo>
                <a:lnTo>
                  <a:pt x="282" y="727"/>
                </a:lnTo>
                <a:lnTo>
                  <a:pt x="261" y="702"/>
                </a:lnTo>
                <a:lnTo>
                  <a:pt x="243" y="679"/>
                </a:lnTo>
                <a:lnTo>
                  <a:pt x="232" y="657"/>
                </a:lnTo>
                <a:lnTo>
                  <a:pt x="226" y="637"/>
                </a:lnTo>
                <a:lnTo>
                  <a:pt x="226" y="616"/>
                </a:lnTo>
                <a:lnTo>
                  <a:pt x="232" y="596"/>
                </a:lnTo>
                <a:lnTo>
                  <a:pt x="241" y="574"/>
                </a:lnTo>
                <a:lnTo>
                  <a:pt x="258" y="550"/>
                </a:lnTo>
                <a:lnTo>
                  <a:pt x="282" y="522"/>
                </a:lnTo>
                <a:lnTo>
                  <a:pt x="310" y="490"/>
                </a:lnTo>
                <a:lnTo>
                  <a:pt x="345" y="457"/>
                </a:lnTo>
                <a:lnTo>
                  <a:pt x="385" y="416"/>
                </a:lnTo>
                <a:lnTo>
                  <a:pt x="432" y="370"/>
                </a:lnTo>
                <a:lnTo>
                  <a:pt x="485" y="318"/>
                </a:lnTo>
                <a:lnTo>
                  <a:pt x="545" y="259"/>
                </a:lnTo>
                <a:lnTo>
                  <a:pt x="574" y="237"/>
                </a:lnTo>
                <a:lnTo>
                  <a:pt x="602" y="227"/>
                </a:lnTo>
                <a:lnTo>
                  <a:pt x="632" y="227"/>
                </a:lnTo>
                <a:lnTo>
                  <a:pt x="661" y="235"/>
                </a:lnTo>
                <a:lnTo>
                  <a:pt x="691" y="251"/>
                </a:lnTo>
                <a:lnTo>
                  <a:pt x="719" y="274"/>
                </a:lnTo>
                <a:lnTo>
                  <a:pt x="748" y="300"/>
                </a:lnTo>
                <a:lnTo>
                  <a:pt x="778" y="329"/>
                </a:lnTo>
                <a:lnTo>
                  <a:pt x="807" y="361"/>
                </a:lnTo>
                <a:lnTo>
                  <a:pt x="837" y="392"/>
                </a:lnTo>
                <a:lnTo>
                  <a:pt x="867" y="422"/>
                </a:lnTo>
                <a:lnTo>
                  <a:pt x="955" y="379"/>
                </a:lnTo>
                <a:lnTo>
                  <a:pt x="1052" y="344"/>
                </a:lnTo>
                <a:lnTo>
                  <a:pt x="1052" y="279"/>
                </a:lnTo>
                <a:lnTo>
                  <a:pt x="1050" y="222"/>
                </a:lnTo>
                <a:lnTo>
                  <a:pt x="1050" y="174"/>
                </a:lnTo>
                <a:lnTo>
                  <a:pt x="1052" y="133"/>
                </a:lnTo>
                <a:lnTo>
                  <a:pt x="1055" y="98"/>
                </a:lnTo>
                <a:lnTo>
                  <a:pt x="1063" y="70"/>
                </a:lnTo>
                <a:lnTo>
                  <a:pt x="1072" y="48"/>
                </a:lnTo>
                <a:lnTo>
                  <a:pt x="1087" y="31"/>
                </a:lnTo>
                <a:lnTo>
                  <a:pt x="1109" y="18"/>
                </a:lnTo>
                <a:lnTo>
                  <a:pt x="1135" y="11"/>
                </a:lnTo>
                <a:lnTo>
                  <a:pt x="1170" y="5"/>
                </a:lnTo>
                <a:lnTo>
                  <a:pt x="1211" y="1"/>
                </a:lnTo>
                <a:lnTo>
                  <a:pt x="1263" y="0"/>
                </a:lnTo>
                <a:close/>
              </a:path>
            </a:pathLst>
          </a:custGeom>
          <a:noFill/>
          <a:ln w="1905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81717"/>
              </a:solidFill>
              <a:effectLst/>
              <a:uLnTx/>
              <a:uFillTx/>
              <a:latin typeface="Calibri"/>
              <a:ea typeface="Calibri"/>
              <a:cs typeface="Calibri"/>
              <a:sym typeface="Calibri"/>
            </a:endParaRPr>
          </a:p>
        </p:txBody>
      </p:sp>
      <p:sp>
        <p:nvSpPr>
          <p:cNvPr id="192" name="Google Shape;238;p31">
            <a:extLst>
              <a:ext uri="{FF2B5EF4-FFF2-40B4-BE49-F238E27FC236}">
                <a16:creationId xmlns:a16="http://schemas.microsoft.com/office/drawing/2014/main" xmlns="" id="{1F2A79E8-40CA-402F-BACF-90DB1EB00475}"/>
              </a:ext>
            </a:extLst>
          </p:cNvPr>
          <p:cNvSpPr/>
          <p:nvPr/>
        </p:nvSpPr>
        <p:spPr>
          <a:xfrm>
            <a:off x="4435744" y="4173610"/>
            <a:ext cx="346379" cy="205576"/>
          </a:xfrm>
          <a:custGeom>
            <a:avLst/>
            <a:gdLst/>
            <a:ahLst/>
            <a:cxnLst/>
            <a:rect l="l" t="t" r="r" b="b"/>
            <a:pathLst>
              <a:path w="4246" h="2520" extrusionOk="0">
                <a:moveTo>
                  <a:pt x="3580" y="0"/>
                </a:moveTo>
                <a:lnTo>
                  <a:pt x="3630" y="5"/>
                </a:lnTo>
                <a:lnTo>
                  <a:pt x="3676" y="18"/>
                </a:lnTo>
                <a:lnTo>
                  <a:pt x="3721" y="35"/>
                </a:lnTo>
                <a:lnTo>
                  <a:pt x="3761" y="57"/>
                </a:lnTo>
                <a:lnTo>
                  <a:pt x="3796" y="81"/>
                </a:lnTo>
                <a:lnTo>
                  <a:pt x="3830" y="109"/>
                </a:lnTo>
                <a:lnTo>
                  <a:pt x="3857" y="139"/>
                </a:lnTo>
                <a:lnTo>
                  <a:pt x="3882" y="168"/>
                </a:lnTo>
                <a:lnTo>
                  <a:pt x="3898" y="200"/>
                </a:lnTo>
                <a:lnTo>
                  <a:pt x="3911" y="229"/>
                </a:lnTo>
                <a:lnTo>
                  <a:pt x="3917" y="257"/>
                </a:lnTo>
                <a:lnTo>
                  <a:pt x="3915" y="283"/>
                </a:lnTo>
                <a:lnTo>
                  <a:pt x="3907" y="307"/>
                </a:lnTo>
                <a:lnTo>
                  <a:pt x="3893" y="326"/>
                </a:lnTo>
                <a:lnTo>
                  <a:pt x="3869" y="340"/>
                </a:lnTo>
                <a:lnTo>
                  <a:pt x="3785" y="374"/>
                </a:lnTo>
                <a:lnTo>
                  <a:pt x="3709" y="405"/>
                </a:lnTo>
                <a:lnTo>
                  <a:pt x="3643" y="431"/>
                </a:lnTo>
                <a:lnTo>
                  <a:pt x="3584" y="455"/>
                </a:lnTo>
                <a:lnTo>
                  <a:pt x="3532" y="477"/>
                </a:lnTo>
                <a:lnTo>
                  <a:pt x="3487" y="496"/>
                </a:lnTo>
                <a:lnTo>
                  <a:pt x="3450" y="515"/>
                </a:lnTo>
                <a:lnTo>
                  <a:pt x="3421" y="533"/>
                </a:lnTo>
                <a:lnTo>
                  <a:pt x="3397" y="552"/>
                </a:lnTo>
                <a:lnTo>
                  <a:pt x="3378" y="572"/>
                </a:lnTo>
                <a:lnTo>
                  <a:pt x="3367" y="592"/>
                </a:lnTo>
                <a:lnTo>
                  <a:pt x="3360" y="615"/>
                </a:lnTo>
                <a:lnTo>
                  <a:pt x="3358" y="640"/>
                </a:lnTo>
                <a:lnTo>
                  <a:pt x="3361" y="668"/>
                </a:lnTo>
                <a:lnTo>
                  <a:pt x="3369" y="702"/>
                </a:lnTo>
                <a:lnTo>
                  <a:pt x="3382" y="739"/>
                </a:lnTo>
                <a:lnTo>
                  <a:pt x="3398" y="781"/>
                </a:lnTo>
                <a:lnTo>
                  <a:pt x="3419" y="829"/>
                </a:lnTo>
                <a:lnTo>
                  <a:pt x="3441" y="883"/>
                </a:lnTo>
                <a:lnTo>
                  <a:pt x="3469" y="946"/>
                </a:lnTo>
                <a:lnTo>
                  <a:pt x="3498" y="1015"/>
                </a:lnTo>
                <a:lnTo>
                  <a:pt x="3513" y="1044"/>
                </a:lnTo>
                <a:lnTo>
                  <a:pt x="3535" y="1068"/>
                </a:lnTo>
                <a:lnTo>
                  <a:pt x="3561" y="1087"/>
                </a:lnTo>
                <a:lnTo>
                  <a:pt x="3591" y="1098"/>
                </a:lnTo>
                <a:lnTo>
                  <a:pt x="3622" y="1104"/>
                </a:lnTo>
                <a:lnTo>
                  <a:pt x="3656" y="1102"/>
                </a:lnTo>
                <a:lnTo>
                  <a:pt x="3687" y="1092"/>
                </a:lnTo>
                <a:lnTo>
                  <a:pt x="4109" y="916"/>
                </a:lnTo>
                <a:lnTo>
                  <a:pt x="4139" y="911"/>
                </a:lnTo>
                <a:lnTo>
                  <a:pt x="4165" y="913"/>
                </a:lnTo>
                <a:lnTo>
                  <a:pt x="4187" y="926"/>
                </a:lnTo>
                <a:lnTo>
                  <a:pt x="4207" y="946"/>
                </a:lnTo>
                <a:lnTo>
                  <a:pt x="4222" y="974"/>
                </a:lnTo>
                <a:lnTo>
                  <a:pt x="4235" y="1007"/>
                </a:lnTo>
                <a:lnTo>
                  <a:pt x="4242" y="1044"/>
                </a:lnTo>
                <a:lnTo>
                  <a:pt x="4246" y="1087"/>
                </a:lnTo>
                <a:lnTo>
                  <a:pt x="4244" y="1131"/>
                </a:lnTo>
                <a:lnTo>
                  <a:pt x="4237" y="1178"/>
                </a:lnTo>
                <a:lnTo>
                  <a:pt x="4226" y="1224"/>
                </a:lnTo>
                <a:lnTo>
                  <a:pt x="4207" y="1270"/>
                </a:lnTo>
                <a:lnTo>
                  <a:pt x="4183" y="1315"/>
                </a:lnTo>
                <a:lnTo>
                  <a:pt x="4152" y="1357"/>
                </a:lnTo>
                <a:lnTo>
                  <a:pt x="4113" y="1396"/>
                </a:lnTo>
                <a:lnTo>
                  <a:pt x="4069" y="1429"/>
                </a:lnTo>
                <a:lnTo>
                  <a:pt x="3993" y="1476"/>
                </a:lnTo>
                <a:lnTo>
                  <a:pt x="3926" y="1518"/>
                </a:lnTo>
                <a:lnTo>
                  <a:pt x="3865" y="1554"/>
                </a:lnTo>
                <a:lnTo>
                  <a:pt x="3808" y="1583"/>
                </a:lnTo>
                <a:lnTo>
                  <a:pt x="3756" y="1607"/>
                </a:lnTo>
                <a:lnTo>
                  <a:pt x="3706" y="1626"/>
                </a:lnTo>
                <a:lnTo>
                  <a:pt x="3658" y="1639"/>
                </a:lnTo>
                <a:lnTo>
                  <a:pt x="3609" y="1648"/>
                </a:lnTo>
                <a:lnTo>
                  <a:pt x="3563" y="1652"/>
                </a:lnTo>
                <a:lnTo>
                  <a:pt x="3513" y="1650"/>
                </a:lnTo>
                <a:lnTo>
                  <a:pt x="3463" y="1644"/>
                </a:lnTo>
                <a:lnTo>
                  <a:pt x="3408" y="1633"/>
                </a:lnTo>
                <a:lnTo>
                  <a:pt x="3348" y="1618"/>
                </a:lnTo>
                <a:lnTo>
                  <a:pt x="3282" y="1598"/>
                </a:lnTo>
                <a:lnTo>
                  <a:pt x="3210" y="1576"/>
                </a:lnTo>
                <a:lnTo>
                  <a:pt x="3130" y="1548"/>
                </a:lnTo>
                <a:lnTo>
                  <a:pt x="3041" y="1517"/>
                </a:lnTo>
                <a:lnTo>
                  <a:pt x="2941" y="1481"/>
                </a:lnTo>
                <a:lnTo>
                  <a:pt x="533" y="2487"/>
                </a:lnTo>
                <a:lnTo>
                  <a:pt x="472" y="2507"/>
                </a:lnTo>
                <a:lnTo>
                  <a:pt x="413" y="2519"/>
                </a:lnTo>
                <a:lnTo>
                  <a:pt x="357" y="2520"/>
                </a:lnTo>
                <a:lnTo>
                  <a:pt x="306" y="2515"/>
                </a:lnTo>
                <a:lnTo>
                  <a:pt x="256" y="2500"/>
                </a:lnTo>
                <a:lnTo>
                  <a:pt x="209" y="2480"/>
                </a:lnTo>
                <a:lnTo>
                  <a:pt x="169" y="2454"/>
                </a:lnTo>
                <a:lnTo>
                  <a:pt x="130" y="2422"/>
                </a:lnTo>
                <a:lnTo>
                  <a:pt x="96" y="2385"/>
                </a:lnTo>
                <a:lnTo>
                  <a:pt x="67" y="2344"/>
                </a:lnTo>
                <a:lnTo>
                  <a:pt x="43" y="2302"/>
                </a:lnTo>
                <a:lnTo>
                  <a:pt x="24" y="2256"/>
                </a:lnTo>
                <a:lnTo>
                  <a:pt x="11" y="2207"/>
                </a:lnTo>
                <a:lnTo>
                  <a:pt x="2" y="2157"/>
                </a:lnTo>
                <a:lnTo>
                  <a:pt x="0" y="2107"/>
                </a:lnTo>
                <a:lnTo>
                  <a:pt x="6" y="2057"/>
                </a:lnTo>
                <a:lnTo>
                  <a:pt x="17" y="2009"/>
                </a:lnTo>
                <a:lnTo>
                  <a:pt x="35" y="1963"/>
                </a:lnTo>
                <a:lnTo>
                  <a:pt x="59" y="1917"/>
                </a:lnTo>
                <a:lnTo>
                  <a:pt x="93" y="1876"/>
                </a:lnTo>
                <a:lnTo>
                  <a:pt x="132" y="1839"/>
                </a:lnTo>
                <a:lnTo>
                  <a:pt x="180" y="1805"/>
                </a:lnTo>
                <a:lnTo>
                  <a:pt x="237" y="1776"/>
                </a:lnTo>
                <a:lnTo>
                  <a:pt x="2645" y="772"/>
                </a:lnTo>
                <a:lnTo>
                  <a:pt x="2677" y="703"/>
                </a:lnTo>
                <a:lnTo>
                  <a:pt x="2708" y="637"/>
                </a:lnTo>
                <a:lnTo>
                  <a:pt x="2738" y="572"/>
                </a:lnTo>
                <a:lnTo>
                  <a:pt x="2767" y="511"/>
                </a:lnTo>
                <a:lnTo>
                  <a:pt x="2797" y="452"/>
                </a:lnTo>
                <a:lnTo>
                  <a:pt x="2828" y="394"/>
                </a:lnTo>
                <a:lnTo>
                  <a:pt x="2862" y="342"/>
                </a:lnTo>
                <a:lnTo>
                  <a:pt x="2897" y="292"/>
                </a:lnTo>
                <a:lnTo>
                  <a:pt x="2934" y="246"/>
                </a:lnTo>
                <a:lnTo>
                  <a:pt x="2976" y="203"/>
                </a:lnTo>
                <a:lnTo>
                  <a:pt x="3023" y="164"/>
                </a:lnTo>
                <a:lnTo>
                  <a:pt x="3075" y="129"/>
                </a:lnTo>
                <a:lnTo>
                  <a:pt x="3132" y="102"/>
                </a:lnTo>
                <a:lnTo>
                  <a:pt x="3197" y="76"/>
                </a:lnTo>
                <a:lnTo>
                  <a:pt x="3267" y="57"/>
                </a:lnTo>
                <a:lnTo>
                  <a:pt x="3476" y="9"/>
                </a:lnTo>
                <a:lnTo>
                  <a:pt x="3530" y="0"/>
                </a:lnTo>
                <a:lnTo>
                  <a:pt x="3580" y="0"/>
                </a:lnTo>
                <a:close/>
              </a:path>
            </a:pathLst>
          </a:custGeom>
          <a:noFill/>
          <a:ln w="1905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81717"/>
              </a:solidFill>
              <a:effectLst/>
              <a:uLnTx/>
              <a:uFillTx/>
              <a:latin typeface="Calibri"/>
              <a:ea typeface="Calibri"/>
              <a:cs typeface="Calibri"/>
              <a:sym typeface="Calibri"/>
            </a:endParaRPr>
          </a:p>
        </p:txBody>
      </p:sp>
      <p:pic>
        <p:nvPicPr>
          <p:cNvPr id="3" name="Image 2">
            <a:extLst>
              <a:ext uri="{FF2B5EF4-FFF2-40B4-BE49-F238E27FC236}">
                <a16:creationId xmlns:a16="http://schemas.microsoft.com/office/drawing/2014/main" xmlns="" id="{2E15ED78-6517-4ADE-BA49-7D3317CDC416}"/>
              </a:ext>
            </a:extLst>
          </p:cNvPr>
          <p:cNvPicPr>
            <a:picLocks noChangeAspect="1"/>
          </p:cNvPicPr>
          <p:nvPr/>
        </p:nvPicPr>
        <p:blipFill>
          <a:blip r:embed="rId8" cstate="print">
            <a:extLst>
              <a:ext uri="{28A0092B-C50C-407E-A947-70E740481C1C}">
                <a14:useLocalDpi xmlns:a14="http://schemas.microsoft.com/office/drawing/2010/main" xmlns="" val="0"/>
              </a:ext>
            </a:extLst>
          </a:blip>
          <a:stretch>
            <a:fillRect/>
          </a:stretch>
        </p:blipFill>
        <p:spPr>
          <a:xfrm>
            <a:off x="4525942" y="1882646"/>
            <a:ext cx="554578" cy="570457"/>
          </a:xfrm>
          <a:prstGeom prst="rect">
            <a:avLst/>
          </a:prstGeom>
        </p:spPr>
      </p:pic>
      <p:sp>
        <p:nvSpPr>
          <p:cNvPr id="11" name="Rectangle 10">
            <a:extLst>
              <a:ext uri="{FF2B5EF4-FFF2-40B4-BE49-F238E27FC236}">
                <a16:creationId xmlns:a16="http://schemas.microsoft.com/office/drawing/2014/main" xmlns="" id="{41360D14-BA40-A741-94CE-663A85979B59}"/>
              </a:ext>
            </a:extLst>
          </p:cNvPr>
          <p:cNvSpPr/>
          <p:nvPr/>
        </p:nvSpPr>
        <p:spPr>
          <a:xfrm>
            <a:off x="3342731" y="1605357"/>
            <a:ext cx="2605126" cy="2368296"/>
          </a:xfrm>
          <a:prstGeom prst="rect">
            <a:avLst/>
          </a:prstGeom>
          <a:solidFill>
            <a:srgbClr val="3B4450">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e 3">
            <a:extLst>
              <a:ext uri="{FF2B5EF4-FFF2-40B4-BE49-F238E27FC236}">
                <a16:creationId xmlns:a16="http://schemas.microsoft.com/office/drawing/2014/main" xmlns="" id="{1DFFB0B3-F54A-4F1C-8D8C-9E88C4F641D3}"/>
              </a:ext>
            </a:extLst>
          </p:cNvPr>
          <p:cNvGrpSpPr/>
          <p:nvPr/>
        </p:nvGrpSpPr>
        <p:grpSpPr>
          <a:xfrm>
            <a:off x="4337521" y="4112183"/>
            <a:ext cx="510067" cy="660156"/>
            <a:chOff x="2260897" y="224206"/>
            <a:chExt cx="510067" cy="660156"/>
          </a:xfrm>
        </p:grpSpPr>
        <p:sp>
          <p:nvSpPr>
            <p:cNvPr id="76" name="Google Shape;236;p31">
              <a:extLst>
                <a:ext uri="{FF2B5EF4-FFF2-40B4-BE49-F238E27FC236}">
                  <a16:creationId xmlns:a16="http://schemas.microsoft.com/office/drawing/2014/main" xmlns="" id="{82D3CB71-0530-4B48-B768-A22964ECC339}"/>
                </a:ext>
              </a:extLst>
            </p:cNvPr>
            <p:cNvSpPr/>
            <p:nvPr/>
          </p:nvSpPr>
          <p:spPr>
            <a:xfrm>
              <a:off x="2319820" y="224206"/>
              <a:ext cx="260386" cy="218166"/>
            </a:xfrm>
            <a:custGeom>
              <a:avLst/>
              <a:gdLst/>
              <a:ahLst/>
              <a:cxnLst/>
              <a:rect l="l" t="t" r="r" b="b"/>
              <a:pathLst>
                <a:path w="2727" h="2283" extrusionOk="0">
                  <a:moveTo>
                    <a:pt x="1263" y="0"/>
                  </a:moveTo>
                  <a:lnTo>
                    <a:pt x="1322" y="1"/>
                  </a:lnTo>
                  <a:lnTo>
                    <a:pt x="1392" y="1"/>
                  </a:lnTo>
                  <a:lnTo>
                    <a:pt x="1474" y="3"/>
                  </a:lnTo>
                  <a:lnTo>
                    <a:pt x="1568" y="3"/>
                  </a:lnTo>
                  <a:lnTo>
                    <a:pt x="1598" y="7"/>
                  </a:lnTo>
                  <a:lnTo>
                    <a:pt x="1624" y="16"/>
                  </a:lnTo>
                  <a:lnTo>
                    <a:pt x="1642" y="31"/>
                  </a:lnTo>
                  <a:lnTo>
                    <a:pt x="1657" y="51"/>
                  </a:lnTo>
                  <a:lnTo>
                    <a:pt x="1668" y="75"/>
                  </a:lnTo>
                  <a:lnTo>
                    <a:pt x="1675" y="103"/>
                  </a:lnTo>
                  <a:lnTo>
                    <a:pt x="1679" y="133"/>
                  </a:lnTo>
                  <a:lnTo>
                    <a:pt x="1683" y="166"/>
                  </a:lnTo>
                  <a:lnTo>
                    <a:pt x="1683" y="201"/>
                  </a:lnTo>
                  <a:lnTo>
                    <a:pt x="1681" y="237"/>
                  </a:lnTo>
                  <a:lnTo>
                    <a:pt x="1681" y="274"/>
                  </a:lnTo>
                  <a:lnTo>
                    <a:pt x="1679" y="309"/>
                  </a:lnTo>
                  <a:lnTo>
                    <a:pt x="1679" y="344"/>
                  </a:lnTo>
                  <a:lnTo>
                    <a:pt x="1774" y="379"/>
                  </a:lnTo>
                  <a:lnTo>
                    <a:pt x="1864" y="422"/>
                  </a:lnTo>
                  <a:lnTo>
                    <a:pt x="1907" y="379"/>
                  </a:lnTo>
                  <a:lnTo>
                    <a:pt x="1942" y="342"/>
                  </a:lnTo>
                  <a:lnTo>
                    <a:pt x="1975" y="311"/>
                  </a:lnTo>
                  <a:lnTo>
                    <a:pt x="2003" y="283"/>
                  </a:lnTo>
                  <a:lnTo>
                    <a:pt x="2027" y="261"/>
                  </a:lnTo>
                  <a:lnTo>
                    <a:pt x="2051" y="244"/>
                  </a:lnTo>
                  <a:lnTo>
                    <a:pt x="2072" y="231"/>
                  </a:lnTo>
                  <a:lnTo>
                    <a:pt x="2092" y="226"/>
                  </a:lnTo>
                  <a:lnTo>
                    <a:pt x="2112" y="226"/>
                  </a:lnTo>
                  <a:lnTo>
                    <a:pt x="2133" y="229"/>
                  </a:lnTo>
                  <a:lnTo>
                    <a:pt x="2155" y="240"/>
                  </a:lnTo>
                  <a:lnTo>
                    <a:pt x="2181" y="257"/>
                  </a:lnTo>
                  <a:lnTo>
                    <a:pt x="2207" y="279"/>
                  </a:lnTo>
                  <a:lnTo>
                    <a:pt x="2238" y="309"/>
                  </a:lnTo>
                  <a:lnTo>
                    <a:pt x="2273" y="344"/>
                  </a:lnTo>
                  <a:lnTo>
                    <a:pt x="2314" y="385"/>
                  </a:lnTo>
                  <a:lnTo>
                    <a:pt x="2358" y="431"/>
                  </a:lnTo>
                  <a:lnTo>
                    <a:pt x="2412" y="485"/>
                  </a:lnTo>
                  <a:lnTo>
                    <a:pt x="2471" y="546"/>
                  </a:lnTo>
                  <a:lnTo>
                    <a:pt x="2494" y="574"/>
                  </a:lnTo>
                  <a:lnTo>
                    <a:pt x="2503" y="603"/>
                  </a:lnTo>
                  <a:lnTo>
                    <a:pt x="2503" y="631"/>
                  </a:lnTo>
                  <a:lnTo>
                    <a:pt x="2495" y="661"/>
                  </a:lnTo>
                  <a:lnTo>
                    <a:pt x="2479" y="690"/>
                  </a:lnTo>
                  <a:lnTo>
                    <a:pt x="2457" y="720"/>
                  </a:lnTo>
                  <a:lnTo>
                    <a:pt x="2431" y="750"/>
                  </a:lnTo>
                  <a:lnTo>
                    <a:pt x="2401" y="777"/>
                  </a:lnTo>
                  <a:lnTo>
                    <a:pt x="2370" y="807"/>
                  </a:lnTo>
                  <a:lnTo>
                    <a:pt x="2338" y="837"/>
                  </a:lnTo>
                  <a:lnTo>
                    <a:pt x="2308" y="866"/>
                  </a:lnTo>
                  <a:lnTo>
                    <a:pt x="2351" y="957"/>
                  </a:lnTo>
                  <a:lnTo>
                    <a:pt x="2386" y="1052"/>
                  </a:lnTo>
                  <a:lnTo>
                    <a:pt x="2453" y="1052"/>
                  </a:lnTo>
                  <a:lnTo>
                    <a:pt x="2510" y="1050"/>
                  </a:lnTo>
                  <a:lnTo>
                    <a:pt x="2558" y="1050"/>
                  </a:lnTo>
                  <a:lnTo>
                    <a:pt x="2601" y="1052"/>
                  </a:lnTo>
                  <a:lnTo>
                    <a:pt x="2634" y="1055"/>
                  </a:lnTo>
                  <a:lnTo>
                    <a:pt x="2664" y="1063"/>
                  </a:lnTo>
                  <a:lnTo>
                    <a:pt x="2684" y="1076"/>
                  </a:lnTo>
                  <a:lnTo>
                    <a:pt x="2701" y="1092"/>
                  </a:lnTo>
                  <a:lnTo>
                    <a:pt x="2714" y="1116"/>
                  </a:lnTo>
                  <a:lnTo>
                    <a:pt x="2721" y="1148"/>
                  </a:lnTo>
                  <a:lnTo>
                    <a:pt x="2725" y="1187"/>
                  </a:lnTo>
                  <a:lnTo>
                    <a:pt x="2727" y="1235"/>
                  </a:lnTo>
                  <a:lnTo>
                    <a:pt x="2070" y="1509"/>
                  </a:lnTo>
                  <a:lnTo>
                    <a:pt x="2083" y="1418"/>
                  </a:lnTo>
                  <a:lnTo>
                    <a:pt x="2085" y="1329"/>
                  </a:lnTo>
                  <a:lnTo>
                    <a:pt x="2075" y="1244"/>
                  </a:lnTo>
                  <a:lnTo>
                    <a:pt x="2055" y="1163"/>
                  </a:lnTo>
                  <a:lnTo>
                    <a:pt x="2027" y="1083"/>
                  </a:lnTo>
                  <a:lnTo>
                    <a:pt x="1990" y="1009"/>
                  </a:lnTo>
                  <a:lnTo>
                    <a:pt x="1944" y="939"/>
                  </a:lnTo>
                  <a:lnTo>
                    <a:pt x="1892" y="876"/>
                  </a:lnTo>
                  <a:lnTo>
                    <a:pt x="1833" y="818"/>
                  </a:lnTo>
                  <a:lnTo>
                    <a:pt x="1766" y="768"/>
                  </a:lnTo>
                  <a:lnTo>
                    <a:pt x="1696" y="726"/>
                  </a:lnTo>
                  <a:lnTo>
                    <a:pt x="1618" y="692"/>
                  </a:lnTo>
                  <a:lnTo>
                    <a:pt x="1539" y="666"/>
                  </a:lnTo>
                  <a:lnTo>
                    <a:pt x="1453" y="652"/>
                  </a:lnTo>
                  <a:lnTo>
                    <a:pt x="1365" y="646"/>
                  </a:lnTo>
                  <a:lnTo>
                    <a:pt x="1276" y="652"/>
                  </a:lnTo>
                  <a:lnTo>
                    <a:pt x="1189" y="668"/>
                  </a:lnTo>
                  <a:lnTo>
                    <a:pt x="1105" y="694"/>
                  </a:lnTo>
                  <a:lnTo>
                    <a:pt x="1028" y="731"/>
                  </a:lnTo>
                  <a:lnTo>
                    <a:pt x="954" y="776"/>
                  </a:lnTo>
                  <a:lnTo>
                    <a:pt x="887" y="827"/>
                  </a:lnTo>
                  <a:lnTo>
                    <a:pt x="828" y="889"/>
                  </a:lnTo>
                  <a:lnTo>
                    <a:pt x="774" y="955"/>
                  </a:lnTo>
                  <a:lnTo>
                    <a:pt x="730" y="1027"/>
                  </a:lnTo>
                  <a:lnTo>
                    <a:pt x="694" y="1105"/>
                  </a:lnTo>
                  <a:lnTo>
                    <a:pt x="669" y="1189"/>
                  </a:lnTo>
                  <a:lnTo>
                    <a:pt x="652" y="1276"/>
                  </a:lnTo>
                  <a:lnTo>
                    <a:pt x="646" y="1366"/>
                  </a:lnTo>
                  <a:lnTo>
                    <a:pt x="650" y="1448"/>
                  </a:lnTo>
                  <a:lnTo>
                    <a:pt x="665" y="1528"/>
                  </a:lnTo>
                  <a:lnTo>
                    <a:pt x="687" y="1605"/>
                  </a:lnTo>
                  <a:lnTo>
                    <a:pt x="717" y="1678"/>
                  </a:lnTo>
                  <a:lnTo>
                    <a:pt x="756" y="1746"/>
                  </a:lnTo>
                  <a:lnTo>
                    <a:pt x="800" y="1809"/>
                  </a:lnTo>
                  <a:lnTo>
                    <a:pt x="850" y="1868"/>
                  </a:lnTo>
                  <a:lnTo>
                    <a:pt x="907" y="1920"/>
                  </a:lnTo>
                  <a:lnTo>
                    <a:pt x="970" y="1967"/>
                  </a:lnTo>
                  <a:lnTo>
                    <a:pt x="889" y="2000"/>
                  </a:lnTo>
                  <a:lnTo>
                    <a:pt x="817" y="2030"/>
                  </a:lnTo>
                  <a:lnTo>
                    <a:pt x="752" y="2055"/>
                  </a:lnTo>
                  <a:lnTo>
                    <a:pt x="693" y="2080"/>
                  </a:lnTo>
                  <a:lnTo>
                    <a:pt x="641" y="2102"/>
                  </a:lnTo>
                  <a:lnTo>
                    <a:pt x="593" y="2122"/>
                  </a:lnTo>
                  <a:lnTo>
                    <a:pt x="550" y="2141"/>
                  </a:lnTo>
                  <a:lnTo>
                    <a:pt x="511" y="2161"/>
                  </a:lnTo>
                  <a:lnTo>
                    <a:pt x="478" y="2181"/>
                  </a:lnTo>
                  <a:lnTo>
                    <a:pt x="445" y="2204"/>
                  </a:lnTo>
                  <a:lnTo>
                    <a:pt x="413" y="2226"/>
                  </a:lnTo>
                  <a:lnTo>
                    <a:pt x="384" y="2254"/>
                  </a:lnTo>
                  <a:lnTo>
                    <a:pt x="356" y="2283"/>
                  </a:lnTo>
                  <a:lnTo>
                    <a:pt x="315" y="2242"/>
                  </a:lnTo>
                  <a:lnTo>
                    <a:pt x="284" y="2209"/>
                  </a:lnTo>
                  <a:lnTo>
                    <a:pt x="258" y="2180"/>
                  </a:lnTo>
                  <a:lnTo>
                    <a:pt x="239" y="2154"/>
                  </a:lnTo>
                  <a:lnTo>
                    <a:pt x="226" y="2130"/>
                  </a:lnTo>
                  <a:lnTo>
                    <a:pt x="223" y="2109"/>
                  </a:lnTo>
                  <a:lnTo>
                    <a:pt x="224" y="2087"/>
                  </a:lnTo>
                  <a:lnTo>
                    <a:pt x="232" y="2067"/>
                  </a:lnTo>
                  <a:lnTo>
                    <a:pt x="248" y="2042"/>
                  </a:lnTo>
                  <a:lnTo>
                    <a:pt x="269" y="2017"/>
                  </a:lnTo>
                  <a:lnTo>
                    <a:pt x="298" y="1987"/>
                  </a:lnTo>
                  <a:lnTo>
                    <a:pt x="334" y="1954"/>
                  </a:lnTo>
                  <a:lnTo>
                    <a:pt x="374" y="1913"/>
                  </a:lnTo>
                  <a:lnTo>
                    <a:pt x="422" y="1867"/>
                  </a:lnTo>
                  <a:lnTo>
                    <a:pt x="378" y="1776"/>
                  </a:lnTo>
                  <a:lnTo>
                    <a:pt x="345" y="1679"/>
                  </a:lnTo>
                  <a:lnTo>
                    <a:pt x="278" y="1681"/>
                  </a:lnTo>
                  <a:lnTo>
                    <a:pt x="223" y="1681"/>
                  </a:lnTo>
                  <a:lnTo>
                    <a:pt x="173" y="1681"/>
                  </a:lnTo>
                  <a:lnTo>
                    <a:pt x="132" y="1679"/>
                  </a:lnTo>
                  <a:lnTo>
                    <a:pt x="99" y="1676"/>
                  </a:lnTo>
                  <a:lnTo>
                    <a:pt x="71" y="1670"/>
                  </a:lnTo>
                  <a:lnTo>
                    <a:pt x="49" y="1659"/>
                  </a:lnTo>
                  <a:lnTo>
                    <a:pt x="32" y="1644"/>
                  </a:lnTo>
                  <a:lnTo>
                    <a:pt x="19" y="1622"/>
                  </a:lnTo>
                  <a:lnTo>
                    <a:pt x="10" y="1596"/>
                  </a:lnTo>
                  <a:lnTo>
                    <a:pt x="4" y="1563"/>
                  </a:lnTo>
                  <a:lnTo>
                    <a:pt x="2" y="1520"/>
                  </a:lnTo>
                  <a:lnTo>
                    <a:pt x="0" y="1470"/>
                  </a:lnTo>
                  <a:lnTo>
                    <a:pt x="0" y="1409"/>
                  </a:lnTo>
                  <a:lnTo>
                    <a:pt x="2" y="1339"/>
                  </a:lnTo>
                  <a:lnTo>
                    <a:pt x="2" y="1257"/>
                  </a:lnTo>
                  <a:lnTo>
                    <a:pt x="4" y="1163"/>
                  </a:lnTo>
                  <a:lnTo>
                    <a:pt x="6" y="1133"/>
                  </a:lnTo>
                  <a:lnTo>
                    <a:pt x="17" y="1107"/>
                  </a:lnTo>
                  <a:lnTo>
                    <a:pt x="32" y="1089"/>
                  </a:lnTo>
                  <a:lnTo>
                    <a:pt x="50" y="1074"/>
                  </a:lnTo>
                  <a:lnTo>
                    <a:pt x="74" y="1063"/>
                  </a:lnTo>
                  <a:lnTo>
                    <a:pt x="102" y="1055"/>
                  </a:lnTo>
                  <a:lnTo>
                    <a:pt x="134" y="1052"/>
                  </a:lnTo>
                  <a:lnTo>
                    <a:pt x="167" y="1048"/>
                  </a:lnTo>
                  <a:lnTo>
                    <a:pt x="200" y="1048"/>
                  </a:lnTo>
                  <a:lnTo>
                    <a:pt x="237" y="1048"/>
                  </a:lnTo>
                  <a:lnTo>
                    <a:pt x="272" y="1050"/>
                  </a:lnTo>
                  <a:lnTo>
                    <a:pt x="310" y="1052"/>
                  </a:lnTo>
                  <a:lnTo>
                    <a:pt x="345" y="1052"/>
                  </a:lnTo>
                  <a:lnTo>
                    <a:pt x="378" y="957"/>
                  </a:lnTo>
                  <a:lnTo>
                    <a:pt x="422" y="866"/>
                  </a:lnTo>
                  <a:lnTo>
                    <a:pt x="380" y="824"/>
                  </a:lnTo>
                  <a:lnTo>
                    <a:pt x="343" y="789"/>
                  </a:lnTo>
                  <a:lnTo>
                    <a:pt x="310" y="755"/>
                  </a:lnTo>
                  <a:lnTo>
                    <a:pt x="282" y="727"/>
                  </a:lnTo>
                  <a:lnTo>
                    <a:pt x="261" y="702"/>
                  </a:lnTo>
                  <a:lnTo>
                    <a:pt x="243" y="679"/>
                  </a:lnTo>
                  <a:lnTo>
                    <a:pt x="232" y="657"/>
                  </a:lnTo>
                  <a:lnTo>
                    <a:pt x="226" y="637"/>
                  </a:lnTo>
                  <a:lnTo>
                    <a:pt x="226" y="616"/>
                  </a:lnTo>
                  <a:lnTo>
                    <a:pt x="232" y="596"/>
                  </a:lnTo>
                  <a:lnTo>
                    <a:pt x="241" y="574"/>
                  </a:lnTo>
                  <a:lnTo>
                    <a:pt x="258" y="550"/>
                  </a:lnTo>
                  <a:lnTo>
                    <a:pt x="282" y="522"/>
                  </a:lnTo>
                  <a:lnTo>
                    <a:pt x="310" y="490"/>
                  </a:lnTo>
                  <a:lnTo>
                    <a:pt x="345" y="457"/>
                  </a:lnTo>
                  <a:lnTo>
                    <a:pt x="385" y="416"/>
                  </a:lnTo>
                  <a:lnTo>
                    <a:pt x="432" y="370"/>
                  </a:lnTo>
                  <a:lnTo>
                    <a:pt x="485" y="318"/>
                  </a:lnTo>
                  <a:lnTo>
                    <a:pt x="545" y="259"/>
                  </a:lnTo>
                  <a:lnTo>
                    <a:pt x="574" y="237"/>
                  </a:lnTo>
                  <a:lnTo>
                    <a:pt x="602" y="227"/>
                  </a:lnTo>
                  <a:lnTo>
                    <a:pt x="632" y="227"/>
                  </a:lnTo>
                  <a:lnTo>
                    <a:pt x="661" y="235"/>
                  </a:lnTo>
                  <a:lnTo>
                    <a:pt x="691" y="251"/>
                  </a:lnTo>
                  <a:lnTo>
                    <a:pt x="719" y="274"/>
                  </a:lnTo>
                  <a:lnTo>
                    <a:pt x="748" y="300"/>
                  </a:lnTo>
                  <a:lnTo>
                    <a:pt x="778" y="329"/>
                  </a:lnTo>
                  <a:lnTo>
                    <a:pt x="807" y="361"/>
                  </a:lnTo>
                  <a:lnTo>
                    <a:pt x="837" y="392"/>
                  </a:lnTo>
                  <a:lnTo>
                    <a:pt x="867" y="422"/>
                  </a:lnTo>
                  <a:lnTo>
                    <a:pt x="955" y="379"/>
                  </a:lnTo>
                  <a:lnTo>
                    <a:pt x="1052" y="344"/>
                  </a:lnTo>
                  <a:lnTo>
                    <a:pt x="1052" y="279"/>
                  </a:lnTo>
                  <a:lnTo>
                    <a:pt x="1050" y="222"/>
                  </a:lnTo>
                  <a:lnTo>
                    <a:pt x="1050" y="174"/>
                  </a:lnTo>
                  <a:lnTo>
                    <a:pt x="1052" y="133"/>
                  </a:lnTo>
                  <a:lnTo>
                    <a:pt x="1055" y="98"/>
                  </a:lnTo>
                  <a:lnTo>
                    <a:pt x="1063" y="70"/>
                  </a:lnTo>
                  <a:lnTo>
                    <a:pt x="1072" y="48"/>
                  </a:lnTo>
                  <a:lnTo>
                    <a:pt x="1087" y="31"/>
                  </a:lnTo>
                  <a:lnTo>
                    <a:pt x="1109" y="18"/>
                  </a:lnTo>
                  <a:lnTo>
                    <a:pt x="1135" y="11"/>
                  </a:lnTo>
                  <a:lnTo>
                    <a:pt x="1170" y="5"/>
                  </a:lnTo>
                  <a:lnTo>
                    <a:pt x="1211" y="1"/>
                  </a:lnTo>
                  <a:lnTo>
                    <a:pt x="1263" y="0"/>
                  </a:lnTo>
                  <a:close/>
                </a:path>
              </a:pathLst>
            </a:custGeom>
            <a:no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81717"/>
                </a:solidFill>
                <a:effectLst/>
                <a:uLnTx/>
                <a:uFillTx/>
                <a:latin typeface="Calibri"/>
                <a:ea typeface="Calibri"/>
                <a:cs typeface="Calibri"/>
                <a:sym typeface="Calibri"/>
              </a:endParaRPr>
            </a:p>
          </p:txBody>
        </p:sp>
        <p:grpSp>
          <p:nvGrpSpPr>
            <p:cNvPr id="2" name="Groupe 1">
              <a:extLst>
                <a:ext uri="{FF2B5EF4-FFF2-40B4-BE49-F238E27FC236}">
                  <a16:creationId xmlns:a16="http://schemas.microsoft.com/office/drawing/2014/main" xmlns="" id="{46ED6BA2-193F-4E27-9E95-38AE197925C1}"/>
                </a:ext>
              </a:extLst>
            </p:cNvPr>
            <p:cNvGrpSpPr/>
            <p:nvPr/>
          </p:nvGrpSpPr>
          <p:grpSpPr>
            <a:xfrm>
              <a:off x="2260897" y="296449"/>
              <a:ext cx="510067" cy="587913"/>
              <a:chOff x="2260897" y="296449"/>
              <a:chExt cx="510067" cy="587913"/>
            </a:xfrm>
          </p:grpSpPr>
          <p:sp>
            <p:nvSpPr>
              <p:cNvPr id="74" name="Google Shape;235;p31">
                <a:extLst>
                  <a:ext uri="{FF2B5EF4-FFF2-40B4-BE49-F238E27FC236}">
                    <a16:creationId xmlns:a16="http://schemas.microsoft.com/office/drawing/2014/main" xmlns="" id="{204DE774-47A1-42D5-9C11-670C7239ADC2}"/>
                  </a:ext>
                </a:extLst>
              </p:cNvPr>
              <p:cNvSpPr/>
              <p:nvPr/>
            </p:nvSpPr>
            <p:spPr>
              <a:xfrm>
                <a:off x="2260897" y="448357"/>
                <a:ext cx="510067" cy="436005"/>
              </a:xfrm>
              <a:custGeom>
                <a:avLst/>
                <a:gdLst/>
                <a:ahLst/>
                <a:cxnLst/>
                <a:rect l="l" t="t" r="r" b="b"/>
                <a:pathLst>
                  <a:path w="6102" h="5215" extrusionOk="0">
                    <a:moveTo>
                      <a:pt x="5220" y="3580"/>
                    </a:moveTo>
                    <a:lnTo>
                      <a:pt x="5179" y="3585"/>
                    </a:lnTo>
                    <a:lnTo>
                      <a:pt x="5142" y="3602"/>
                    </a:lnTo>
                    <a:lnTo>
                      <a:pt x="5112" y="3624"/>
                    </a:lnTo>
                    <a:lnTo>
                      <a:pt x="5088" y="3656"/>
                    </a:lnTo>
                    <a:lnTo>
                      <a:pt x="5073" y="3693"/>
                    </a:lnTo>
                    <a:lnTo>
                      <a:pt x="5068" y="3734"/>
                    </a:lnTo>
                    <a:lnTo>
                      <a:pt x="5073" y="3774"/>
                    </a:lnTo>
                    <a:lnTo>
                      <a:pt x="5088" y="3810"/>
                    </a:lnTo>
                    <a:lnTo>
                      <a:pt x="5112" y="3841"/>
                    </a:lnTo>
                    <a:lnTo>
                      <a:pt x="5142" y="3865"/>
                    </a:lnTo>
                    <a:lnTo>
                      <a:pt x="5179" y="3880"/>
                    </a:lnTo>
                    <a:lnTo>
                      <a:pt x="5220" y="3885"/>
                    </a:lnTo>
                    <a:lnTo>
                      <a:pt x="5260" y="3880"/>
                    </a:lnTo>
                    <a:lnTo>
                      <a:pt x="5297" y="3865"/>
                    </a:lnTo>
                    <a:lnTo>
                      <a:pt x="5327" y="3841"/>
                    </a:lnTo>
                    <a:lnTo>
                      <a:pt x="5351" y="3810"/>
                    </a:lnTo>
                    <a:lnTo>
                      <a:pt x="5368" y="3774"/>
                    </a:lnTo>
                    <a:lnTo>
                      <a:pt x="5371" y="3734"/>
                    </a:lnTo>
                    <a:lnTo>
                      <a:pt x="5368" y="3693"/>
                    </a:lnTo>
                    <a:lnTo>
                      <a:pt x="5351" y="3656"/>
                    </a:lnTo>
                    <a:lnTo>
                      <a:pt x="5327" y="3624"/>
                    </a:lnTo>
                    <a:lnTo>
                      <a:pt x="5297" y="3602"/>
                    </a:lnTo>
                    <a:lnTo>
                      <a:pt x="5260" y="3585"/>
                    </a:lnTo>
                    <a:lnTo>
                      <a:pt x="5220" y="3580"/>
                    </a:lnTo>
                    <a:close/>
                    <a:moveTo>
                      <a:pt x="4724" y="3580"/>
                    </a:moveTo>
                    <a:lnTo>
                      <a:pt x="4683" y="3585"/>
                    </a:lnTo>
                    <a:lnTo>
                      <a:pt x="4648" y="3602"/>
                    </a:lnTo>
                    <a:lnTo>
                      <a:pt x="4616" y="3624"/>
                    </a:lnTo>
                    <a:lnTo>
                      <a:pt x="4592" y="3656"/>
                    </a:lnTo>
                    <a:lnTo>
                      <a:pt x="4577" y="3693"/>
                    </a:lnTo>
                    <a:lnTo>
                      <a:pt x="4572" y="3734"/>
                    </a:lnTo>
                    <a:lnTo>
                      <a:pt x="4577" y="3774"/>
                    </a:lnTo>
                    <a:lnTo>
                      <a:pt x="4592" y="3810"/>
                    </a:lnTo>
                    <a:lnTo>
                      <a:pt x="4616" y="3841"/>
                    </a:lnTo>
                    <a:lnTo>
                      <a:pt x="4648" y="3865"/>
                    </a:lnTo>
                    <a:lnTo>
                      <a:pt x="4683" y="3880"/>
                    </a:lnTo>
                    <a:lnTo>
                      <a:pt x="4724" y="3885"/>
                    </a:lnTo>
                    <a:lnTo>
                      <a:pt x="4764" y="3880"/>
                    </a:lnTo>
                    <a:lnTo>
                      <a:pt x="4801" y="3865"/>
                    </a:lnTo>
                    <a:lnTo>
                      <a:pt x="4831" y="3841"/>
                    </a:lnTo>
                    <a:lnTo>
                      <a:pt x="4855" y="3810"/>
                    </a:lnTo>
                    <a:lnTo>
                      <a:pt x="4872" y="3774"/>
                    </a:lnTo>
                    <a:lnTo>
                      <a:pt x="4877" y="3734"/>
                    </a:lnTo>
                    <a:lnTo>
                      <a:pt x="4872" y="3693"/>
                    </a:lnTo>
                    <a:lnTo>
                      <a:pt x="4855" y="3656"/>
                    </a:lnTo>
                    <a:lnTo>
                      <a:pt x="4831" y="3624"/>
                    </a:lnTo>
                    <a:lnTo>
                      <a:pt x="4801" y="3602"/>
                    </a:lnTo>
                    <a:lnTo>
                      <a:pt x="4764" y="3585"/>
                    </a:lnTo>
                    <a:lnTo>
                      <a:pt x="4724" y="3580"/>
                    </a:lnTo>
                    <a:close/>
                    <a:moveTo>
                      <a:pt x="326" y="0"/>
                    </a:moveTo>
                    <a:lnTo>
                      <a:pt x="790" y="0"/>
                    </a:lnTo>
                    <a:lnTo>
                      <a:pt x="766" y="55"/>
                    </a:lnTo>
                    <a:lnTo>
                      <a:pt x="753" y="115"/>
                    </a:lnTo>
                    <a:lnTo>
                      <a:pt x="751" y="172"/>
                    </a:lnTo>
                    <a:lnTo>
                      <a:pt x="759" y="228"/>
                    </a:lnTo>
                    <a:lnTo>
                      <a:pt x="777" y="281"/>
                    </a:lnTo>
                    <a:lnTo>
                      <a:pt x="805" y="329"/>
                    </a:lnTo>
                    <a:lnTo>
                      <a:pt x="842" y="374"/>
                    </a:lnTo>
                    <a:lnTo>
                      <a:pt x="785" y="379"/>
                    </a:lnTo>
                    <a:lnTo>
                      <a:pt x="731" y="394"/>
                    </a:lnTo>
                    <a:lnTo>
                      <a:pt x="683" y="418"/>
                    </a:lnTo>
                    <a:lnTo>
                      <a:pt x="639" y="448"/>
                    </a:lnTo>
                    <a:lnTo>
                      <a:pt x="602" y="487"/>
                    </a:lnTo>
                    <a:lnTo>
                      <a:pt x="570" y="531"/>
                    </a:lnTo>
                    <a:lnTo>
                      <a:pt x="546" y="579"/>
                    </a:lnTo>
                    <a:lnTo>
                      <a:pt x="531" y="633"/>
                    </a:lnTo>
                    <a:lnTo>
                      <a:pt x="528" y="689"/>
                    </a:lnTo>
                    <a:lnTo>
                      <a:pt x="526" y="779"/>
                    </a:lnTo>
                    <a:lnTo>
                      <a:pt x="526" y="859"/>
                    </a:lnTo>
                    <a:lnTo>
                      <a:pt x="524" y="928"/>
                    </a:lnTo>
                    <a:lnTo>
                      <a:pt x="524" y="989"/>
                    </a:lnTo>
                    <a:lnTo>
                      <a:pt x="524" y="1042"/>
                    </a:lnTo>
                    <a:lnTo>
                      <a:pt x="526" y="1091"/>
                    </a:lnTo>
                    <a:lnTo>
                      <a:pt x="529" y="1133"/>
                    </a:lnTo>
                    <a:lnTo>
                      <a:pt x="537" y="1170"/>
                    </a:lnTo>
                    <a:lnTo>
                      <a:pt x="548" y="1205"/>
                    </a:lnTo>
                    <a:lnTo>
                      <a:pt x="561" y="1239"/>
                    </a:lnTo>
                    <a:lnTo>
                      <a:pt x="581" y="1270"/>
                    </a:lnTo>
                    <a:lnTo>
                      <a:pt x="581" y="3271"/>
                    </a:lnTo>
                    <a:lnTo>
                      <a:pt x="587" y="3309"/>
                    </a:lnTo>
                    <a:lnTo>
                      <a:pt x="600" y="3343"/>
                    </a:lnTo>
                    <a:lnTo>
                      <a:pt x="622" y="3372"/>
                    </a:lnTo>
                    <a:lnTo>
                      <a:pt x="652" y="3395"/>
                    </a:lnTo>
                    <a:lnTo>
                      <a:pt x="685" y="3409"/>
                    </a:lnTo>
                    <a:lnTo>
                      <a:pt x="724" y="3413"/>
                    </a:lnTo>
                    <a:lnTo>
                      <a:pt x="5379" y="3413"/>
                    </a:lnTo>
                    <a:lnTo>
                      <a:pt x="5418" y="3409"/>
                    </a:lnTo>
                    <a:lnTo>
                      <a:pt x="5451" y="3395"/>
                    </a:lnTo>
                    <a:lnTo>
                      <a:pt x="5481" y="3372"/>
                    </a:lnTo>
                    <a:lnTo>
                      <a:pt x="5503" y="3343"/>
                    </a:lnTo>
                    <a:lnTo>
                      <a:pt x="5516" y="3309"/>
                    </a:lnTo>
                    <a:lnTo>
                      <a:pt x="5521" y="3271"/>
                    </a:lnTo>
                    <a:lnTo>
                      <a:pt x="5521" y="1426"/>
                    </a:lnTo>
                    <a:lnTo>
                      <a:pt x="5547" y="1359"/>
                    </a:lnTo>
                    <a:lnTo>
                      <a:pt x="5564" y="1291"/>
                    </a:lnTo>
                    <a:lnTo>
                      <a:pt x="5573" y="1222"/>
                    </a:lnTo>
                    <a:lnTo>
                      <a:pt x="5575" y="1152"/>
                    </a:lnTo>
                    <a:lnTo>
                      <a:pt x="5566" y="1081"/>
                    </a:lnTo>
                    <a:lnTo>
                      <a:pt x="5549" y="1011"/>
                    </a:lnTo>
                    <a:lnTo>
                      <a:pt x="5521" y="944"/>
                    </a:lnTo>
                    <a:lnTo>
                      <a:pt x="5521" y="883"/>
                    </a:lnTo>
                    <a:lnTo>
                      <a:pt x="5521" y="831"/>
                    </a:lnTo>
                    <a:lnTo>
                      <a:pt x="5518" y="787"/>
                    </a:lnTo>
                    <a:lnTo>
                      <a:pt x="5514" y="752"/>
                    </a:lnTo>
                    <a:lnTo>
                      <a:pt x="5505" y="722"/>
                    </a:lnTo>
                    <a:lnTo>
                      <a:pt x="5493" y="698"/>
                    </a:lnTo>
                    <a:lnTo>
                      <a:pt x="5477" y="679"/>
                    </a:lnTo>
                    <a:lnTo>
                      <a:pt x="5453" y="666"/>
                    </a:lnTo>
                    <a:lnTo>
                      <a:pt x="5423" y="657"/>
                    </a:lnTo>
                    <a:lnTo>
                      <a:pt x="5388" y="652"/>
                    </a:lnTo>
                    <a:lnTo>
                      <a:pt x="5342" y="648"/>
                    </a:lnTo>
                    <a:lnTo>
                      <a:pt x="5288" y="646"/>
                    </a:lnTo>
                    <a:lnTo>
                      <a:pt x="5225" y="646"/>
                    </a:lnTo>
                    <a:lnTo>
                      <a:pt x="5149" y="648"/>
                    </a:lnTo>
                    <a:lnTo>
                      <a:pt x="5064" y="648"/>
                    </a:lnTo>
                    <a:lnTo>
                      <a:pt x="4966" y="648"/>
                    </a:lnTo>
                    <a:lnTo>
                      <a:pt x="5073" y="604"/>
                    </a:lnTo>
                    <a:lnTo>
                      <a:pt x="5121" y="579"/>
                    </a:lnTo>
                    <a:lnTo>
                      <a:pt x="5162" y="548"/>
                    </a:lnTo>
                    <a:lnTo>
                      <a:pt x="5196" y="511"/>
                    </a:lnTo>
                    <a:lnTo>
                      <a:pt x="5220" y="470"/>
                    </a:lnTo>
                    <a:lnTo>
                      <a:pt x="5238" y="424"/>
                    </a:lnTo>
                    <a:lnTo>
                      <a:pt x="5245" y="374"/>
                    </a:lnTo>
                    <a:lnTo>
                      <a:pt x="5247" y="322"/>
                    </a:lnTo>
                    <a:lnTo>
                      <a:pt x="5238" y="268"/>
                    </a:lnTo>
                    <a:lnTo>
                      <a:pt x="5220" y="215"/>
                    </a:lnTo>
                    <a:lnTo>
                      <a:pt x="5194" y="159"/>
                    </a:lnTo>
                    <a:lnTo>
                      <a:pt x="5157" y="103"/>
                    </a:lnTo>
                    <a:lnTo>
                      <a:pt x="5109" y="50"/>
                    </a:lnTo>
                    <a:lnTo>
                      <a:pt x="5051" y="0"/>
                    </a:lnTo>
                    <a:lnTo>
                      <a:pt x="5777" y="0"/>
                    </a:lnTo>
                    <a:lnTo>
                      <a:pt x="5836" y="3"/>
                    </a:lnTo>
                    <a:lnTo>
                      <a:pt x="5890" y="20"/>
                    </a:lnTo>
                    <a:lnTo>
                      <a:pt x="5941" y="44"/>
                    </a:lnTo>
                    <a:lnTo>
                      <a:pt x="5986" y="76"/>
                    </a:lnTo>
                    <a:lnTo>
                      <a:pt x="6027" y="115"/>
                    </a:lnTo>
                    <a:lnTo>
                      <a:pt x="6058" y="161"/>
                    </a:lnTo>
                    <a:lnTo>
                      <a:pt x="6082" y="211"/>
                    </a:lnTo>
                    <a:lnTo>
                      <a:pt x="6097" y="266"/>
                    </a:lnTo>
                    <a:lnTo>
                      <a:pt x="6102" y="324"/>
                    </a:lnTo>
                    <a:lnTo>
                      <a:pt x="6102" y="3771"/>
                    </a:lnTo>
                    <a:lnTo>
                      <a:pt x="6097" y="3830"/>
                    </a:lnTo>
                    <a:lnTo>
                      <a:pt x="6082" y="3884"/>
                    </a:lnTo>
                    <a:lnTo>
                      <a:pt x="6058" y="3936"/>
                    </a:lnTo>
                    <a:lnTo>
                      <a:pt x="6027" y="3980"/>
                    </a:lnTo>
                    <a:lnTo>
                      <a:pt x="5986" y="4021"/>
                    </a:lnTo>
                    <a:lnTo>
                      <a:pt x="5941" y="4052"/>
                    </a:lnTo>
                    <a:lnTo>
                      <a:pt x="5890" y="4076"/>
                    </a:lnTo>
                    <a:lnTo>
                      <a:pt x="5836" y="4091"/>
                    </a:lnTo>
                    <a:lnTo>
                      <a:pt x="5777" y="4097"/>
                    </a:lnTo>
                    <a:lnTo>
                      <a:pt x="3619" y="4097"/>
                    </a:lnTo>
                    <a:lnTo>
                      <a:pt x="3909" y="4797"/>
                    </a:lnTo>
                    <a:lnTo>
                      <a:pt x="4042" y="4797"/>
                    </a:lnTo>
                    <a:lnTo>
                      <a:pt x="4091" y="4802"/>
                    </a:lnTo>
                    <a:lnTo>
                      <a:pt x="4135" y="4817"/>
                    </a:lnTo>
                    <a:lnTo>
                      <a:pt x="4174" y="4843"/>
                    </a:lnTo>
                    <a:lnTo>
                      <a:pt x="4207" y="4875"/>
                    </a:lnTo>
                    <a:lnTo>
                      <a:pt x="4231" y="4913"/>
                    </a:lnTo>
                    <a:lnTo>
                      <a:pt x="4248" y="4958"/>
                    </a:lnTo>
                    <a:lnTo>
                      <a:pt x="4253" y="5006"/>
                    </a:lnTo>
                    <a:lnTo>
                      <a:pt x="4248" y="5054"/>
                    </a:lnTo>
                    <a:lnTo>
                      <a:pt x="4231" y="5099"/>
                    </a:lnTo>
                    <a:lnTo>
                      <a:pt x="4207" y="5138"/>
                    </a:lnTo>
                    <a:lnTo>
                      <a:pt x="4174" y="5169"/>
                    </a:lnTo>
                    <a:lnTo>
                      <a:pt x="4135" y="5195"/>
                    </a:lnTo>
                    <a:lnTo>
                      <a:pt x="4091" y="5210"/>
                    </a:lnTo>
                    <a:lnTo>
                      <a:pt x="4042" y="5215"/>
                    </a:lnTo>
                    <a:lnTo>
                      <a:pt x="2060" y="5215"/>
                    </a:lnTo>
                    <a:lnTo>
                      <a:pt x="2012" y="5210"/>
                    </a:lnTo>
                    <a:lnTo>
                      <a:pt x="1968" y="5195"/>
                    </a:lnTo>
                    <a:lnTo>
                      <a:pt x="1929" y="5169"/>
                    </a:lnTo>
                    <a:lnTo>
                      <a:pt x="1895" y="5138"/>
                    </a:lnTo>
                    <a:lnTo>
                      <a:pt x="1871" y="5099"/>
                    </a:lnTo>
                    <a:lnTo>
                      <a:pt x="1855" y="5054"/>
                    </a:lnTo>
                    <a:lnTo>
                      <a:pt x="1849" y="5006"/>
                    </a:lnTo>
                    <a:lnTo>
                      <a:pt x="1855" y="4958"/>
                    </a:lnTo>
                    <a:lnTo>
                      <a:pt x="1871" y="4913"/>
                    </a:lnTo>
                    <a:lnTo>
                      <a:pt x="1895" y="4875"/>
                    </a:lnTo>
                    <a:lnTo>
                      <a:pt x="1929" y="4843"/>
                    </a:lnTo>
                    <a:lnTo>
                      <a:pt x="1968" y="4817"/>
                    </a:lnTo>
                    <a:lnTo>
                      <a:pt x="2012" y="4802"/>
                    </a:lnTo>
                    <a:lnTo>
                      <a:pt x="2060" y="4797"/>
                    </a:lnTo>
                    <a:lnTo>
                      <a:pt x="2193" y="4797"/>
                    </a:lnTo>
                    <a:lnTo>
                      <a:pt x="2484" y="4097"/>
                    </a:lnTo>
                    <a:lnTo>
                      <a:pt x="326" y="4097"/>
                    </a:lnTo>
                    <a:lnTo>
                      <a:pt x="267" y="4091"/>
                    </a:lnTo>
                    <a:lnTo>
                      <a:pt x="213" y="4076"/>
                    </a:lnTo>
                    <a:lnTo>
                      <a:pt x="161" y="4052"/>
                    </a:lnTo>
                    <a:lnTo>
                      <a:pt x="117" y="4021"/>
                    </a:lnTo>
                    <a:lnTo>
                      <a:pt x="76" y="3980"/>
                    </a:lnTo>
                    <a:lnTo>
                      <a:pt x="44" y="3936"/>
                    </a:lnTo>
                    <a:lnTo>
                      <a:pt x="20" y="3884"/>
                    </a:lnTo>
                    <a:lnTo>
                      <a:pt x="6" y="3830"/>
                    </a:lnTo>
                    <a:lnTo>
                      <a:pt x="0" y="3771"/>
                    </a:lnTo>
                    <a:lnTo>
                      <a:pt x="0" y="2374"/>
                    </a:lnTo>
                    <a:lnTo>
                      <a:pt x="0" y="324"/>
                    </a:lnTo>
                    <a:lnTo>
                      <a:pt x="6" y="266"/>
                    </a:lnTo>
                    <a:lnTo>
                      <a:pt x="20" y="211"/>
                    </a:lnTo>
                    <a:lnTo>
                      <a:pt x="44" y="161"/>
                    </a:lnTo>
                    <a:lnTo>
                      <a:pt x="76" y="115"/>
                    </a:lnTo>
                    <a:lnTo>
                      <a:pt x="117" y="76"/>
                    </a:lnTo>
                    <a:lnTo>
                      <a:pt x="161" y="44"/>
                    </a:lnTo>
                    <a:lnTo>
                      <a:pt x="213" y="20"/>
                    </a:lnTo>
                    <a:lnTo>
                      <a:pt x="267" y="3"/>
                    </a:lnTo>
                    <a:lnTo>
                      <a:pt x="326" y="0"/>
                    </a:lnTo>
                    <a:close/>
                  </a:path>
                </a:pathLst>
              </a:custGeom>
              <a:no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81717"/>
                  </a:solidFill>
                  <a:effectLst/>
                  <a:uLnTx/>
                  <a:uFillTx/>
                  <a:latin typeface="Calibri"/>
                  <a:ea typeface="Calibri"/>
                  <a:cs typeface="Calibri"/>
                  <a:sym typeface="Calibri"/>
                </a:endParaRPr>
              </a:p>
            </p:txBody>
          </p:sp>
          <p:sp>
            <p:nvSpPr>
              <p:cNvPr id="78" name="Google Shape;238;p31">
                <a:extLst>
                  <a:ext uri="{FF2B5EF4-FFF2-40B4-BE49-F238E27FC236}">
                    <a16:creationId xmlns:a16="http://schemas.microsoft.com/office/drawing/2014/main" xmlns="" id="{AFAF9609-D3CC-4D96-BF1E-D8F4A64A159C}"/>
                  </a:ext>
                </a:extLst>
              </p:cNvPr>
              <p:cNvSpPr/>
              <p:nvPr/>
            </p:nvSpPr>
            <p:spPr>
              <a:xfrm>
                <a:off x="2399576" y="296449"/>
                <a:ext cx="346379" cy="205576"/>
              </a:xfrm>
              <a:custGeom>
                <a:avLst/>
                <a:gdLst/>
                <a:ahLst/>
                <a:cxnLst/>
                <a:rect l="l" t="t" r="r" b="b"/>
                <a:pathLst>
                  <a:path w="4246" h="2520" extrusionOk="0">
                    <a:moveTo>
                      <a:pt x="3580" y="0"/>
                    </a:moveTo>
                    <a:lnTo>
                      <a:pt x="3630" y="5"/>
                    </a:lnTo>
                    <a:lnTo>
                      <a:pt x="3676" y="18"/>
                    </a:lnTo>
                    <a:lnTo>
                      <a:pt x="3721" y="35"/>
                    </a:lnTo>
                    <a:lnTo>
                      <a:pt x="3761" y="57"/>
                    </a:lnTo>
                    <a:lnTo>
                      <a:pt x="3796" y="81"/>
                    </a:lnTo>
                    <a:lnTo>
                      <a:pt x="3830" y="109"/>
                    </a:lnTo>
                    <a:lnTo>
                      <a:pt x="3857" y="139"/>
                    </a:lnTo>
                    <a:lnTo>
                      <a:pt x="3882" y="168"/>
                    </a:lnTo>
                    <a:lnTo>
                      <a:pt x="3898" y="200"/>
                    </a:lnTo>
                    <a:lnTo>
                      <a:pt x="3911" y="229"/>
                    </a:lnTo>
                    <a:lnTo>
                      <a:pt x="3917" y="257"/>
                    </a:lnTo>
                    <a:lnTo>
                      <a:pt x="3915" y="283"/>
                    </a:lnTo>
                    <a:lnTo>
                      <a:pt x="3907" y="307"/>
                    </a:lnTo>
                    <a:lnTo>
                      <a:pt x="3893" y="326"/>
                    </a:lnTo>
                    <a:lnTo>
                      <a:pt x="3869" y="340"/>
                    </a:lnTo>
                    <a:lnTo>
                      <a:pt x="3785" y="374"/>
                    </a:lnTo>
                    <a:lnTo>
                      <a:pt x="3709" y="405"/>
                    </a:lnTo>
                    <a:lnTo>
                      <a:pt x="3643" y="431"/>
                    </a:lnTo>
                    <a:lnTo>
                      <a:pt x="3584" y="455"/>
                    </a:lnTo>
                    <a:lnTo>
                      <a:pt x="3532" y="477"/>
                    </a:lnTo>
                    <a:lnTo>
                      <a:pt x="3487" y="496"/>
                    </a:lnTo>
                    <a:lnTo>
                      <a:pt x="3450" y="515"/>
                    </a:lnTo>
                    <a:lnTo>
                      <a:pt x="3421" y="533"/>
                    </a:lnTo>
                    <a:lnTo>
                      <a:pt x="3397" y="552"/>
                    </a:lnTo>
                    <a:lnTo>
                      <a:pt x="3378" y="572"/>
                    </a:lnTo>
                    <a:lnTo>
                      <a:pt x="3367" y="592"/>
                    </a:lnTo>
                    <a:lnTo>
                      <a:pt x="3360" y="615"/>
                    </a:lnTo>
                    <a:lnTo>
                      <a:pt x="3358" y="640"/>
                    </a:lnTo>
                    <a:lnTo>
                      <a:pt x="3361" y="668"/>
                    </a:lnTo>
                    <a:lnTo>
                      <a:pt x="3369" y="702"/>
                    </a:lnTo>
                    <a:lnTo>
                      <a:pt x="3382" y="739"/>
                    </a:lnTo>
                    <a:lnTo>
                      <a:pt x="3398" y="781"/>
                    </a:lnTo>
                    <a:lnTo>
                      <a:pt x="3419" y="829"/>
                    </a:lnTo>
                    <a:lnTo>
                      <a:pt x="3441" y="883"/>
                    </a:lnTo>
                    <a:lnTo>
                      <a:pt x="3469" y="946"/>
                    </a:lnTo>
                    <a:lnTo>
                      <a:pt x="3498" y="1015"/>
                    </a:lnTo>
                    <a:lnTo>
                      <a:pt x="3513" y="1044"/>
                    </a:lnTo>
                    <a:lnTo>
                      <a:pt x="3535" y="1068"/>
                    </a:lnTo>
                    <a:lnTo>
                      <a:pt x="3561" y="1087"/>
                    </a:lnTo>
                    <a:lnTo>
                      <a:pt x="3591" y="1098"/>
                    </a:lnTo>
                    <a:lnTo>
                      <a:pt x="3622" y="1104"/>
                    </a:lnTo>
                    <a:lnTo>
                      <a:pt x="3656" y="1102"/>
                    </a:lnTo>
                    <a:lnTo>
                      <a:pt x="3687" y="1092"/>
                    </a:lnTo>
                    <a:lnTo>
                      <a:pt x="4109" y="916"/>
                    </a:lnTo>
                    <a:lnTo>
                      <a:pt x="4139" y="911"/>
                    </a:lnTo>
                    <a:lnTo>
                      <a:pt x="4165" y="913"/>
                    </a:lnTo>
                    <a:lnTo>
                      <a:pt x="4187" y="926"/>
                    </a:lnTo>
                    <a:lnTo>
                      <a:pt x="4207" y="946"/>
                    </a:lnTo>
                    <a:lnTo>
                      <a:pt x="4222" y="974"/>
                    </a:lnTo>
                    <a:lnTo>
                      <a:pt x="4235" y="1007"/>
                    </a:lnTo>
                    <a:lnTo>
                      <a:pt x="4242" y="1044"/>
                    </a:lnTo>
                    <a:lnTo>
                      <a:pt x="4246" y="1087"/>
                    </a:lnTo>
                    <a:lnTo>
                      <a:pt x="4244" y="1131"/>
                    </a:lnTo>
                    <a:lnTo>
                      <a:pt x="4237" y="1178"/>
                    </a:lnTo>
                    <a:lnTo>
                      <a:pt x="4226" y="1224"/>
                    </a:lnTo>
                    <a:lnTo>
                      <a:pt x="4207" y="1270"/>
                    </a:lnTo>
                    <a:lnTo>
                      <a:pt x="4183" y="1315"/>
                    </a:lnTo>
                    <a:lnTo>
                      <a:pt x="4152" y="1357"/>
                    </a:lnTo>
                    <a:lnTo>
                      <a:pt x="4113" y="1396"/>
                    </a:lnTo>
                    <a:lnTo>
                      <a:pt x="4069" y="1429"/>
                    </a:lnTo>
                    <a:lnTo>
                      <a:pt x="3993" y="1476"/>
                    </a:lnTo>
                    <a:lnTo>
                      <a:pt x="3926" y="1518"/>
                    </a:lnTo>
                    <a:lnTo>
                      <a:pt x="3865" y="1554"/>
                    </a:lnTo>
                    <a:lnTo>
                      <a:pt x="3808" y="1583"/>
                    </a:lnTo>
                    <a:lnTo>
                      <a:pt x="3756" y="1607"/>
                    </a:lnTo>
                    <a:lnTo>
                      <a:pt x="3706" y="1626"/>
                    </a:lnTo>
                    <a:lnTo>
                      <a:pt x="3658" y="1639"/>
                    </a:lnTo>
                    <a:lnTo>
                      <a:pt x="3609" y="1648"/>
                    </a:lnTo>
                    <a:lnTo>
                      <a:pt x="3563" y="1652"/>
                    </a:lnTo>
                    <a:lnTo>
                      <a:pt x="3513" y="1650"/>
                    </a:lnTo>
                    <a:lnTo>
                      <a:pt x="3463" y="1644"/>
                    </a:lnTo>
                    <a:lnTo>
                      <a:pt x="3408" y="1633"/>
                    </a:lnTo>
                    <a:lnTo>
                      <a:pt x="3348" y="1618"/>
                    </a:lnTo>
                    <a:lnTo>
                      <a:pt x="3282" y="1598"/>
                    </a:lnTo>
                    <a:lnTo>
                      <a:pt x="3210" y="1576"/>
                    </a:lnTo>
                    <a:lnTo>
                      <a:pt x="3130" y="1548"/>
                    </a:lnTo>
                    <a:lnTo>
                      <a:pt x="3041" y="1517"/>
                    </a:lnTo>
                    <a:lnTo>
                      <a:pt x="2941" y="1481"/>
                    </a:lnTo>
                    <a:lnTo>
                      <a:pt x="533" y="2487"/>
                    </a:lnTo>
                    <a:lnTo>
                      <a:pt x="472" y="2507"/>
                    </a:lnTo>
                    <a:lnTo>
                      <a:pt x="413" y="2519"/>
                    </a:lnTo>
                    <a:lnTo>
                      <a:pt x="357" y="2520"/>
                    </a:lnTo>
                    <a:lnTo>
                      <a:pt x="306" y="2515"/>
                    </a:lnTo>
                    <a:lnTo>
                      <a:pt x="256" y="2500"/>
                    </a:lnTo>
                    <a:lnTo>
                      <a:pt x="209" y="2480"/>
                    </a:lnTo>
                    <a:lnTo>
                      <a:pt x="169" y="2454"/>
                    </a:lnTo>
                    <a:lnTo>
                      <a:pt x="130" y="2422"/>
                    </a:lnTo>
                    <a:lnTo>
                      <a:pt x="96" y="2385"/>
                    </a:lnTo>
                    <a:lnTo>
                      <a:pt x="67" y="2344"/>
                    </a:lnTo>
                    <a:lnTo>
                      <a:pt x="43" y="2302"/>
                    </a:lnTo>
                    <a:lnTo>
                      <a:pt x="24" y="2256"/>
                    </a:lnTo>
                    <a:lnTo>
                      <a:pt x="11" y="2207"/>
                    </a:lnTo>
                    <a:lnTo>
                      <a:pt x="2" y="2157"/>
                    </a:lnTo>
                    <a:lnTo>
                      <a:pt x="0" y="2107"/>
                    </a:lnTo>
                    <a:lnTo>
                      <a:pt x="6" y="2057"/>
                    </a:lnTo>
                    <a:lnTo>
                      <a:pt x="17" y="2009"/>
                    </a:lnTo>
                    <a:lnTo>
                      <a:pt x="35" y="1963"/>
                    </a:lnTo>
                    <a:lnTo>
                      <a:pt x="59" y="1917"/>
                    </a:lnTo>
                    <a:lnTo>
                      <a:pt x="93" y="1876"/>
                    </a:lnTo>
                    <a:lnTo>
                      <a:pt x="132" y="1839"/>
                    </a:lnTo>
                    <a:lnTo>
                      <a:pt x="180" y="1805"/>
                    </a:lnTo>
                    <a:lnTo>
                      <a:pt x="237" y="1776"/>
                    </a:lnTo>
                    <a:lnTo>
                      <a:pt x="2645" y="772"/>
                    </a:lnTo>
                    <a:lnTo>
                      <a:pt x="2677" y="703"/>
                    </a:lnTo>
                    <a:lnTo>
                      <a:pt x="2708" y="637"/>
                    </a:lnTo>
                    <a:lnTo>
                      <a:pt x="2738" y="572"/>
                    </a:lnTo>
                    <a:lnTo>
                      <a:pt x="2767" y="511"/>
                    </a:lnTo>
                    <a:lnTo>
                      <a:pt x="2797" y="452"/>
                    </a:lnTo>
                    <a:lnTo>
                      <a:pt x="2828" y="394"/>
                    </a:lnTo>
                    <a:lnTo>
                      <a:pt x="2862" y="342"/>
                    </a:lnTo>
                    <a:lnTo>
                      <a:pt x="2897" y="292"/>
                    </a:lnTo>
                    <a:lnTo>
                      <a:pt x="2934" y="246"/>
                    </a:lnTo>
                    <a:lnTo>
                      <a:pt x="2976" y="203"/>
                    </a:lnTo>
                    <a:lnTo>
                      <a:pt x="3023" y="164"/>
                    </a:lnTo>
                    <a:lnTo>
                      <a:pt x="3075" y="129"/>
                    </a:lnTo>
                    <a:lnTo>
                      <a:pt x="3132" y="102"/>
                    </a:lnTo>
                    <a:lnTo>
                      <a:pt x="3197" y="76"/>
                    </a:lnTo>
                    <a:lnTo>
                      <a:pt x="3267" y="57"/>
                    </a:lnTo>
                    <a:lnTo>
                      <a:pt x="3476" y="9"/>
                    </a:lnTo>
                    <a:lnTo>
                      <a:pt x="3530" y="0"/>
                    </a:lnTo>
                    <a:lnTo>
                      <a:pt x="3580" y="0"/>
                    </a:lnTo>
                    <a:close/>
                  </a:path>
                </a:pathLst>
              </a:custGeom>
              <a:noFill/>
              <a:ln w="19050" cap="flat" cmpd="sng">
                <a:solidFill>
                  <a:schemeClr val="tx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81717"/>
                  </a:solidFill>
                  <a:effectLst/>
                  <a:uLnTx/>
                  <a:uFillTx/>
                  <a:latin typeface="Calibri"/>
                  <a:ea typeface="Calibri"/>
                  <a:cs typeface="Calibri"/>
                  <a:sym typeface="Calibri"/>
                </a:endParaRPr>
              </a:p>
            </p:txBody>
          </p:sp>
        </p:grpSp>
      </p:grpSp>
      <p:grpSp>
        <p:nvGrpSpPr>
          <p:cNvPr id="72" name="Groupe 71">
            <a:extLst>
              <a:ext uri="{FF2B5EF4-FFF2-40B4-BE49-F238E27FC236}">
                <a16:creationId xmlns:a16="http://schemas.microsoft.com/office/drawing/2014/main" xmlns="" id="{C9826D7B-FFD8-4DE0-BB5B-ADD00EB7E446}"/>
              </a:ext>
            </a:extLst>
          </p:cNvPr>
          <p:cNvGrpSpPr/>
          <p:nvPr/>
        </p:nvGrpSpPr>
        <p:grpSpPr>
          <a:xfrm>
            <a:off x="7582965" y="4079484"/>
            <a:ext cx="510067" cy="660156"/>
            <a:chOff x="2260897" y="224206"/>
            <a:chExt cx="510067" cy="660156"/>
          </a:xfrm>
        </p:grpSpPr>
        <p:sp>
          <p:nvSpPr>
            <p:cNvPr id="73" name="Google Shape;236;p31">
              <a:extLst>
                <a:ext uri="{FF2B5EF4-FFF2-40B4-BE49-F238E27FC236}">
                  <a16:creationId xmlns:a16="http://schemas.microsoft.com/office/drawing/2014/main" xmlns="" id="{5B158CDB-CCC1-4CB0-8178-31B5D87FFFD7}"/>
                </a:ext>
              </a:extLst>
            </p:cNvPr>
            <p:cNvSpPr/>
            <p:nvPr/>
          </p:nvSpPr>
          <p:spPr>
            <a:xfrm>
              <a:off x="2319820" y="224206"/>
              <a:ext cx="260386" cy="218166"/>
            </a:xfrm>
            <a:custGeom>
              <a:avLst/>
              <a:gdLst/>
              <a:ahLst/>
              <a:cxnLst/>
              <a:rect l="l" t="t" r="r" b="b"/>
              <a:pathLst>
                <a:path w="2727" h="2283" extrusionOk="0">
                  <a:moveTo>
                    <a:pt x="1263" y="0"/>
                  </a:moveTo>
                  <a:lnTo>
                    <a:pt x="1322" y="1"/>
                  </a:lnTo>
                  <a:lnTo>
                    <a:pt x="1392" y="1"/>
                  </a:lnTo>
                  <a:lnTo>
                    <a:pt x="1474" y="3"/>
                  </a:lnTo>
                  <a:lnTo>
                    <a:pt x="1568" y="3"/>
                  </a:lnTo>
                  <a:lnTo>
                    <a:pt x="1598" y="7"/>
                  </a:lnTo>
                  <a:lnTo>
                    <a:pt x="1624" y="16"/>
                  </a:lnTo>
                  <a:lnTo>
                    <a:pt x="1642" y="31"/>
                  </a:lnTo>
                  <a:lnTo>
                    <a:pt x="1657" y="51"/>
                  </a:lnTo>
                  <a:lnTo>
                    <a:pt x="1668" y="75"/>
                  </a:lnTo>
                  <a:lnTo>
                    <a:pt x="1675" y="103"/>
                  </a:lnTo>
                  <a:lnTo>
                    <a:pt x="1679" y="133"/>
                  </a:lnTo>
                  <a:lnTo>
                    <a:pt x="1683" y="166"/>
                  </a:lnTo>
                  <a:lnTo>
                    <a:pt x="1683" y="201"/>
                  </a:lnTo>
                  <a:lnTo>
                    <a:pt x="1681" y="237"/>
                  </a:lnTo>
                  <a:lnTo>
                    <a:pt x="1681" y="274"/>
                  </a:lnTo>
                  <a:lnTo>
                    <a:pt x="1679" y="309"/>
                  </a:lnTo>
                  <a:lnTo>
                    <a:pt x="1679" y="344"/>
                  </a:lnTo>
                  <a:lnTo>
                    <a:pt x="1774" y="379"/>
                  </a:lnTo>
                  <a:lnTo>
                    <a:pt x="1864" y="422"/>
                  </a:lnTo>
                  <a:lnTo>
                    <a:pt x="1907" y="379"/>
                  </a:lnTo>
                  <a:lnTo>
                    <a:pt x="1942" y="342"/>
                  </a:lnTo>
                  <a:lnTo>
                    <a:pt x="1975" y="311"/>
                  </a:lnTo>
                  <a:lnTo>
                    <a:pt x="2003" y="283"/>
                  </a:lnTo>
                  <a:lnTo>
                    <a:pt x="2027" y="261"/>
                  </a:lnTo>
                  <a:lnTo>
                    <a:pt x="2051" y="244"/>
                  </a:lnTo>
                  <a:lnTo>
                    <a:pt x="2072" y="231"/>
                  </a:lnTo>
                  <a:lnTo>
                    <a:pt x="2092" y="226"/>
                  </a:lnTo>
                  <a:lnTo>
                    <a:pt x="2112" y="226"/>
                  </a:lnTo>
                  <a:lnTo>
                    <a:pt x="2133" y="229"/>
                  </a:lnTo>
                  <a:lnTo>
                    <a:pt x="2155" y="240"/>
                  </a:lnTo>
                  <a:lnTo>
                    <a:pt x="2181" y="257"/>
                  </a:lnTo>
                  <a:lnTo>
                    <a:pt x="2207" y="279"/>
                  </a:lnTo>
                  <a:lnTo>
                    <a:pt x="2238" y="309"/>
                  </a:lnTo>
                  <a:lnTo>
                    <a:pt x="2273" y="344"/>
                  </a:lnTo>
                  <a:lnTo>
                    <a:pt x="2314" y="385"/>
                  </a:lnTo>
                  <a:lnTo>
                    <a:pt x="2358" y="431"/>
                  </a:lnTo>
                  <a:lnTo>
                    <a:pt x="2412" y="485"/>
                  </a:lnTo>
                  <a:lnTo>
                    <a:pt x="2471" y="546"/>
                  </a:lnTo>
                  <a:lnTo>
                    <a:pt x="2494" y="574"/>
                  </a:lnTo>
                  <a:lnTo>
                    <a:pt x="2503" y="603"/>
                  </a:lnTo>
                  <a:lnTo>
                    <a:pt x="2503" y="631"/>
                  </a:lnTo>
                  <a:lnTo>
                    <a:pt x="2495" y="661"/>
                  </a:lnTo>
                  <a:lnTo>
                    <a:pt x="2479" y="690"/>
                  </a:lnTo>
                  <a:lnTo>
                    <a:pt x="2457" y="720"/>
                  </a:lnTo>
                  <a:lnTo>
                    <a:pt x="2431" y="750"/>
                  </a:lnTo>
                  <a:lnTo>
                    <a:pt x="2401" y="777"/>
                  </a:lnTo>
                  <a:lnTo>
                    <a:pt x="2370" y="807"/>
                  </a:lnTo>
                  <a:lnTo>
                    <a:pt x="2338" y="837"/>
                  </a:lnTo>
                  <a:lnTo>
                    <a:pt x="2308" y="866"/>
                  </a:lnTo>
                  <a:lnTo>
                    <a:pt x="2351" y="957"/>
                  </a:lnTo>
                  <a:lnTo>
                    <a:pt x="2386" y="1052"/>
                  </a:lnTo>
                  <a:lnTo>
                    <a:pt x="2453" y="1052"/>
                  </a:lnTo>
                  <a:lnTo>
                    <a:pt x="2510" y="1050"/>
                  </a:lnTo>
                  <a:lnTo>
                    <a:pt x="2558" y="1050"/>
                  </a:lnTo>
                  <a:lnTo>
                    <a:pt x="2601" y="1052"/>
                  </a:lnTo>
                  <a:lnTo>
                    <a:pt x="2634" y="1055"/>
                  </a:lnTo>
                  <a:lnTo>
                    <a:pt x="2664" y="1063"/>
                  </a:lnTo>
                  <a:lnTo>
                    <a:pt x="2684" y="1076"/>
                  </a:lnTo>
                  <a:lnTo>
                    <a:pt x="2701" y="1092"/>
                  </a:lnTo>
                  <a:lnTo>
                    <a:pt x="2714" y="1116"/>
                  </a:lnTo>
                  <a:lnTo>
                    <a:pt x="2721" y="1148"/>
                  </a:lnTo>
                  <a:lnTo>
                    <a:pt x="2725" y="1187"/>
                  </a:lnTo>
                  <a:lnTo>
                    <a:pt x="2727" y="1235"/>
                  </a:lnTo>
                  <a:lnTo>
                    <a:pt x="2070" y="1509"/>
                  </a:lnTo>
                  <a:lnTo>
                    <a:pt x="2083" y="1418"/>
                  </a:lnTo>
                  <a:lnTo>
                    <a:pt x="2085" y="1329"/>
                  </a:lnTo>
                  <a:lnTo>
                    <a:pt x="2075" y="1244"/>
                  </a:lnTo>
                  <a:lnTo>
                    <a:pt x="2055" y="1163"/>
                  </a:lnTo>
                  <a:lnTo>
                    <a:pt x="2027" y="1083"/>
                  </a:lnTo>
                  <a:lnTo>
                    <a:pt x="1990" y="1009"/>
                  </a:lnTo>
                  <a:lnTo>
                    <a:pt x="1944" y="939"/>
                  </a:lnTo>
                  <a:lnTo>
                    <a:pt x="1892" y="876"/>
                  </a:lnTo>
                  <a:lnTo>
                    <a:pt x="1833" y="818"/>
                  </a:lnTo>
                  <a:lnTo>
                    <a:pt x="1766" y="768"/>
                  </a:lnTo>
                  <a:lnTo>
                    <a:pt x="1696" y="726"/>
                  </a:lnTo>
                  <a:lnTo>
                    <a:pt x="1618" y="692"/>
                  </a:lnTo>
                  <a:lnTo>
                    <a:pt x="1539" y="666"/>
                  </a:lnTo>
                  <a:lnTo>
                    <a:pt x="1453" y="652"/>
                  </a:lnTo>
                  <a:lnTo>
                    <a:pt x="1365" y="646"/>
                  </a:lnTo>
                  <a:lnTo>
                    <a:pt x="1276" y="652"/>
                  </a:lnTo>
                  <a:lnTo>
                    <a:pt x="1189" y="668"/>
                  </a:lnTo>
                  <a:lnTo>
                    <a:pt x="1105" y="694"/>
                  </a:lnTo>
                  <a:lnTo>
                    <a:pt x="1028" y="731"/>
                  </a:lnTo>
                  <a:lnTo>
                    <a:pt x="954" y="776"/>
                  </a:lnTo>
                  <a:lnTo>
                    <a:pt x="887" y="827"/>
                  </a:lnTo>
                  <a:lnTo>
                    <a:pt x="828" y="889"/>
                  </a:lnTo>
                  <a:lnTo>
                    <a:pt x="774" y="955"/>
                  </a:lnTo>
                  <a:lnTo>
                    <a:pt x="730" y="1027"/>
                  </a:lnTo>
                  <a:lnTo>
                    <a:pt x="694" y="1105"/>
                  </a:lnTo>
                  <a:lnTo>
                    <a:pt x="669" y="1189"/>
                  </a:lnTo>
                  <a:lnTo>
                    <a:pt x="652" y="1276"/>
                  </a:lnTo>
                  <a:lnTo>
                    <a:pt x="646" y="1366"/>
                  </a:lnTo>
                  <a:lnTo>
                    <a:pt x="650" y="1448"/>
                  </a:lnTo>
                  <a:lnTo>
                    <a:pt x="665" y="1528"/>
                  </a:lnTo>
                  <a:lnTo>
                    <a:pt x="687" y="1605"/>
                  </a:lnTo>
                  <a:lnTo>
                    <a:pt x="717" y="1678"/>
                  </a:lnTo>
                  <a:lnTo>
                    <a:pt x="756" y="1746"/>
                  </a:lnTo>
                  <a:lnTo>
                    <a:pt x="800" y="1809"/>
                  </a:lnTo>
                  <a:lnTo>
                    <a:pt x="850" y="1868"/>
                  </a:lnTo>
                  <a:lnTo>
                    <a:pt x="907" y="1920"/>
                  </a:lnTo>
                  <a:lnTo>
                    <a:pt x="970" y="1967"/>
                  </a:lnTo>
                  <a:lnTo>
                    <a:pt x="889" y="2000"/>
                  </a:lnTo>
                  <a:lnTo>
                    <a:pt x="817" y="2030"/>
                  </a:lnTo>
                  <a:lnTo>
                    <a:pt x="752" y="2055"/>
                  </a:lnTo>
                  <a:lnTo>
                    <a:pt x="693" y="2080"/>
                  </a:lnTo>
                  <a:lnTo>
                    <a:pt x="641" y="2102"/>
                  </a:lnTo>
                  <a:lnTo>
                    <a:pt x="593" y="2122"/>
                  </a:lnTo>
                  <a:lnTo>
                    <a:pt x="550" y="2141"/>
                  </a:lnTo>
                  <a:lnTo>
                    <a:pt x="511" y="2161"/>
                  </a:lnTo>
                  <a:lnTo>
                    <a:pt x="478" y="2181"/>
                  </a:lnTo>
                  <a:lnTo>
                    <a:pt x="445" y="2204"/>
                  </a:lnTo>
                  <a:lnTo>
                    <a:pt x="413" y="2226"/>
                  </a:lnTo>
                  <a:lnTo>
                    <a:pt x="384" y="2254"/>
                  </a:lnTo>
                  <a:lnTo>
                    <a:pt x="356" y="2283"/>
                  </a:lnTo>
                  <a:lnTo>
                    <a:pt x="315" y="2242"/>
                  </a:lnTo>
                  <a:lnTo>
                    <a:pt x="284" y="2209"/>
                  </a:lnTo>
                  <a:lnTo>
                    <a:pt x="258" y="2180"/>
                  </a:lnTo>
                  <a:lnTo>
                    <a:pt x="239" y="2154"/>
                  </a:lnTo>
                  <a:lnTo>
                    <a:pt x="226" y="2130"/>
                  </a:lnTo>
                  <a:lnTo>
                    <a:pt x="223" y="2109"/>
                  </a:lnTo>
                  <a:lnTo>
                    <a:pt x="224" y="2087"/>
                  </a:lnTo>
                  <a:lnTo>
                    <a:pt x="232" y="2067"/>
                  </a:lnTo>
                  <a:lnTo>
                    <a:pt x="248" y="2042"/>
                  </a:lnTo>
                  <a:lnTo>
                    <a:pt x="269" y="2017"/>
                  </a:lnTo>
                  <a:lnTo>
                    <a:pt x="298" y="1987"/>
                  </a:lnTo>
                  <a:lnTo>
                    <a:pt x="334" y="1954"/>
                  </a:lnTo>
                  <a:lnTo>
                    <a:pt x="374" y="1913"/>
                  </a:lnTo>
                  <a:lnTo>
                    <a:pt x="422" y="1867"/>
                  </a:lnTo>
                  <a:lnTo>
                    <a:pt x="378" y="1776"/>
                  </a:lnTo>
                  <a:lnTo>
                    <a:pt x="345" y="1679"/>
                  </a:lnTo>
                  <a:lnTo>
                    <a:pt x="278" y="1681"/>
                  </a:lnTo>
                  <a:lnTo>
                    <a:pt x="223" y="1681"/>
                  </a:lnTo>
                  <a:lnTo>
                    <a:pt x="173" y="1681"/>
                  </a:lnTo>
                  <a:lnTo>
                    <a:pt x="132" y="1679"/>
                  </a:lnTo>
                  <a:lnTo>
                    <a:pt x="99" y="1676"/>
                  </a:lnTo>
                  <a:lnTo>
                    <a:pt x="71" y="1670"/>
                  </a:lnTo>
                  <a:lnTo>
                    <a:pt x="49" y="1659"/>
                  </a:lnTo>
                  <a:lnTo>
                    <a:pt x="32" y="1644"/>
                  </a:lnTo>
                  <a:lnTo>
                    <a:pt x="19" y="1622"/>
                  </a:lnTo>
                  <a:lnTo>
                    <a:pt x="10" y="1596"/>
                  </a:lnTo>
                  <a:lnTo>
                    <a:pt x="4" y="1563"/>
                  </a:lnTo>
                  <a:lnTo>
                    <a:pt x="2" y="1520"/>
                  </a:lnTo>
                  <a:lnTo>
                    <a:pt x="0" y="1470"/>
                  </a:lnTo>
                  <a:lnTo>
                    <a:pt x="0" y="1409"/>
                  </a:lnTo>
                  <a:lnTo>
                    <a:pt x="2" y="1339"/>
                  </a:lnTo>
                  <a:lnTo>
                    <a:pt x="2" y="1257"/>
                  </a:lnTo>
                  <a:lnTo>
                    <a:pt x="4" y="1163"/>
                  </a:lnTo>
                  <a:lnTo>
                    <a:pt x="6" y="1133"/>
                  </a:lnTo>
                  <a:lnTo>
                    <a:pt x="17" y="1107"/>
                  </a:lnTo>
                  <a:lnTo>
                    <a:pt x="32" y="1089"/>
                  </a:lnTo>
                  <a:lnTo>
                    <a:pt x="50" y="1074"/>
                  </a:lnTo>
                  <a:lnTo>
                    <a:pt x="74" y="1063"/>
                  </a:lnTo>
                  <a:lnTo>
                    <a:pt x="102" y="1055"/>
                  </a:lnTo>
                  <a:lnTo>
                    <a:pt x="134" y="1052"/>
                  </a:lnTo>
                  <a:lnTo>
                    <a:pt x="167" y="1048"/>
                  </a:lnTo>
                  <a:lnTo>
                    <a:pt x="200" y="1048"/>
                  </a:lnTo>
                  <a:lnTo>
                    <a:pt x="237" y="1048"/>
                  </a:lnTo>
                  <a:lnTo>
                    <a:pt x="272" y="1050"/>
                  </a:lnTo>
                  <a:lnTo>
                    <a:pt x="310" y="1052"/>
                  </a:lnTo>
                  <a:lnTo>
                    <a:pt x="345" y="1052"/>
                  </a:lnTo>
                  <a:lnTo>
                    <a:pt x="378" y="957"/>
                  </a:lnTo>
                  <a:lnTo>
                    <a:pt x="422" y="866"/>
                  </a:lnTo>
                  <a:lnTo>
                    <a:pt x="380" y="824"/>
                  </a:lnTo>
                  <a:lnTo>
                    <a:pt x="343" y="789"/>
                  </a:lnTo>
                  <a:lnTo>
                    <a:pt x="310" y="755"/>
                  </a:lnTo>
                  <a:lnTo>
                    <a:pt x="282" y="727"/>
                  </a:lnTo>
                  <a:lnTo>
                    <a:pt x="261" y="702"/>
                  </a:lnTo>
                  <a:lnTo>
                    <a:pt x="243" y="679"/>
                  </a:lnTo>
                  <a:lnTo>
                    <a:pt x="232" y="657"/>
                  </a:lnTo>
                  <a:lnTo>
                    <a:pt x="226" y="637"/>
                  </a:lnTo>
                  <a:lnTo>
                    <a:pt x="226" y="616"/>
                  </a:lnTo>
                  <a:lnTo>
                    <a:pt x="232" y="596"/>
                  </a:lnTo>
                  <a:lnTo>
                    <a:pt x="241" y="574"/>
                  </a:lnTo>
                  <a:lnTo>
                    <a:pt x="258" y="550"/>
                  </a:lnTo>
                  <a:lnTo>
                    <a:pt x="282" y="522"/>
                  </a:lnTo>
                  <a:lnTo>
                    <a:pt x="310" y="490"/>
                  </a:lnTo>
                  <a:lnTo>
                    <a:pt x="345" y="457"/>
                  </a:lnTo>
                  <a:lnTo>
                    <a:pt x="385" y="416"/>
                  </a:lnTo>
                  <a:lnTo>
                    <a:pt x="432" y="370"/>
                  </a:lnTo>
                  <a:lnTo>
                    <a:pt x="485" y="318"/>
                  </a:lnTo>
                  <a:lnTo>
                    <a:pt x="545" y="259"/>
                  </a:lnTo>
                  <a:lnTo>
                    <a:pt x="574" y="237"/>
                  </a:lnTo>
                  <a:lnTo>
                    <a:pt x="602" y="227"/>
                  </a:lnTo>
                  <a:lnTo>
                    <a:pt x="632" y="227"/>
                  </a:lnTo>
                  <a:lnTo>
                    <a:pt x="661" y="235"/>
                  </a:lnTo>
                  <a:lnTo>
                    <a:pt x="691" y="251"/>
                  </a:lnTo>
                  <a:lnTo>
                    <a:pt x="719" y="274"/>
                  </a:lnTo>
                  <a:lnTo>
                    <a:pt x="748" y="300"/>
                  </a:lnTo>
                  <a:lnTo>
                    <a:pt x="778" y="329"/>
                  </a:lnTo>
                  <a:lnTo>
                    <a:pt x="807" y="361"/>
                  </a:lnTo>
                  <a:lnTo>
                    <a:pt x="837" y="392"/>
                  </a:lnTo>
                  <a:lnTo>
                    <a:pt x="867" y="422"/>
                  </a:lnTo>
                  <a:lnTo>
                    <a:pt x="955" y="379"/>
                  </a:lnTo>
                  <a:lnTo>
                    <a:pt x="1052" y="344"/>
                  </a:lnTo>
                  <a:lnTo>
                    <a:pt x="1052" y="279"/>
                  </a:lnTo>
                  <a:lnTo>
                    <a:pt x="1050" y="222"/>
                  </a:lnTo>
                  <a:lnTo>
                    <a:pt x="1050" y="174"/>
                  </a:lnTo>
                  <a:lnTo>
                    <a:pt x="1052" y="133"/>
                  </a:lnTo>
                  <a:lnTo>
                    <a:pt x="1055" y="98"/>
                  </a:lnTo>
                  <a:lnTo>
                    <a:pt x="1063" y="70"/>
                  </a:lnTo>
                  <a:lnTo>
                    <a:pt x="1072" y="48"/>
                  </a:lnTo>
                  <a:lnTo>
                    <a:pt x="1087" y="31"/>
                  </a:lnTo>
                  <a:lnTo>
                    <a:pt x="1109" y="18"/>
                  </a:lnTo>
                  <a:lnTo>
                    <a:pt x="1135" y="11"/>
                  </a:lnTo>
                  <a:lnTo>
                    <a:pt x="1170" y="5"/>
                  </a:lnTo>
                  <a:lnTo>
                    <a:pt x="1211" y="1"/>
                  </a:lnTo>
                  <a:lnTo>
                    <a:pt x="1263" y="0"/>
                  </a:lnTo>
                  <a:close/>
                </a:path>
              </a:pathLst>
            </a:custGeom>
            <a:noFill/>
            <a:ln w="1905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81717"/>
                </a:solidFill>
                <a:effectLst/>
                <a:uLnTx/>
                <a:uFillTx/>
                <a:latin typeface="Calibri"/>
                <a:ea typeface="Calibri"/>
                <a:cs typeface="Calibri"/>
                <a:sym typeface="Calibri"/>
              </a:endParaRPr>
            </a:p>
          </p:txBody>
        </p:sp>
        <p:grpSp>
          <p:nvGrpSpPr>
            <p:cNvPr id="81" name="Groupe 80">
              <a:extLst>
                <a:ext uri="{FF2B5EF4-FFF2-40B4-BE49-F238E27FC236}">
                  <a16:creationId xmlns:a16="http://schemas.microsoft.com/office/drawing/2014/main" xmlns="" id="{67A74DFF-0A6A-4469-9D1F-CAD752E78C35}"/>
                </a:ext>
              </a:extLst>
            </p:cNvPr>
            <p:cNvGrpSpPr/>
            <p:nvPr/>
          </p:nvGrpSpPr>
          <p:grpSpPr>
            <a:xfrm>
              <a:off x="2260897" y="296449"/>
              <a:ext cx="510067" cy="587913"/>
              <a:chOff x="2260897" y="296449"/>
              <a:chExt cx="510067" cy="587913"/>
            </a:xfrm>
          </p:grpSpPr>
          <p:sp>
            <p:nvSpPr>
              <p:cNvPr id="92" name="Google Shape;235;p31">
                <a:extLst>
                  <a:ext uri="{FF2B5EF4-FFF2-40B4-BE49-F238E27FC236}">
                    <a16:creationId xmlns:a16="http://schemas.microsoft.com/office/drawing/2014/main" xmlns="" id="{4DA8FF8A-002C-47F8-B180-77D53046A1DA}"/>
                  </a:ext>
                </a:extLst>
              </p:cNvPr>
              <p:cNvSpPr/>
              <p:nvPr/>
            </p:nvSpPr>
            <p:spPr>
              <a:xfrm>
                <a:off x="2260897" y="448357"/>
                <a:ext cx="510067" cy="436005"/>
              </a:xfrm>
              <a:custGeom>
                <a:avLst/>
                <a:gdLst/>
                <a:ahLst/>
                <a:cxnLst/>
                <a:rect l="l" t="t" r="r" b="b"/>
                <a:pathLst>
                  <a:path w="6102" h="5215" extrusionOk="0">
                    <a:moveTo>
                      <a:pt x="5220" y="3580"/>
                    </a:moveTo>
                    <a:lnTo>
                      <a:pt x="5179" y="3585"/>
                    </a:lnTo>
                    <a:lnTo>
                      <a:pt x="5142" y="3602"/>
                    </a:lnTo>
                    <a:lnTo>
                      <a:pt x="5112" y="3624"/>
                    </a:lnTo>
                    <a:lnTo>
                      <a:pt x="5088" y="3656"/>
                    </a:lnTo>
                    <a:lnTo>
                      <a:pt x="5073" y="3693"/>
                    </a:lnTo>
                    <a:lnTo>
                      <a:pt x="5068" y="3734"/>
                    </a:lnTo>
                    <a:lnTo>
                      <a:pt x="5073" y="3774"/>
                    </a:lnTo>
                    <a:lnTo>
                      <a:pt x="5088" y="3810"/>
                    </a:lnTo>
                    <a:lnTo>
                      <a:pt x="5112" y="3841"/>
                    </a:lnTo>
                    <a:lnTo>
                      <a:pt x="5142" y="3865"/>
                    </a:lnTo>
                    <a:lnTo>
                      <a:pt x="5179" y="3880"/>
                    </a:lnTo>
                    <a:lnTo>
                      <a:pt x="5220" y="3885"/>
                    </a:lnTo>
                    <a:lnTo>
                      <a:pt x="5260" y="3880"/>
                    </a:lnTo>
                    <a:lnTo>
                      <a:pt x="5297" y="3865"/>
                    </a:lnTo>
                    <a:lnTo>
                      <a:pt x="5327" y="3841"/>
                    </a:lnTo>
                    <a:lnTo>
                      <a:pt x="5351" y="3810"/>
                    </a:lnTo>
                    <a:lnTo>
                      <a:pt x="5368" y="3774"/>
                    </a:lnTo>
                    <a:lnTo>
                      <a:pt x="5371" y="3734"/>
                    </a:lnTo>
                    <a:lnTo>
                      <a:pt x="5368" y="3693"/>
                    </a:lnTo>
                    <a:lnTo>
                      <a:pt x="5351" y="3656"/>
                    </a:lnTo>
                    <a:lnTo>
                      <a:pt x="5327" y="3624"/>
                    </a:lnTo>
                    <a:lnTo>
                      <a:pt x="5297" y="3602"/>
                    </a:lnTo>
                    <a:lnTo>
                      <a:pt x="5260" y="3585"/>
                    </a:lnTo>
                    <a:lnTo>
                      <a:pt x="5220" y="3580"/>
                    </a:lnTo>
                    <a:close/>
                    <a:moveTo>
                      <a:pt x="4724" y="3580"/>
                    </a:moveTo>
                    <a:lnTo>
                      <a:pt x="4683" y="3585"/>
                    </a:lnTo>
                    <a:lnTo>
                      <a:pt x="4648" y="3602"/>
                    </a:lnTo>
                    <a:lnTo>
                      <a:pt x="4616" y="3624"/>
                    </a:lnTo>
                    <a:lnTo>
                      <a:pt x="4592" y="3656"/>
                    </a:lnTo>
                    <a:lnTo>
                      <a:pt x="4577" y="3693"/>
                    </a:lnTo>
                    <a:lnTo>
                      <a:pt x="4572" y="3734"/>
                    </a:lnTo>
                    <a:lnTo>
                      <a:pt x="4577" y="3774"/>
                    </a:lnTo>
                    <a:lnTo>
                      <a:pt x="4592" y="3810"/>
                    </a:lnTo>
                    <a:lnTo>
                      <a:pt x="4616" y="3841"/>
                    </a:lnTo>
                    <a:lnTo>
                      <a:pt x="4648" y="3865"/>
                    </a:lnTo>
                    <a:lnTo>
                      <a:pt x="4683" y="3880"/>
                    </a:lnTo>
                    <a:lnTo>
                      <a:pt x="4724" y="3885"/>
                    </a:lnTo>
                    <a:lnTo>
                      <a:pt x="4764" y="3880"/>
                    </a:lnTo>
                    <a:lnTo>
                      <a:pt x="4801" y="3865"/>
                    </a:lnTo>
                    <a:lnTo>
                      <a:pt x="4831" y="3841"/>
                    </a:lnTo>
                    <a:lnTo>
                      <a:pt x="4855" y="3810"/>
                    </a:lnTo>
                    <a:lnTo>
                      <a:pt x="4872" y="3774"/>
                    </a:lnTo>
                    <a:lnTo>
                      <a:pt x="4877" y="3734"/>
                    </a:lnTo>
                    <a:lnTo>
                      <a:pt x="4872" y="3693"/>
                    </a:lnTo>
                    <a:lnTo>
                      <a:pt x="4855" y="3656"/>
                    </a:lnTo>
                    <a:lnTo>
                      <a:pt x="4831" y="3624"/>
                    </a:lnTo>
                    <a:lnTo>
                      <a:pt x="4801" y="3602"/>
                    </a:lnTo>
                    <a:lnTo>
                      <a:pt x="4764" y="3585"/>
                    </a:lnTo>
                    <a:lnTo>
                      <a:pt x="4724" y="3580"/>
                    </a:lnTo>
                    <a:close/>
                    <a:moveTo>
                      <a:pt x="326" y="0"/>
                    </a:moveTo>
                    <a:lnTo>
                      <a:pt x="790" y="0"/>
                    </a:lnTo>
                    <a:lnTo>
                      <a:pt x="766" y="55"/>
                    </a:lnTo>
                    <a:lnTo>
                      <a:pt x="753" y="115"/>
                    </a:lnTo>
                    <a:lnTo>
                      <a:pt x="751" y="172"/>
                    </a:lnTo>
                    <a:lnTo>
                      <a:pt x="759" y="228"/>
                    </a:lnTo>
                    <a:lnTo>
                      <a:pt x="777" y="281"/>
                    </a:lnTo>
                    <a:lnTo>
                      <a:pt x="805" y="329"/>
                    </a:lnTo>
                    <a:lnTo>
                      <a:pt x="842" y="374"/>
                    </a:lnTo>
                    <a:lnTo>
                      <a:pt x="785" y="379"/>
                    </a:lnTo>
                    <a:lnTo>
                      <a:pt x="731" y="394"/>
                    </a:lnTo>
                    <a:lnTo>
                      <a:pt x="683" y="418"/>
                    </a:lnTo>
                    <a:lnTo>
                      <a:pt x="639" y="448"/>
                    </a:lnTo>
                    <a:lnTo>
                      <a:pt x="602" y="487"/>
                    </a:lnTo>
                    <a:lnTo>
                      <a:pt x="570" y="531"/>
                    </a:lnTo>
                    <a:lnTo>
                      <a:pt x="546" y="579"/>
                    </a:lnTo>
                    <a:lnTo>
                      <a:pt x="531" y="633"/>
                    </a:lnTo>
                    <a:lnTo>
                      <a:pt x="528" y="689"/>
                    </a:lnTo>
                    <a:lnTo>
                      <a:pt x="526" y="779"/>
                    </a:lnTo>
                    <a:lnTo>
                      <a:pt x="526" y="859"/>
                    </a:lnTo>
                    <a:lnTo>
                      <a:pt x="524" y="928"/>
                    </a:lnTo>
                    <a:lnTo>
                      <a:pt x="524" y="989"/>
                    </a:lnTo>
                    <a:lnTo>
                      <a:pt x="524" y="1042"/>
                    </a:lnTo>
                    <a:lnTo>
                      <a:pt x="526" y="1091"/>
                    </a:lnTo>
                    <a:lnTo>
                      <a:pt x="529" y="1133"/>
                    </a:lnTo>
                    <a:lnTo>
                      <a:pt x="537" y="1170"/>
                    </a:lnTo>
                    <a:lnTo>
                      <a:pt x="548" y="1205"/>
                    </a:lnTo>
                    <a:lnTo>
                      <a:pt x="561" y="1239"/>
                    </a:lnTo>
                    <a:lnTo>
                      <a:pt x="581" y="1270"/>
                    </a:lnTo>
                    <a:lnTo>
                      <a:pt x="581" y="3271"/>
                    </a:lnTo>
                    <a:lnTo>
                      <a:pt x="587" y="3309"/>
                    </a:lnTo>
                    <a:lnTo>
                      <a:pt x="600" y="3343"/>
                    </a:lnTo>
                    <a:lnTo>
                      <a:pt x="622" y="3372"/>
                    </a:lnTo>
                    <a:lnTo>
                      <a:pt x="652" y="3395"/>
                    </a:lnTo>
                    <a:lnTo>
                      <a:pt x="685" y="3409"/>
                    </a:lnTo>
                    <a:lnTo>
                      <a:pt x="724" y="3413"/>
                    </a:lnTo>
                    <a:lnTo>
                      <a:pt x="5379" y="3413"/>
                    </a:lnTo>
                    <a:lnTo>
                      <a:pt x="5418" y="3409"/>
                    </a:lnTo>
                    <a:lnTo>
                      <a:pt x="5451" y="3395"/>
                    </a:lnTo>
                    <a:lnTo>
                      <a:pt x="5481" y="3372"/>
                    </a:lnTo>
                    <a:lnTo>
                      <a:pt x="5503" y="3343"/>
                    </a:lnTo>
                    <a:lnTo>
                      <a:pt x="5516" y="3309"/>
                    </a:lnTo>
                    <a:lnTo>
                      <a:pt x="5521" y="3271"/>
                    </a:lnTo>
                    <a:lnTo>
                      <a:pt x="5521" y="1426"/>
                    </a:lnTo>
                    <a:lnTo>
                      <a:pt x="5547" y="1359"/>
                    </a:lnTo>
                    <a:lnTo>
                      <a:pt x="5564" y="1291"/>
                    </a:lnTo>
                    <a:lnTo>
                      <a:pt x="5573" y="1222"/>
                    </a:lnTo>
                    <a:lnTo>
                      <a:pt x="5575" y="1152"/>
                    </a:lnTo>
                    <a:lnTo>
                      <a:pt x="5566" y="1081"/>
                    </a:lnTo>
                    <a:lnTo>
                      <a:pt x="5549" y="1011"/>
                    </a:lnTo>
                    <a:lnTo>
                      <a:pt x="5521" y="944"/>
                    </a:lnTo>
                    <a:lnTo>
                      <a:pt x="5521" y="883"/>
                    </a:lnTo>
                    <a:lnTo>
                      <a:pt x="5521" y="831"/>
                    </a:lnTo>
                    <a:lnTo>
                      <a:pt x="5518" y="787"/>
                    </a:lnTo>
                    <a:lnTo>
                      <a:pt x="5514" y="752"/>
                    </a:lnTo>
                    <a:lnTo>
                      <a:pt x="5505" y="722"/>
                    </a:lnTo>
                    <a:lnTo>
                      <a:pt x="5493" y="698"/>
                    </a:lnTo>
                    <a:lnTo>
                      <a:pt x="5477" y="679"/>
                    </a:lnTo>
                    <a:lnTo>
                      <a:pt x="5453" y="666"/>
                    </a:lnTo>
                    <a:lnTo>
                      <a:pt x="5423" y="657"/>
                    </a:lnTo>
                    <a:lnTo>
                      <a:pt x="5388" y="652"/>
                    </a:lnTo>
                    <a:lnTo>
                      <a:pt x="5342" y="648"/>
                    </a:lnTo>
                    <a:lnTo>
                      <a:pt x="5288" y="646"/>
                    </a:lnTo>
                    <a:lnTo>
                      <a:pt x="5225" y="646"/>
                    </a:lnTo>
                    <a:lnTo>
                      <a:pt x="5149" y="648"/>
                    </a:lnTo>
                    <a:lnTo>
                      <a:pt x="5064" y="648"/>
                    </a:lnTo>
                    <a:lnTo>
                      <a:pt x="4966" y="648"/>
                    </a:lnTo>
                    <a:lnTo>
                      <a:pt x="5073" y="604"/>
                    </a:lnTo>
                    <a:lnTo>
                      <a:pt x="5121" y="579"/>
                    </a:lnTo>
                    <a:lnTo>
                      <a:pt x="5162" y="548"/>
                    </a:lnTo>
                    <a:lnTo>
                      <a:pt x="5196" y="511"/>
                    </a:lnTo>
                    <a:lnTo>
                      <a:pt x="5220" y="470"/>
                    </a:lnTo>
                    <a:lnTo>
                      <a:pt x="5238" y="424"/>
                    </a:lnTo>
                    <a:lnTo>
                      <a:pt x="5245" y="374"/>
                    </a:lnTo>
                    <a:lnTo>
                      <a:pt x="5247" y="322"/>
                    </a:lnTo>
                    <a:lnTo>
                      <a:pt x="5238" y="268"/>
                    </a:lnTo>
                    <a:lnTo>
                      <a:pt x="5220" y="215"/>
                    </a:lnTo>
                    <a:lnTo>
                      <a:pt x="5194" y="159"/>
                    </a:lnTo>
                    <a:lnTo>
                      <a:pt x="5157" y="103"/>
                    </a:lnTo>
                    <a:lnTo>
                      <a:pt x="5109" y="50"/>
                    </a:lnTo>
                    <a:lnTo>
                      <a:pt x="5051" y="0"/>
                    </a:lnTo>
                    <a:lnTo>
                      <a:pt x="5777" y="0"/>
                    </a:lnTo>
                    <a:lnTo>
                      <a:pt x="5836" y="3"/>
                    </a:lnTo>
                    <a:lnTo>
                      <a:pt x="5890" y="20"/>
                    </a:lnTo>
                    <a:lnTo>
                      <a:pt x="5941" y="44"/>
                    </a:lnTo>
                    <a:lnTo>
                      <a:pt x="5986" y="76"/>
                    </a:lnTo>
                    <a:lnTo>
                      <a:pt x="6027" y="115"/>
                    </a:lnTo>
                    <a:lnTo>
                      <a:pt x="6058" y="161"/>
                    </a:lnTo>
                    <a:lnTo>
                      <a:pt x="6082" y="211"/>
                    </a:lnTo>
                    <a:lnTo>
                      <a:pt x="6097" y="266"/>
                    </a:lnTo>
                    <a:lnTo>
                      <a:pt x="6102" y="324"/>
                    </a:lnTo>
                    <a:lnTo>
                      <a:pt x="6102" y="3771"/>
                    </a:lnTo>
                    <a:lnTo>
                      <a:pt x="6097" y="3830"/>
                    </a:lnTo>
                    <a:lnTo>
                      <a:pt x="6082" y="3884"/>
                    </a:lnTo>
                    <a:lnTo>
                      <a:pt x="6058" y="3936"/>
                    </a:lnTo>
                    <a:lnTo>
                      <a:pt x="6027" y="3980"/>
                    </a:lnTo>
                    <a:lnTo>
                      <a:pt x="5986" y="4021"/>
                    </a:lnTo>
                    <a:lnTo>
                      <a:pt x="5941" y="4052"/>
                    </a:lnTo>
                    <a:lnTo>
                      <a:pt x="5890" y="4076"/>
                    </a:lnTo>
                    <a:lnTo>
                      <a:pt x="5836" y="4091"/>
                    </a:lnTo>
                    <a:lnTo>
                      <a:pt x="5777" y="4097"/>
                    </a:lnTo>
                    <a:lnTo>
                      <a:pt x="3619" y="4097"/>
                    </a:lnTo>
                    <a:lnTo>
                      <a:pt x="3909" y="4797"/>
                    </a:lnTo>
                    <a:lnTo>
                      <a:pt x="4042" y="4797"/>
                    </a:lnTo>
                    <a:lnTo>
                      <a:pt x="4091" y="4802"/>
                    </a:lnTo>
                    <a:lnTo>
                      <a:pt x="4135" y="4817"/>
                    </a:lnTo>
                    <a:lnTo>
                      <a:pt x="4174" y="4843"/>
                    </a:lnTo>
                    <a:lnTo>
                      <a:pt x="4207" y="4875"/>
                    </a:lnTo>
                    <a:lnTo>
                      <a:pt x="4231" y="4913"/>
                    </a:lnTo>
                    <a:lnTo>
                      <a:pt x="4248" y="4958"/>
                    </a:lnTo>
                    <a:lnTo>
                      <a:pt x="4253" y="5006"/>
                    </a:lnTo>
                    <a:lnTo>
                      <a:pt x="4248" y="5054"/>
                    </a:lnTo>
                    <a:lnTo>
                      <a:pt x="4231" y="5099"/>
                    </a:lnTo>
                    <a:lnTo>
                      <a:pt x="4207" y="5138"/>
                    </a:lnTo>
                    <a:lnTo>
                      <a:pt x="4174" y="5169"/>
                    </a:lnTo>
                    <a:lnTo>
                      <a:pt x="4135" y="5195"/>
                    </a:lnTo>
                    <a:lnTo>
                      <a:pt x="4091" y="5210"/>
                    </a:lnTo>
                    <a:lnTo>
                      <a:pt x="4042" y="5215"/>
                    </a:lnTo>
                    <a:lnTo>
                      <a:pt x="2060" y="5215"/>
                    </a:lnTo>
                    <a:lnTo>
                      <a:pt x="2012" y="5210"/>
                    </a:lnTo>
                    <a:lnTo>
                      <a:pt x="1968" y="5195"/>
                    </a:lnTo>
                    <a:lnTo>
                      <a:pt x="1929" y="5169"/>
                    </a:lnTo>
                    <a:lnTo>
                      <a:pt x="1895" y="5138"/>
                    </a:lnTo>
                    <a:lnTo>
                      <a:pt x="1871" y="5099"/>
                    </a:lnTo>
                    <a:lnTo>
                      <a:pt x="1855" y="5054"/>
                    </a:lnTo>
                    <a:lnTo>
                      <a:pt x="1849" y="5006"/>
                    </a:lnTo>
                    <a:lnTo>
                      <a:pt x="1855" y="4958"/>
                    </a:lnTo>
                    <a:lnTo>
                      <a:pt x="1871" y="4913"/>
                    </a:lnTo>
                    <a:lnTo>
                      <a:pt x="1895" y="4875"/>
                    </a:lnTo>
                    <a:lnTo>
                      <a:pt x="1929" y="4843"/>
                    </a:lnTo>
                    <a:lnTo>
                      <a:pt x="1968" y="4817"/>
                    </a:lnTo>
                    <a:lnTo>
                      <a:pt x="2012" y="4802"/>
                    </a:lnTo>
                    <a:lnTo>
                      <a:pt x="2060" y="4797"/>
                    </a:lnTo>
                    <a:lnTo>
                      <a:pt x="2193" y="4797"/>
                    </a:lnTo>
                    <a:lnTo>
                      <a:pt x="2484" y="4097"/>
                    </a:lnTo>
                    <a:lnTo>
                      <a:pt x="326" y="4097"/>
                    </a:lnTo>
                    <a:lnTo>
                      <a:pt x="267" y="4091"/>
                    </a:lnTo>
                    <a:lnTo>
                      <a:pt x="213" y="4076"/>
                    </a:lnTo>
                    <a:lnTo>
                      <a:pt x="161" y="4052"/>
                    </a:lnTo>
                    <a:lnTo>
                      <a:pt x="117" y="4021"/>
                    </a:lnTo>
                    <a:lnTo>
                      <a:pt x="76" y="3980"/>
                    </a:lnTo>
                    <a:lnTo>
                      <a:pt x="44" y="3936"/>
                    </a:lnTo>
                    <a:lnTo>
                      <a:pt x="20" y="3884"/>
                    </a:lnTo>
                    <a:lnTo>
                      <a:pt x="6" y="3830"/>
                    </a:lnTo>
                    <a:lnTo>
                      <a:pt x="0" y="3771"/>
                    </a:lnTo>
                    <a:lnTo>
                      <a:pt x="0" y="2374"/>
                    </a:lnTo>
                    <a:lnTo>
                      <a:pt x="0" y="324"/>
                    </a:lnTo>
                    <a:lnTo>
                      <a:pt x="6" y="266"/>
                    </a:lnTo>
                    <a:lnTo>
                      <a:pt x="20" y="211"/>
                    </a:lnTo>
                    <a:lnTo>
                      <a:pt x="44" y="161"/>
                    </a:lnTo>
                    <a:lnTo>
                      <a:pt x="76" y="115"/>
                    </a:lnTo>
                    <a:lnTo>
                      <a:pt x="117" y="76"/>
                    </a:lnTo>
                    <a:lnTo>
                      <a:pt x="161" y="44"/>
                    </a:lnTo>
                    <a:lnTo>
                      <a:pt x="213" y="20"/>
                    </a:lnTo>
                    <a:lnTo>
                      <a:pt x="267" y="3"/>
                    </a:lnTo>
                    <a:lnTo>
                      <a:pt x="326" y="0"/>
                    </a:lnTo>
                    <a:close/>
                  </a:path>
                </a:pathLst>
              </a:custGeom>
              <a:noFill/>
              <a:ln w="1905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srgbClr val="181717"/>
                  </a:solidFill>
                  <a:effectLst/>
                  <a:uLnTx/>
                  <a:uFillTx/>
                  <a:latin typeface="Calibri"/>
                  <a:ea typeface="Calibri"/>
                  <a:cs typeface="Calibri"/>
                  <a:sym typeface="Calibri"/>
                </a:endParaRPr>
              </a:p>
            </p:txBody>
          </p:sp>
          <p:sp>
            <p:nvSpPr>
              <p:cNvPr id="93" name="Google Shape;238;p31">
                <a:extLst>
                  <a:ext uri="{FF2B5EF4-FFF2-40B4-BE49-F238E27FC236}">
                    <a16:creationId xmlns:a16="http://schemas.microsoft.com/office/drawing/2014/main" xmlns="" id="{C4195A54-1968-4309-8B17-1077A96CDEE3}"/>
                  </a:ext>
                </a:extLst>
              </p:cNvPr>
              <p:cNvSpPr/>
              <p:nvPr/>
            </p:nvSpPr>
            <p:spPr>
              <a:xfrm>
                <a:off x="2399576" y="296449"/>
                <a:ext cx="346379" cy="205576"/>
              </a:xfrm>
              <a:custGeom>
                <a:avLst/>
                <a:gdLst/>
                <a:ahLst/>
                <a:cxnLst/>
                <a:rect l="l" t="t" r="r" b="b"/>
                <a:pathLst>
                  <a:path w="4246" h="2520" extrusionOk="0">
                    <a:moveTo>
                      <a:pt x="3580" y="0"/>
                    </a:moveTo>
                    <a:lnTo>
                      <a:pt x="3630" y="5"/>
                    </a:lnTo>
                    <a:lnTo>
                      <a:pt x="3676" y="18"/>
                    </a:lnTo>
                    <a:lnTo>
                      <a:pt x="3721" y="35"/>
                    </a:lnTo>
                    <a:lnTo>
                      <a:pt x="3761" y="57"/>
                    </a:lnTo>
                    <a:lnTo>
                      <a:pt x="3796" y="81"/>
                    </a:lnTo>
                    <a:lnTo>
                      <a:pt x="3830" y="109"/>
                    </a:lnTo>
                    <a:lnTo>
                      <a:pt x="3857" y="139"/>
                    </a:lnTo>
                    <a:lnTo>
                      <a:pt x="3882" y="168"/>
                    </a:lnTo>
                    <a:lnTo>
                      <a:pt x="3898" y="200"/>
                    </a:lnTo>
                    <a:lnTo>
                      <a:pt x="3911" y="229"/>
                    </a:lnTo>
                    <a:lnTo>
                      <a:pt x="3917" y="257"/>
                    </a:lnTo>
                    <a:lnTo>
                      <a:pt x="3915" y="283"/>
                    </a:lnTo>
                    <a:lnTo>
                      <a:pt x="3907" y="307"/>
                    </a:lnTo>
                    <a:lnTo>
                      <a:pt x="3893" y="326"/>
                    </a:lnTo>
                    <a:lnTo>
                      <a:pt x="3869" y="340"/>
                    </a:lnTo>
                    <a:lnTo>
                      <a:pt x="3785" y="374"/>
                    </a:lnTo>
                    <a:lnTo>
                      <a:pt x="3709" y="405"/>
                    </a:lnTo>
                    <a:lnTo>
                      <a:pt x="3643" y="431"/>
                    </a:lnTo>
                    <a:lnTo>
                      <a:pt x="3584" y="455"/>
                    </a:lnTo>
                    <a:lnTo>
                      <a:pt x="3532" y="477"/>
                    </a:lnTo>
                    <a:lnTo>
                      <a:pt x="3487" y="496"/>
                    </a:lnTo>
                    <a:lnTo>
                      <a:pt x="3450" y="515"/>
                    </a:lnTo>
                    <a:lnTo>
                      <a:pt x="3421" y="533"/>
                    </a:lnTo>
                    <a:lnTo>
                      <a:pt x="3397" y="552"/>
                    </a:lnTo>
                    <a:lnTo>
                      <a:pt x="3378" y="572"/>
                    </a:lnTo>
                    <a:lnTo>
                      <a:pt x="3367" y="592"/>
                    </a:lnTo>
                    <a:lnTo>
                      <a:pt x="3360" y="615"/>
                    </a:lnTo>
                    <a:lnTo>
                      <a:pt x="3358" y="640"/>
                    </a:lnTo>
                    <a:lnTo>
                      <a:pt x="3361" y="668"/>
                    </a:lnTo>
                    <a:lnTo>
                      <a:pt x="3369" y="702"/>
                    </a:lnTo>
                    <a:lnTo>
                      <a:pt x="3382" y="739"/>
                    </a:lnTo>
                    <a:lnTo>
                      <a:pt x="3398" y="781"/>
                    </a:lnTo>
                    <a:lnTo>
                      <a:pt x="3419" y="829"/>
                    </a:lnTo>
                    <a:lnTo>
                      <a:pt x="3441" y="883"/>
                    </a:lnTo>
                    <a:lnTo>
                      <a:pt x="3469" y="946"/>
                    </a:lnTo>
                    <a:lnTo>
                      <a:pt x="3498" y="1015"/>
                    </a:lnTo>
                    <a:lnTo>
                      <a:pt x="3513" y="1044"/>
                    </a:lnTo>
                    <a:lnTo>
                      <a:pt x="3535" y="1068"/>
                    </a:lnTo>
                    <a:lnTo>
                      <a:pt x="3561" y="1087"/>
                    </a:lnTo>
                    <a:lnTo>
                      <a:pt x="3591" y="1098"/>
                    </a:lnTo>
                    <a:lnTo>
                      <a:pt x="3622" y="1104"/>
                    </a:lnTo>
                    <a:lnTo>
                      <a:pt x="3656" y="1102"/>
                    </a:lnTo>
                    <a:lnTo>
                      <a:pt x="3687" y="1092"/>
                    </a:lnTo>
                    <a:lnTo>
                      <a:pt x="4109" y="916"/>
                    </a:lnTo>
                    <a:lnTo>
                      <a:pt x="4139" y="911"/>
                    </a:lnTo>
                    <a:lnTo>
                      <a:pt x="4165" y="913"/>
                    </a:lnTo>
                    <a:lnTo>
                      <a:pt x="4187" y="926"/>
                    </a:lnTo>
                    <a:lnTo>
                      <a:pt x="4207" y="946"/>
                    </a:lnTo>
                    <a:lnTo>
                      <a:pt x="4222" y="974"/>
                    </a:lnTo>
                    <a:lnTo>
                      <a:pt x="4235" y="1007"/>
                    </a:lnTo>
                    <a:lnTo>
                      <a:pt x="4242" y="1044"/>
                    </a:lnTo>
                    <a:lnTo>
                      <a:pt x="4246" y="1087"/>
                    </a:lnTo>
                    <a:lnTo>
                      <a:pt x="4244" y="1131"/>
                    </a:lnTo>
                    <a:lnTo>
                      <a:pt x="4237" y="1178"/>
                    </a:lnTo>
                    <a:lnTo>
                      <a:pt x="4226" y="1224"/>
                    </a:lnTo>
                    <a:lnTo>
                      <a:pt x="4207" y="1270"/>
                    </a:lnTo>
                    <a:lnTo>
                      <a:pt x="4183" y="1315"/>
                    </a:lnTo>
                    <a:lnTo>
                      <a:pt x="4152" y="1357"/>
                    </a:lnTo>
                    <a:lnTo>
                      <a:pt x="4113" y="1396"/>
                    </a:lnTo>
                    <a:lnTo>
                      <a:pt x="4069" y="1429"/>
                    </a:lnTo>
                    <a:lnTo>
                      <a:pt x="3993" y="1476"/>
                    </a:lnTo>
                    <a:lnTo>
                      <a:pt x="3926" y="1518"/>
                    </a:lnTo>
                    <a:lnTo>
                      <a:pt x="3865" y="1554"/>
                    </a:lnTo>
                    <a:lnTo>
                      <a:pt x="3808" y="1583"/>
                    </a:lnTo>
                    <a:lnTo>
                      <a:pt x="3756" y="1607"/>
                    </a:lnTo>
                    <a:lnTo>
                      <a:pt x="3706" y="1626"/>
                    </a:lnTo>
                    <a:lnTo>
                      <a:pt x="3658" y="1639"/>
                    </a:lnTo>
                    <a:lnTo>
                      <a:pt x="3609" y="1648"/>
                    </a:lnTo>
                    <a:lnTo>
                      <a:pt x="3563" y="1652"/>
                    </a:lnTo>
                    <a:lnTo>
                      <a:pt x="3513" y="1650"/>
                    </a:lnTo>
                    <a:lnTo>
                      <a:pt x="3463" y="1644"/>
                    </a:lnTo>
                    <a:lnTo>
                      <a:pt x="3408" y="1633"/>
                    </a:lnTo>
                    <a:lnTo>
                      <a:pt x="3348" y="1618"/>
                    </a:lnTo>
                    <a:lnTo>
                      <a:pt x="3282" y="1598"/>
                    </a:lnTo>
                    <a:lnTo>
                      <a:pt x="3210" y="1576"/>
                    </a:lnTo>
                    <a:lnTo>
                      <a:pt x="3130" y="1548"/>
                    </a:lnTo>
                    <a:lnTo>
                      <a:pt x="3041" y="1517"/>
                    </a:lnTo>
                    <a:lnTo>
                      <a:pt x="2941" y="1481"/>
                    </a:lnTo>
                    <a:lnTo>
                      <a:pt x="533" y="2487"/>
                    </a:lnTo>
                    <a:lnTo>
                      <a:pt x="472" y="2507"/>
                    </a:lnTo>
                    <a:lnTo>
                      <a:pt x="413" y="2519"/>
                    </a:lnTo>
                    <a:lnTo>
                      <a:pt x="357" y="2520"/>
                    </a:lnTo>
                    <a:lnTo>
                      <a:pt x="306" y="2515"/>
                    </a:lnTo>
                    <a:lnTo>
                      <a:pt x="256" y="2500"/>
                    </a:lnTo>
                    <a:lnTo>
                      <a:pt x="209" y="2480"/>
                    </a:lnTo>
                    <a:lnTo>
                      <a:pt x="169" y="2454"/>
                    </a:lnTo>
                    <a:lnTo>
                      <a:pt x="130" y="2422"/>
                    </a:lnTo>
                    <a:lnTo>
                      <a:pt x="96" y="2385"/>
                    </a:lnTo>
                    <a:lnTo>
                      <a:pt x="67" y="2344"/>
                    </a:lnTo>
                    <a:lnTo>
                      <a:pt x="43" y="2302"/>
                    </a:lnTo>
                    <a:lnTo>
                      <a:pt x="24" y="2256"/>
                    </a:lnTo>
                    <a:lnTo>
                      <a:pt x="11" y="2207"/>
                    </a:lnTo>
                    <a:lnTo>
                      <a:pt x="2" y="2157"/>
                    </a:lnTo>
                    <a:lnTo>
                      <a:pt x="0" y="2107"/>
                    </a:lnTo>
                    <a:lnTo>
                      <a:pt x="6" y="2057"/>
                    </a:lnTo>
                    <a:lnTo>
                      <a:pt x="17" y="2009"/>
                    </a:lnTo>
                    <a:lnTo>
                      <a:pt x="35" y="1963"/>
                    </a:lnTo>
                    <a:lnTo>
                      <a:pt x="59" y="1917"/>
                    </a:lnTo>
                    <a:lnTo>
                      <a:pt x="93" y="1876"/>
                    </a:lnTo>
                    <a:lnTo>
                      <a:pt x="132" y="1839"/>
                    </a:lnTo>
                    <a:lnTo>
                      <a:pt x="180" y="1805"/>
                    </a:lnTo>
                    <a:lnTo>
                      <a:pt x="237" y="1776"/>
                    </a:lnTo>
                    <a:lnTo>
                      <a:pt x="2645" y="772"/>
                    </a:lnTo>
                    <a:lnTo>
                      <a:pt x="2677" y="703"/>
                    </a:lnTo>
                    <a:lnTo>
                      <a:pt x="2708" y="637"/>
                    </a:lnTo>
                    <a:lnTo>
                      <a:pt x="2738" y="572"/>
                    </a:lnTo>
                    <a:lnTo>
                      <a:pt x="2767" y="511"/>
                    </a:lnTo>
                    <a:lnTo>
                      <a:pt x="2797" y="452"/>
                    </a:lnTo>
                    <a:lnTo>
                      <a:pt x="2828" y="394"/>
                    </a:lnTo>
                    <a:lnTo>
                      <a:pt x="2862" y="342"/>
                    </a:lnTo>
                    <a:lnTo>
                      <a:pt x="2897" y="292"/>
                    </a:lnTo>
                    <a:lnTo>
                      <a:pt x="2934" y="246"/>
                    </a:lnTo>
                    <a:lnTo>
                      <a:pt x="2976" y="203"/>
                    </a:lnTo>
                    <a:lnTo>
                      <a:pt x="3023" y="164"/>
                    </a:lnTo>
                    <a:lnTo>
                      <a:pt x="3075" y="129"/>
                    </a:lnTo>
                    <a:lnTo>
                      <a:pt x="3132" y="102"/>
                    </a:lnTo>
                    <a:lnTo>
                      <a:pt x="3197" y="76"/>
                    </a:lnTo>
                    <a:lnTo>
                      <a:pt x="3267" y="57"/>
                    </a:lnTo>
                    <a:lnTo>
                      <a:pt x="3476" y="9"/>
                    </a:lnTo>
                    <a:lnTo>
                      <a:pt x="3530" y="0"/>
                    </a:lnTo>
                    <a:lnTo>
                      <a:pt x="3580" y="0"/>
                    </a:lnTo>
                    <a:close/>
                  </a:path>
                </a:pathLst>
              </a:custGeom>
              <a:noFill/>
              <a:ln w="19050" cap="flat" cmpd="sng">
                <a:solidFill>
                  <a:schemeClr val="bg1"/>
                </a:solidFill>
                <a:prstDash val="solid"/>
                <a:round/>
                <a:headEnd type="none" w="sm" len="sm"/>
                <a:tailEnd type="none" w="sm" len="sm"/>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srgbClr val="181717"/>
                  </a:solidFill>
                  <a:effectLst/>
                  <a:uLnTx/>
                  <a:uFillTx/>
                  <a:latin typeface="Calibri"/>
                  <a:ea typeface="Calibri"/>
                  <a:cs typeface="Calibri"/>
                  <a:sym typeface="Calibri"/>
                </a:endParaRPr>
              </a:p>
            </p:txBody>
          </p:sp>
        </p:grpSp>
      </p:grpSp>
      <p:sp>
        <p:nvSpPr>
          <p:cNvPr id="60" name="TextBox 10">
            <a:extLst>
              <a:ext uri="{FF2B5EF4-FFF2-40B4-BE49-F238E27FC236}">
                <a16:creationId xmlns:a16="http://schemas.microsoft.com/office/drawing/2014/main" xmlns="" id="{11B17452-BD9E-42B4-8BE9-25DC2B177442}"/>
              </a:ext>
            </a:extLst>
          </p:cNvPr>
          <p:cNvSpPr txBox="1"/>
          <p:nvPr/>
        </p:nvSpPr>
        <p:spPr>
          <a:xfrm>
            <a:off x="0" y="6527047"/>
            <a:ext cx="11811721" cy="303175"/>
          </a:xfrm>
          <a:prstGeom prst="rect">
            <a:avLst/>
          </a:prstGeom>
          <a:noFill/>
        </p:spPr>
        <p:txBody>
          <a:bodyPr wrap="square" rtlCol="0">
            <a:spAutoFit/>
          </a:bodyPr>
          <a:lstStyle/>
          <a:p>
            <a:pPr defTabSz="609585"/>
            <a:r>
              <a:rPr lang="pt-BR" sz="1350" dirty="0">
                <a:solidFill>
                  <a:schemeClr val="bg1">
                    <a:lumMod val="75000"/>
                  </a:schemeClr>
                </a:solidFill>
                <a:latin typeface="Malgun Gothic" pitchFamily="34" charset="-127"/>
                <a:ea typeface="Malgun Gothic" pitchFamily="34" charset="-127"/>
              </a:rPr>
              <a:t>Contexte et motivation  </a:t>
            </a:r>
            <a:r>
              <a:rPr lang="pt-BR" sz="1350" dirty="0">
                <a:solidFill>
                  <a:prstClr val="white">
                    <a:lumMod val="75000"/>
                  </a:prstClr>
                </a:solidFill>
                <a:latin typeface="Malgun Gothic" pitchFamily="34" charset="-127"/>
                <a:ea typeface="Malgun Gothic" pitchFamily="34" charset="-127"/>
                <a:cs typeface="Lato Regular"/>
              </a:rPr>
              <a:t>| </a:t>
            </a:r>
            <a:r>
              <a:rPr lang="fr-FR" sz="1350" dirty="0">
                <a:solidFill>
                  <a:schemeClr val="bg1">
                    <a:lumMod val="75000"/>
                  </a:schemeClr>
                </a:solidFill>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a:t>
            </a:r>
            <a:r>
              <a:rPr lang="pt-BR" sz="1350" dirty="0">
                <a:solidFill>
                  <a:schemeClr val="bg1">
                    <a:lumMod val="75000"/>
                  </a:schemeClr>
                </a:solidFill>
                <a:latin typeface="Malgun Gothic" pitchFamily="34" charset="-127"/>
                <a:ea typeface="Malgun Gothic" pitchFamily="34" charset="-127"/>
                <a:cs typeface="Lato Regular"/>
              </a:rPr>
              <a:t>Conception de la solution </a:t>
            </a:r>
            <a:r>
              <a:rPr lang="pt-BR" sz="1350" dirty="0">
                <a:solidFill>
                  <a:prstClr val="white">
                    <a:lumMod val="75000"/>
                  </a:prstClr>
                </a:solidFill>
                <a:latin typeface="Malgun Gothic" pitchFamily="34" charset="-127"/>
                <a:ea typeface="Malgun Gothic" pitchFamily="34" charset="-127"/>
                <a:cs typeface="Lato Regular"/>
              </a:rPr>
              <a:t>| </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Réalisation </a:t>
            </a:r>
            <a:r>
              <a:rPr lang="pt-BR" sz="1350" dirty="0">
                <a:solidFill>
                  <a:prstClr val="white">
                    <a:lumMod val="75000"/>
                  </a:prstClr>
                </a:solidFill>
                <a:latin typeface="Malgun Gothic" pitchFamily="34" charset="-127"/>
                <a:ea typeface="Malgun Gothic" pitchFamily="34" charset="-127"/>
                <a:cs typeface="Lato Regular"/>
              </a:rPr>
              <a:t>| Conclusion et perspectives</a:t>
            </a:r>
          </a:p>
        </p:txBody>
      </p:sp>
      <p:sp>
        <p:nvSpPr>
          <p:cNvPr id="61" name="TextBox 64">
            <a:extLst>
              <a:ext uri="{FF2B5EF4-FFF2-40B4-BE49-F238E27FC236}">
                <a16:creationId xmlns:a16="http://schemas.microsoft.com/office/drawing/2014/main" xmlns="" id="{2D2142A4-6508-4809-B62F-2B6FCA4AAC3F}"/>
              </a:ext>
            </a:extLst>
          </p:cNvPr>
          <p:cNvSpPr txBox="1"/>
          <p:nvPr/>
        </p:nvSpPr>
        <p:spPr>
          <a:xfrm>
            <a:off x="486864" y="435118"/>
            <a:ext cx="4279099" cy="400110"/>
          </a:xfrm>
          <a:prstGeom prst="rect">
            <a:avLst/>
          </a:prstGeom>
          <a:noFill/>
        </p:spPr>
        <p:txBody>
          <a:bodyPr wrap="square" lIns="0" rtlCol="0">
            <a:spAutoFit/>
          </a:bodyPr>
          <a:lstStyle/>
          <a:p>
            <a:pPr lvl="0">
              <a:defRPr/>
            </a:pPr>
            <a:r>
              <a:rPr lang="fr-FR" sz="2000" dirty="0">
                <a:solidFill>
                  <a:srgbClr val="0070C0">
                    <a:alpha val="70000"/>
                  </a:srgbClr>
                </a:solidFill>
                <a:latin typeface="Century Gothic" panose="020B0502020202020204" pitchFamily="34" charset="0"/>
                <a:ea typeface="Open Sans" panose="020B0606030504020204" pitchFamily="34" charset="0"/>
                <a:cs typeface="Open Sans" panose="020B0606030504020204" pitchFamily="34" charset="0"/>
              </a:rPr>
              <a:t>Technologies</a:t>
            </a:r>
            <a:endParaRPr kumimoji="0" lang="fr-FR" sz="2000" u="none" strike="noStrike" kern="1200" cap="none" spc="0" normalizeH="0" baseline="0" dirty="0">
              <a:ln>
                <a:noFill/>
              </a:ln>
              <a:solidFill>
                <a:srgbClr val="0070C0">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62" name="Connecteur droit 61">
            <a:extLst>
              <a:ext uri="{FF2B5EF4-FFF2-40B4-BE49-F238E27FC236}">
                <a16:creationId xmlns:a16="http://schemas.microsoft.com/office/drawing/2014/main" xmlns="" id="{46EC938F-818A-481A-8DB2-E2A1D1E231E2}"/>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xmlns="" id="{B2656CCD-D9A7-44DB-ADED-EC9208576661}"/>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Réalisation 2/3</a:t>
            </a:r>
          </a:p>
        </p:txBody>
      </p:sp>
      <p:pic>
        <p:nvPicPr>
          <p:cNvPr id="45058" name="Picture 2" descr="PostgreSQL : Bases de données Open Source | OVHcloud"/>
          <p:cNvPicPr>
            <a:picLocks noChangeAspect="1" noChangeArrowheads="1"/>
          </p:cNvPicPr>
          <p:nvPr/>
        </p:nvPicPr>
        <p:blipFill>
          <a:blip r:embed="rId9" cstate="print"/>
          <a:srcRect/>
          <a:stretch>
            <a:fillRect/>
          </a:stretch>
        </p:blipFill>
        <p:spPr bwMode="auto">
          <a:xfrm>
            <a:off x="7084695" y="3048000"/>
            <a:ext cx="697865" cy="558800"/>
          </a:xfrm>
          <a:prstGeom prst="rect">
            <a:avLst/>
          </a:prstGeom>
          <a:noFill/>
        </p:spPr>
      </p:pic>
    </p:spTree>
    <p:extLst>
      <p:ext uri="{BB962C8B-B14F-4D97-AF65-F5344CB8AC3E}">
        <p14:creationId xmlns:p14="http://schemas.microsoft.com/office/powerpoint/2010/main" xmlns="" val="64014795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lide Number Placeholder 2">
            <a:extLst>
              <a:ext uri="{FF2B5EF4-FFF2-40B4-BE49-F238E27FC236}">
                <a16:creationId xmlns:a16="http://schemas.microsoft.com/office/drawing/2014/main" xmlns="" id="{EC159F6C-C76A-4F8E-B506-1A4D8ECE61EF}"/>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sp>
        <p:nvSpPr>
          <p:cNvPr id="10" name="TextBox 64">
            <a:extLst>
              <a:ext uri="{FF2B5EF4-FFF2-40B4-BE49-F238E27FC236}">
                <a16:creationId xmlns:a16="http://schemas.microsoft.com/office/drawing/2014/main" xmlns="" id="{EE06B8B1-6528-4CCB-BFD6-8646A35E53F0}"/>
              </a:ext>
            </a:extLst>
          </p:cNvPr>
          <p:cNvSpPr txBox="1"/>
          <p:nvPr/>
        </p:nvSpPr>
        <p:spPr>
          <a:xfrm>
            <a:off x="486864" y="435118"/>
            <a:ext cx="4279099" cy="400110"/>
          </a:xfrm>
          <a:prstGeom prst="rect">
            <a:avLst/>
          </a:prstGeom>
          <a:noFill/>
        </p:spPr>
        <p:txBody>
          <a:bodyPr wrap="square" lIns="0" rtlCol="0">
            <a:spAutoFit/>
          </a:bodyPr>
          <a:lstStyle/>
          <a:p>
            <a:pPr lvl="0">
              <a:defRPr/>
            </a:pPr>
            <a:r>
              <a:rPr lang="fr-FR" sz="2000" dirty="0" smtClean="0">
                <a:solidFill>
                  <a:srgbClr val="309DD3">
                    <a:alpha val="70000"/>
                  </a:srgbClr>
                </a:solidFill>
                <a:latin typeface="Century Gothic" panose="020B0502020202020204" pitchFamily="34" charset="0"/>
                <a:ea typeface="Open Sans" panose="020B0606030504020204" pitchFamily="34" charset="0"/>
                <a:cs typeface="Open Sans" panose="020B0606030504020204" pitchFamily="34" charset="0"/>
              </a:rPr>
              <a:t>Scénarios d’utilisations</a:t>
            </a:r>
            <a:endParaRPr kumimoji="0" lang="fr-FR" sz="2000" u="none" strike="noStrike" kern="1200" cap="none" spc="0" normalizeH="0" baseline="0" dirty="0">
              <a:ln>
                <a:noFill/>
              </a:ln>
              <a:solidFill>
                <a:srgbClr val="309DD3">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11" name="Connecteur droit 10">
            <a:extLst>
              <a:ext uri="{FF2B5EF4-FFF2-40B4-BE49-F238E27FC236}">
                <a16:creationId xmlns:a16="http://schemas.microsoft.com/office/drawing/2014/main" xmlns="" id="{4A8BD2B6-C6A2-482C-93C4-2EAB8B9B670D}"/>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949CE6F1-C3C4-4AE8-B2B2-C020BA30AF99}"/>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Réalisation 3/3</a:t>
            </a:r>
          </a:p>
        </p:txBody>
      </p:sp>
      <p:sp>
        <p:nvSpPr>
          <p:cNvPr id="15" name="TextBox 64">
            <a:extLst>
              <a:ext uri="{FF2B5EF4-FFF2-40B4-BE49-F238E27FC236}">
                <a16:creationId xmlns:a16="http://schemas.microsoft.com/office/drawing/2014/main" xmlns="" id="{FA940950-FB28-4E25-A1BB-C19D037A26F7}"/>
              </a:ext>
            </a:extLst>
          </p:cNvPr>
          <p:cNvSpPr txBox="1"/>
          <p:nvPr/>
        </p:nvSpPr>
        <p:spPr>
          <a:xfrm>
            <a:off x="388328" y="1054067"/>
            <a:ext cx="2528294" cy="338554"/>
          </a:xfrm>
          <a:prstGeom prst="rect">
            <a:avLst/>
          </a:prstGeom>
          <a:noFill/>
        </p:spPr>
        <p:txBody>
          <a:bodyPr wrap="square" lIns="0" rtlCol="0">
            <a:spAutoFit/>
          </a:bodyPr>
          <a:lstStyle/>
          <a:p>
            <a:pPr lvl="0">
              <a:defRPr/>
            </a:pPr>
            <a:r>
              <a:rPr kumimoji="0" lang="fr-FR" sz="1600" b="1" u="none" strike="noStrike" kern="1200" cap="none" spc="0" normalizeH="0" baseline="0" dirty="0" smtClean="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rPr>
              <a:t>Interface</a:t>
            </a:r>
            <a:r>
              <a:rPr kumimoji="0" lang="fr-FR" sz="1600" b="1" u="none" strike="noStrike" kern="1200" cap="none" spc="0" normalizeH="0" dirty="0" smtClean="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rPr>
              <a:t> d’inscription </a:t>
            </a:r>
            <a:endParaRPr kumimoji="0" lang="fr-FR" sz="1600" b="1" u="none" strike="noStrike" kern="1200" cap="none" spc="0" normalizeH="0" baseline="0" dirty="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9" name="TextBox 10">
            <a:extLst>
              <a:ext uri="{FF2B5EF4-FFF2-40B4-BE49-F238E27FC236}">
                <a16:creationId xmlns:a16="http://schemas.microsoft.com/office/drawing/2014/main" xmlns="" id="{9DA73CB9-AC3C-441E-BE2B-EE14AA7B4B5B}"/>
              </a:ext>
            </a:extLst>
          </p:cNvPr>
          <p:cNvSpPr txBox="1"/>
          <p:nvPr/>
        </p:nvSpPr>
        <p:spPr>
          <a:xfrm>
            <a:off x="0" y="6527047"/>
            <a:ext cx="11811721" cy="303175"/>
          </a:xfrm>
          <a:prstGeom prst="rect">
            <a:avLst/>
          </a:prstGeom>
          <a:noFill/>
        </p:spPr>
        <p:txBody>
          <a:bodyPr wrap="square" rtlCol="0">
            <a:spAutoFit/>
          </a:bodyPr>
          <a:lstStyle/>
          <a:p>
            <a:pPr defTabSz="609585"/>
            <a:r>
              <a:rPr lang="pt-BR" sz="1350" dirty="0">
                <a:solidFill>
                  <a:schemeClr val="bg1">
                    <a:lumMod val="75000"/>
                  </a:schemeClr>
                </a:solidFill>
                <a:latin typeface="Malgun Gothic" pitchFamily="34" charset="-127"/>
                <a:ea typeface="Malgun Gothic" pitchFamily="34" charset="-127"/>
              </a:rPr>
              <a:t>Contexte et motivation  </a:t>
            </a:r>
            <a:r>
              <a:rPr lang="pt-BR" sz="1350" dirty="0">
                <a:solidFill>
                  <a:prstClr val="white">
                    <a:lumMod val="75000"/>
                  </a:prstClr>
                </a:solidFill>
                <a:latin typeface="Malgun Gothic" pitchFamily="34" charset="-127"/>
                <a:ea typeface="Malgun Gothic" pitchFamily="34" charset="-127"/>
                <a:cs typeface="Lato Regular"/>
              </a:rPr>
              <a:t>| </a:t>
            </a:r>
            <a:r>
              <a:rPr lang="fr-FR" sz="1350" dirty="0">
                <a:solidFill>
                  <a:schemeClr val="bg1">
                    <a:lumMod val="75000"/>
                  </a:schemeClr>
                </a:solidFill>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a:t>
            </a:r>
            <a:r>
              <a:rPr lang="pt-BR" sz="1350" dirty="0">
                <a:solidFill>
                  <a:schemeClr val="bg1">
                    <a:lumMod val="75000"/>
                  </a:schemeClr>
                </a:solidFill>
                <a:latin typeface="Malgun Gothic" pitchFamily="34" charset="-127"/>
                <a:ea typeface="Malgun Gothic" pitchFamily="34" charset="-127"/>
                <a:cs typeface="Lato Regular"/>
              </a:rPr>
              <a:t>Conception de la solution </a:t>
            </a:r>
            <a:r>
              <a:rPr lang="pt-BR" sz="1350" dirty="0">
                <a:solidFill>
                  <a:prstClr val="white">
                    <a:lumMod val="75000"/>
                  </a:prstClr>
                </a:solidFill>
                <a:latin typeface="Malgun Gothic" pitchFamily="34" charset="-127"/>
                <a:ea typeface="Malgun Gothic" pitchFamily="34" charset="-127"/>
                <a:cs typeface="Lato Regular"/>
              </a:rPr>
              <a:t>| </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Réalisation </a:t>
            </a:r>
            <a:r>
              <a:rPr lang="pt-BR" sz="1350" dirty="0">
                <a:solidFill>
                  <a:prstClr val="white">
                    <a:lumMod val="75000"/>
                  </a:prstClr>
                </a:solidFill>
                <a:latin typeface="Malgun Gothic" pitchFamily="34" charset="-127"/>
                <a:ea typeface="Malgun Gothic" pitchFamily="34" charset="-127"/>
                <a:cs typeface="Lato Regular"/>
              </a:rPr>
              <a:t>| Conclusion et perspectives</a:t>
            </a:r>
          </a:p>
        </p:txBody>
      </p:sp>
      <p:pic>
        <p:nvPicPr>
          <p:cNvPr id="13" name="Image 12" descr="inscrit_erreur.PNG"/>
          <p:cNvPicPr>
            <a:picLocks noChangeAspect="1"/>
          </p:cNvPicPr>
          <p:nvPr/>
        </p:nvPicPr>
        <p:blipFill>
          <a:blip r:embed="rId3"/>
          <a:stretch>
            <a:fillRect/>
          </a:stretch>
        </p:blipFill>
        <p:spPr>
          <a:xfrm>
            <a:off x="7014574" y="1507311"/>
            <a:ext cx="4684735" cy="4993697"/>
          </a:xfrm>
          <a:prstGeom prst="rect">
            <a:avLst/>
          </a:prstGeom>
        </p:spPr>
      </p:pic>
      <p:pic>
        <p:nvPicPr>
          <p:cNvPr id="14" name="Image 13" descr="inscrt.PNG"/>
          <p:cNvPicPr>
            <a:picLocks noChangeAspect="1"/>
          </p:cNvPicPr>
          <p:nvPr/>
        </p:nvPicPr>
        <p:blipFill>
          <a:blip r:embed="rId4"/>
          <a:stretch>
            <a:fillRect/>
          </a:stretch>
        </p:blipFill>
        <p:spPr>
          <a:xfrm>
            <a:off x="1602567" y="1493069"/>
            <a:ext cx="4450307" cy="4872790"/>
          </a:xfrm>
          <a:prstGeom prst="rect">
            <a:avLst/>
          </a:prstGeom>
        </p:spPr>
      </p:pic>
    </p:spTree>
    <p:extLst>
      <p:ext uri="{BB962C8B-B14F-4D97-AF65-F5344CB8AC3E}">
        <p14:creationId xmlns:p14="http://schemas.microsoft.com/office/powerpoint/2010/main" xmlns="" val="7517036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lide Number Placeholder 2">
            <a:extLst>
              <a:ext uri="{FF2B5EF4-FFF2-40B4-BE49-F238E27FC236}">
                <a16:creationId xmlns:a16="http://schemas.microsoft.com/office/drawing/2014/main" xmlns="" id="{EC159F6C-C76A-4F8E-B506-1A4D8ECE61EF}"/>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sp>
        <p:nvSpPr>
          <p:cNvPr id="10" name="TextBox 64">
            <a:extLst>
              <a:ext uri="{FF2B5EF4-FFF2-40B4-BE49-F238E27FC236}">
                <a16:creationId xmlns:a16="http://schemas.microsoft.com/office/drawing/2014/main" xmlns="" id="{EE06B8B1-6528-4CCB-BFD6-8646A35E53F0}"/>
              </a:ext>
            </a:extLst>
          </p:cNvPr>
          <p:cNvSpPr txBox="1"/>
          <p:nvPr/>
        </p:nvSpPr>
        <p:spPr>
          <a:xfrm>
            <a:off x="486864" y="435118"/>
            <a:ext cx="4279099" cy="400110"/>
          </a:xfrm>
          <a:prstGeom prst="rect">
            <a:avLst/>
          </a:prstGeom>
          <a:noFill/>
        </p:spPr>
        <p:txBody>
          <a:bodyPr wrap="square" lIns="0" rtlCol="0">
            <a:spAutoFit/>
          </a:bodyPr>
          <a:lstStyle/>
          <a:p>
            <a:pPr lvl="0">
              <a:defRPr/>
            </a:pPr>
            <a:r>
              <a:rPr lang="fr-FR" sz="2000" dirty="0" smtClean="0">
                <a:solidFill>
                  <a:srgbClr val="309DD3">
                    <a:alpha val="70000"/>
                  </a:srgbClr>
                </a:solidFill>
                <a:latin typeface="Century Gothic" panose="020B0502020202020204" pitchFamily="34" charset="0"/>
                <a:ea typeface="Open Sans" panose="020B0606030504020204" pitchFamily="34" charset="0"/>
                <a:cs typeface="Open Sans" panose="020B0606030504020204" pitchFamily="34" charset="0"/>
              </a:rPr>
              <a:t>Scénarios d’utilisations</a:t>
            </a:r>
            <a:endParaRPr kumimoji="0" lang="fr-FR" sz="2000" u="none" strike="noStrike" kern="1200" cap="none" spc="0" normalizeH="0" baseline="0" dirty="0">
              <a:ln>
                <a:noFill/>
              </a:ln>
              <a:solidFill>
                <a:srgbClr val="309DD3">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11" name="Connecteur droit 10">
            <a:extLst>
              <a:ext uri="{FF2B5EF4-FFF2-40B4-BE49-F238E27FC236}">
                <a16:creationId xmlns:a16="http://schemas.microsoft.com/office/drawing/2014/main" xmlns="" id="{4A8BD2B6-C6A2-482C-93C4-2EAB8B9B670D}"/>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949CE6F1-C3C4-4AE8-B2B2-C020BA30AF99}"/>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Réalisation 3/3</a:t>
            </a:r>
          </a:p>
        </p:txBody>
      </p:sp>
      <p:sp>
        <p:nvSpPr>
          <p:cNvPr id="15" name="TextBox 64">
            <a:extLst>
              <a:ext uri="{FF2B5EF4-FFF2-40B4-BE49-F238E27FC236}">
                <a16:creationId xmlns:a16="http://schemas.microsoft.com/office/drawing/2014/main" xmlns="" id="{FA940950-FB28-4E25-A1BB-C19D037A26F7}"/>
              </a:ext>
            </a:extLst>
          </p:cNvPr>
          <p:cNvSpPr txBox="1"/>
          <p:nvPr/>
        </p:nvSpPr>
        <p:spPr>
          <a:xfrm>
            <a:off x="388327" y="1054067"/>
            <a:ext cx="3401619" cy="338554"/>
          </a:xfrm>
          <a:prstGeom prst="rect">
            <a:avLst/>
          </a:prstGeom>
          <a:noFill/>
        </p:spPr>
        <p:txBody>
          <a:bodyPr wrap="square" lIns="0" rtlCol="0">
            <a:spAutoFit/>
          </a:bodyPr>
          <a:lstStyle/>
          <a:p>
            <a:pPr lvl="0">
              <a:defRPr/>
            </a:pPr>
            <a:r>
              <a:rPr kumimoji="0" lang="fr-FR" sz="1600" b="1" u="none" strike="noStrike" kern="1200" cap="none" spc="0" normalizeH="0" baseline="0" dirty="0" smtClean="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rPr>
              <a:t>Interface</a:t>
            </a:r>
            <a:r>
              <a:rPr kumimoji="0" lang="fr-FR" sz="1600" b="1" u="none" strike="noStrike" kern="1200" cap="none" spc="0" normalizeH="0" dirty="0" smtClean="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rPr>
              <a:t> d’authentification </a:t>
            </a:r>
            <a:endParaRPr kumimoji="0" lang="fr-FR" sz="1600" b="1" u="none" strike="noStrike" kern="1200" cap="none" spc="0" normalizeH="0" baseline="0" dirty="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9" name="TextBox 10">
            <a:extLst>
              <a:ext uri="{FF2B5EF4-FFF2-40B4-BE49-F238E27FC236}">
                <a16:creationId xmlns:a16="http://schemas.microsoft.com/office/drawing/2014/main" xmlns="" id="{9DA73CB9-AC3C-441E-BE2B-EE14AA7B4B5B}"/>
              </a:ext>
            </a:extLst>
          </p:cNvPr>
          <p:cNvSpPr txBox="1"/>
          <p:nvPr/>
        </p:nvSpPr>
        <p:spPr>
          <a:xfrm>
            <a:off x="0" y="6527047"/>
            <a:ext cx="11811721" cy="303175"/>
          </a:xfrm>
          <a:prstGeom prst="rect">
            <a:avLst/>
          </a:prstGeom>
          <a:noFill/>
        </p:spPr>
        <p:txBody>
          <a:bodyPr wrap="square" rtlCol="0">
            <a:spAutoFit/>
          </a:bodyPr>
          <a:lstStyle/>
          <a:p>
            <a:pPr defTabSz="609585"/>
            <a:r>
              <a:rPr lang="pt-BR" sz="1350" dirty="0">
                <a:solidFill>
                  <a:schemeClr val="bg1">
                    <a:lumMod val="75000"/>
                  </a:schemeClr>
                </a:solidFill>
                <a:latin typeface="Malgun Gothic" pitchFamily="34" charset="-127"/>
                <a:ea typeface="Malgun Gothic" pitchFamily="34" charset="-127"/>
              </a:rPr>
              <a:t>Contexte et motivation  </a:t>
            </a:r>
            <a:r>
              <a:rPr lang="pt-BR" sz="1350" dirty="0">
                <a:solidFill>
                  <a:prstClr val="white">
                    <a:lumMod val="75000"/>
                  </a:prstClr>
                </a:solidFill>
                <a:latin typeface="Malgun Gothic" pitchFamily="34" charset="-127"/>
                <a:ea typeface="Malgun Gothic" pitchFamily="34" charset="-127"/>
                <a:cs typeface="Lato Regular"/>
              </a:rPr>
              <a:t>| </a:t>
            </a:r>
            <a:r>
              <a:rPr lang="fr-FR" sz="1350" dirty="0">
                <a:solidFill>
                  <a:schemeClr val="bg1">
                    <a:lumMod val="75000"/>
                  </a:schemeClr>
                </a:solidFill>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a:t>
            </a:r>
            <a:r>
              <a:rPr lang="pt-BR" sz="1350" dirty="0">
                <a:solidFill>
                  <a:schemeClr val="bg1">
                    <a:lumMod val="75000"/>
                  </a:schemeClr>
                </a:solidFill>
                <a:latin typeface="Malgun Gothic" pitchFamily="34" charset="-127"/>
                <a:ea typeface="Malgun Gothic" pitchFamily="34" charset="-127"/>
                <a:cs typeface="Lato Regular"/>
              </a:rPr>
              <a:t>Conception de la solution </a:t>
            </a:r>
            <a:r>
              <a:rPr lang="pt-BR" sz="1350" dirty="0">
                <a:solidFill>
                  <a:prstClr val="white">
                    <a:lumMod val="75000"/>
                  </a:prstClr>
                </a:solidFill>
                <a:latin typeface="Malgun Gothic" pitchFamily="34" charset="-127"/>
                <a:ea typeface="Malgun Gothic" pitchFamily="34" charset="-127"/>
                <a:cs typeface="Lato Regular"/>
              </a:rPr>
              <a:t>| </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Réalisation </a:t>
            </a:r>
            <a:r>
              <a:rPr lang="pt-BR" sz="1350" dirty="0">
                <a:solidFill>
                  <a:prstClr val="white">
                    <a:lumMod val="75000"/>
                  </a:prstClr>
                </a:solidFill>
                <a:latin typeface="Malgun Gothic" pitchFamily="34" charset="-127"/>
                <a:ea typeface="Malgun Gothic" pitchFamily="34" charset="-127"/>
                <a:cs typeface="Lato Regular"/>
              </a:rPr>
              <a:t>| Conclusion et perspectives</a:t>
            </a:r>
          </a:p>
        </p:txBody>
      </p:sp>
      <p:pic>
        <p:nvPicPr>
          <p:cNvPr id="16" name="Image 15" descr="auth.PNG"/>
          <p:cNvPicPr>
            <a:picLocks noChangeAspect="1"/>
          </p:cNvPicPr>
          <p:nvPr/>
        </p:nvPicPr>
        <p:blipFill>
          <a:blip r:embed="rId3"/>
          <a:stretch>
            <a:fillRect/>
          </a:stretch>
        </p:blipFill>
        <p:spPr>
          <a:xfrm>
            <a:off x="1424506" y="1564106"/>
            <a:ext cx="4442530" cy="4367462"/>
          </a:xfrm>
          <a:prstGeom prst="rect">
            <a:avLst/>
          </a:prstGeom>
        </p:spPr>
      </p:pic>
      <p:pic>
        <p:nvPicPr>
          <p:cNvPr id="17" name="Image 16" descr="invalid-auth.PNG"/>
          <p:cNvPicPr>
            <a:picLocks noChangeAspect="1"/>
          </p:cNvPicPr>
          <p:nvPr/>
        </p:nvPicPr>
        <p:blipFill>
          <a:blip r:embed="rId4"/>
          <a:stretch>
            <a:fillRect/>
          </a:stretch>
        </p:blipFill>
        <p:spPr>
          <a:xfrm>
            <a:off x="7206884" y="1479884"/>
            <a:ext cx="4211084" cy="4523874"/>
          </a:xfrm>
          <a:prstGeom prst="rect">
            <a:avLst/>
          </a:prstGeom>
        </p:spPr>
      </p:pic>
    </p:spTree>
    <p:extLst>
      <p:ext uri="{BB962C8B-B14F-4D97-AF65-F5344CB8AC3E}">
        <p14:creationId xmlns:p14="http://schemas.microsoft.com/office/powerpoint/2010/main" xmlns="" val="7517036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ppt_x"/>
                                          </p:val>
                                        </p:tav>
                                        <p:tav tm="100000">
                                          <p:val>
                                            <p:strVal val="#ppt_x"/>
                                          </p:val>
                                        </p:tav>
                                      </p:tavLst>
                                    </p:anim>
                                    <p:anim calcmode="lin" valueType="num">
                                      <p:cBhvr additive="base">
                                        <p:cTn id="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lide Number Placeholder 2">
            <a:extLst>
              <a:ext uri="{FF2B5EF4-FFF2-40B4-BE49-F238E27FC236}">
                <a16:creationId xmlns:a16="http://schemas.microsoft.com/office/drawing/2014/main" xmlns="" id="{EC159F6C-C76A-4F8E-B506-1A4D8ECE61EF}"/>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sp>
        <p:nvSpPr>
          <p:cNvPr id="10" name="TextBox 64">
            <a:extLst>
              <a:ext uri="{FF2B5EF4-FFF2-40B4-BE49-F238E27FC236}">
                <a16:creationId xmlns:a16="http://schemas.microsoft.com/office/drawing/2014/main" xmlns="" id="{EE06B8B1-6528-4CCB-BFD6-8646A35E53F0}"/>
              </a:ext>
            </a:extLst>
          </p:cNvPr>
          <p:cNvSpPr txBox="1"/>
          <p:nvPr/>
        </p:nvSpPr>
        <p:spPr>
          <a:xfrm>
            <a:off x="486864" y="435118"/>
            <a:ext cx="4279099" cy="400110"/>
          </a:xfrm>
          <a:prstGeom prst="rect">
            <a:avLst/>
          </a:prstGeom>
          <a:noFill/>
        </p:spPr>
        <p:txBody>
          <a:bodyPr wrap="square" lIns="0" rtlCol="0">
            <a:spAutoFit/>
          </a:bodyPr>
          <a:lstStyle/>
          <a:p>
            <a:pPr lvl="0">
              <a:defRPr/>
            </a:pPr>
            <a:r>
              <a:rPr lang="fr-FR" sz="2000" dirty="0" smtClean="0">
                <a:solidFill>
                  <a:srgbClr val="309DD3">
                    <a:alpha val="70000"/>
                  </a:srgbClr>
                </a:solidFill>
                <a:latin typeface="Century Gothic" panose="020B0502020202020204" pitchFamily="34" charset="0"/>
                <a:ea typeface="Open Sans" panose="020B0606030504020204" pitchFamily="34" charset="0"/>
                <a:cs typeface="Open Sans" panose="020B0606030504020204" pitchFamily="34" charset="0"/>
              </a:rPr>
              <a:t>Scénarios d’utilisations</a:t>
            </a:r>
            <a:endParaRPr kumimoji="0" lang="fr-FR" sz="2000" u="none" strike="noStrike" kern="1200" cap="none" spc="0" normalizeH="0" baseline="0" dirty="0">
              <a:ln>
                <a:noFill/>
              </a:ln>
              <a:solidFill>
                <a:srgbClr val="309DD3">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11" name="Connecteur droit 10">
            <a:extLst>
              <a:ext uri="{FF2B5EF4-FFF2-40B4-BE49-F238E27FC236}">
                <a16:creationId xmlns:a16="http://schemas.microsoft.com/office/drawing/2014/main" xmlns="" id="{4A8BD2B6-C6A2-482C-93C4-2EAB8B9B670D}"/>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949CE6F1-C3C4-4AE8-B2B2-C020BA30AF99}"/>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Réalisation 3/3</a:t>
            </a:r>
          </a:p>
        </p:txBody>
      </p:sp>
      <p:sp>
        <p:nvSpPr>
          <p:cNvPr id="15" name="TextBox 64">
            <a:extLst>
              <a:ext uri="{FF2B5EF4-FFF2-40B4-BE49-F238E27FC236}">
                <a16:creationId xmlns:a16="http://schemas.microsoft.com/office/drawing/2014/main" xmlns="" id="{FA940950-FB28-4E25-A1BB-C19D037A26F7}"/>
              </a:ext>
            </a:extLst>
          </p:cNvPr>
          <p:cNvSpPr txBox="1"/>
          <p:nvPr/>
        </p:nvSpPr>
        <p:spPr>
          <a:xfrm>
            <a:off x="388327" y="1054067"/>
            <a:ext cx="3401619" cy="338554"/>
          </a:xfrm>
          <a:prstGeom prst="rect">
            <a:avLst/>
          </a:prstGeom>
          <a:noFill/>
        </p:spPr>
        <p:txBody>
          <a:bodyPr wrap="square" lIns="0" rtlCol="0">
            <a:spAutoFit/>
          </a:bodyPr>
          <a:lstStyle/>
          <a:p>
            <a:pPr lvl="0">
              <a:defRPr/>
            </a:pPr>
            <a:r>
              <a:rPr kumimoji="0" lang="fr-FR" sz="1600" b="1" u="none" strike="noStrike" kern="1200" cap="none" spc="0" normalizeH="0" baseline="0" dirty="0" smtClean="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rPr>
              <a:t>Interface</a:t>
            </a:r>
            <a:r>
              <a:rPr kumimoji="0" lang="fr-FR" sz="1600" b="1" u="none" strike="noStrike" kern="1200" cap="none" spc="0" normalizeH="0" dirty="0" smtClean="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rPr>
              <a:t> de gestion de risque </a:t>
            </a:r>
            <a:endParaRPr kumimoji="0" lang="fr-FR" sz="1600" b="1" u="none" strike="noStrike" kern="1200" cap="none" spc="0" normalizeH="0" baseline="0" dirty="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9" name="TextBox 10">
            <a:extLst>
              <a:ext uri="{FF2B5EF4-FFF2-40B4-BE49-F238E27FC236}">
                <a16:creationId xmlns:a16="http://schemas.microsoft.com/office/drawing/2014/main" xmlns="" id="{9DA73CB9-AC3C-441E-BE2B-EE14AA7B4B5B}"/>
              </a:ext>
            </a:extLst>
          </p:cNvPr>
          <p:cNvSpPr txBox="1"/>
          <p:nvPr/>
        </p:nvSpPr>
        <p:spPr>
          <a:xfrm>
            <a:off x="0" y="6527047"/>
            <a:ext cx="11811721" cy="303175"/>
          </a:xfrm>
          <a:prstGeom prst="rect">
            <a:avLst/>
          </a:prstGeom>
          <a:noFill/>
        </p:spPr>
        <p:txBody>
          <a:bodyPr wrap="square" rtlCol="0">
            <a:spAutoFit/>
          </a:bodyPr>
          <a:lstStyle/>
          <a:p>
            <a:pPr defTabSz="609585"/>
            <a:r>
              <a:rPr lang="pt-BR" sz="1350" dirty="0">
                <a:solidFill>
                  <a:schemeClr val="bg1">
                    <a:lumMod val="75000"/>
                  </a:schemeClr>
                </a:solidFill>
                <a:latin typeface="Malgun Gothic" pitchFamily="34" charset="-127"/>
                <a:ea typeface="Malgun Gothic" pitchFamily="34" charset="-127"/>
              </a:rPr>
              <a:t>Contexte et motivation  </a:t>
            </a:r>
            <a:r>
              <a:rPr lang="pt-BR" sz="1350" dirty="0">
                <a:solidFill>
                  <a:prstClr val="white">
                    <a:lumMod val="75000"/>
                  </a:prstClr>
                </a:solidFill>
                <a:latin typeface="Malgun Gothic" pitchFamily="34" charset="-127"/>
                <a:ea typeface="Malgun Gothic" pitchFamily="34" charset="-127"/>
                <a:cs typeface="Lato Regular"/>
              </a:rPr>
              <a:t>| </a:t>
            </a:r>
            <a:r>
              <a:rPr lang="fr-FR" sz="1350" dirty="0">
                <a:solidFill>
                  <a:schemeClr val="bg1">
                    <a:lumMod val="75000"/>
                  </a:schemeClr>
                </a:solidFill>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a:t>
            </a:r>
            <a:r>
              <a:rPr lang="pt-BR" sz="1350" dirty="0">
                <a:solidFill>
                  <a:schemeClr val="bg1">
                    <a:lumMod val="75000"/>
                  </a:schemeClr>
                </a:solidFill>
                <a:latin typeface="Malgun Gothic" pitchFamily="34" charset="-127"/>
                <a:ea typeface="Malgun Gothic" pitchFamily="34" charset="-127"/>
                <a:cs typeface="Lato Regular"/>
              </a:rPr>
              <a:t>Conception de la solution </a:t>
            </a:r>
            <a:r>
              <a:rPr lang="pt-BR" sz="1350" dirty="0">
                <a:solidFill>
                  <a:prstClr val="white">
                    <a:lumMod val="75000"/>
                  </a:prstClr>
                </a:solidFill>
                <a:latin typeface="Malgun Gothic" pitchFamily="34" charset="-127"/>
                <a:ea typeface="Malgun Gothic" pitchFamily="34" charset="-127"/>
                <a:cs typeface="Lato Regular"/>
              </a:rPr>
              <a:t>| </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Réalisation </a:t>
            </a:r>
            <a:r>
              <a:rPr lang="pt-BR" sz="1350" dirty="0">
                <a:solidFill>
                  <a:prstClr val="white">
                    <a:lumMod val="75000"/>
                  </a:prstClr>
                </a:solidFill>
                <a:latin typeface="Malgun Gothic" pitchFamily="34" charset="-127"/>
                <a:ea typeface="Malgun Gothic" pitchFamily="34" charset="-127"/>
                <a:cs typeface="Lato Regular"/>
              </a:rPr>
              <a:t>| Conclusion et perspectives</a:t>
            </a:r>
          </a:p>
        </p:txBody>
      </p:sp>
      <p:pic>
        <p:nvPicPr>
          <p:cNvPr id="21" name="Image 20" descr="new risk.PNG"/>
          <p:cNvPicPr>
            <a:picLocks noChangeAspect="1"/>
          </p:cNvPicPr>
          <p:nvPr/>
        </p:nvPicPr>
        <p:blipFill>
          <a:blip r:embed="rId3"/>
          <a:stretch>
            <a:fillRect/>
          </a:stretch>
        </p:blipFill>
        <p:spPr>
          <a:xfrm>
            <a:off x="721896" y="2253501"/>
            <a:ext cx="10996863" cy="3822298"/>
          </a:xfrm>
          <a:prstGeom prst="rect">
            <a:avLst/>
          </a:prstGeom>
        </p:spPr>
      </p:pic>
      <p:pic>
        <p:nvPicPr>
          <p:cNvPr id="18" name="Image 17" descr="list of risk.PNG"/>
          <p:cNvPicPr>
            <a:picLocks noChangeAspect="1"/>
          </p:cNvPicPr>
          <p:nvPr/>
        </p:nvPicPr>
        <p:blipFill>
          <a:blip r:embed="rId4"/>
          <a:stretch>
            <a:fillRect/>
          </a:stretch>
        </p:blipFill>
        <p:spPr>
          <a:xfrm>
            <a:off x="816830" y="1698860"/>
            <a:ext cx="10667105" cy="3640868"/>
          </a:xfrm>
          <a:prstGeom prst="rect">
            <a:avLst/>
          </a:prstGeom>
        </p:spPr>
      </p:pic>
    </p:spTree>
    <p:extLst>
      <p:ext uri="{BB962C8B-B14F-4D97-AF65-F5344CB8AC3E}">
        <p14:creationId xmlns:p14="http://schemas.microsoft.com/office/powerpoint/2010/main" xmlns="" val="7517036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18"/>
                                        </p:tgtEl>
                                        <p:attrNameLst>
                                          <p:attrName>ppt_x</p:attrName>
                                        </p:attrNameLst>
                                      </p:cBhvr>
                                      <p:tavLst>
                                        <p:tav tm="0">
                                          <p:val>
                                            <p:strVal val="ppt_x"/>
                                          </p:val>
                                        </p:tav>
                                        <p:tav tm="100000">
                                          <p:val>
                                            <p:strVal val="ppt_x"/>
                                          </p:val>
                                        </p:tav>
                                      </p:tavLst>
                                    </p:anim>
                                    <p:anim calcmode="lin" valueType="num">
                                      <p:cBhvr additive="base">
                                        <p:cTn id="7" dur="500"/>
                                        <p:tgtEl>
                                          <p:spTgt spid="18"/>
                                        </p:tgtEl>
                                        <p:attrNameLst>
                                          <p:attrName>ppt_y</p:attrName>
                                        </p:attrNameLst>
                                      </p:cBhvr>
                                      <p:tavLst>
                                        <p:tav tm="0">
                                          <p:val>
                                            <p:strVal val="ppt_y"/>
                                          </p:val>
                                        </p:tav>
                                        <p:tav tm="100000">
                                          <p:val>
                                            <p:strVal val="1+ppt_h/2"/>
                                          </p:val>
                                        </p:tav>
                                      </p:tavLst>
                                    </p:anim>
                                    <p:set>
                                      <p:cBhvr>
                                        <p:cTn id="8" dur="1" fill="hold">
                                          <p:stCondLst>
                                            <p:cond delay="499"/>
                                          </p:stCondLst>
                                        </p:cTn>
                                        <p:tgtEl>
                                          <p:spTgt spid="18"/>
                                        </p:tgtEl>
                                        <p:attrNameLst>
                                          <p:attrName>style.visibility</p:attrName>
                                        </p:attrNameLst>
                                      </p:cBhvr>
                                      <p:to>
                                        <p:strVal val="hidden"/>
                                      </p:to>
                                    </p:set>
                                  </p:childTnLst>
                                </p:cTn>
                              </p:par>
                              <p:par>
                                <p:cTn id="9" presetID="2" presetClass="entr" presetSubtype="4"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additive="base">
                                        <p:cTn id="11" dur="500" fill="hold"/>
                                        <p:tgtEl>
                                          <p:spTgt spid="21"/>
                                        </p:tgtEl>
                                        <p:attrNameLst>
                                          <p:attrName>ppt_x</p:attrName>
                                        </p:attrNameLst>
                                      </p:cBhvr>
                                      <p:tavLst>
                                        <p:tav tm="0">
                                          <p:val>
                                            <p:strVal val="#ppt_x"/>
                                          </p:val>
                                        </p:tav>
                                        <p:tav tm="100000">
                                          <p:val>
                                            <p:strVal val="#ppt_x"/>
                                          </p:val>
                                        </p:tav>
                                      </p:tavLst>
                                    </p:anim>
                                    <p:anim calcmode="lin" valueType="num">
                                      <p:cBhvr additive="base">
                                        <p:cTn id="1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lide Number Placeholder 2">
            <a:extLst>
              <a:ext uri="{FF2B5EF4-FFF2-40B4-BE49-F238E27FC236}">
                <a16:creationId xmlns:a16="http://schemas.microsoft.com/office/drawing/2014/main" xmlns="" id="{EC159F6C-C76A-4F8E-B506-1A4D8ECE61EF}"/>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sp>
        <p:nvSpPr>
          <p:cNvPr id="10" name="TextBox 64">
            <a:extLst>
              <a:ext uri="{FF2B5EF4-FFF2-40B4-BE49-F238E27FC236}">
                <a16:creationId xmlns:a16="http://schemas.microsoft.com/office/drawing/2014/main" xmlns="" id="{EE06B8B1-6528-4CCB-BFD6-8646A35E53F0}"/>
              </a:ext>
            </a:extLst>
          </p:cNvPr>
          <p:cNvSpPr txBox="1"/>
          <p:nvPr/>
        </p:nvSpPr>
        <p:spPr>
          <a:xfrm>
            <a:off x="486864" y="435118"/>
            <a:ext cx="4279099" cy="400110"/>
          </a:xfrm>
          <a:prstGeom prst="rect">
            <a:avLst/>
          </a:prstGeom>
          <a:noFill/>
        </p:spPr>
        <p:txBody>
          <a:bodyPr wrap="square" lIns="0" rtlCol="0">
            <a:spAutoFit/>
          </a:bodyPr>
          <a:lstStyle/>
          <a:p>
            <a:pPr lvl="0">
              <a:defRPr/>
            </a:pPr>
            <a:r>
              <a:rPr lang="fr-FR" sz="2000" dirty="0" smtClean="0">
                <a:solidFill>
                  <a:srgbClr val="309DD3">
                    <a:alpha val="70000"/>
                  </a:srgbClr>
                </a:solidFill>
                <a:latin typeface="Century Gothic" panose="020B0502020202020204" pitchFamily="34" charset="0"/>
                <a:ea typeface="Open Sans" panose="020B0606030504020204" pitchFamily="34" charset="0"/>
                <a:cs typeface="Open Sans" panose="020B0606030504020204" pitchFamily="34" charset="0"/>
              </a:rPr>
              <a:t>Scénarios d’utilisations</a:t>
            </a:r>
            <a:endParaRPr kumimoji="0" lang="fr-FR" sz="2000" u="none" strike="noStrike" kern="1200" cap="none" spc="0" normalizeH="0" baseline="0" dirty="0">
              <a:ln>
                <a:noFill/>
              </a:ln>
              <a:solidFill>
                <a:srgbClr val="309DD3">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11" name="Connecteur droit 10">
            <a:extLst>
              <a:ext uri="{FF2B5EF4-FFF2-40B4-BE49-F238E27FC236}">
                <a16:creationId xmlns:a16="http://schemas.microsoft.com/office/drawing/2014/main" xmlns="" id="{4A8BD2B6-C6A2-482C-93C4-2EAB8B9B670D}"/>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949CE6F1-C3C4-4AE8-B2B2-C020BA30AF99}"/>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Réalisation 3/3</a:t>
            </a:r>
          </a:p>
        </p:txBody>
      </p:sp>
      <p:sp>
        <p:nvSpPr>
          <p:cNvPr id="15" name="TextBox 64">
            <a:extLst>
              <a:ext uri="{FF2B5EF4-FFF2-40B4-BE49-F238E27FC236}">
                <a16:creationId xmlns:a16="http://schemas.microsoft.com/office/drawing/2014/main" xmlns="" id="{FA940950-FB28-4E25-A1BB-C19D037A26F7}"/>
              </a:ext>
            </a:extLst>
          </p:cNvPr>
          <p:cNvSpPr txBox="1"/>
          <p:nvPr/>
        </p:nvSpPr>
        <p:spPr>
          <a:xfrm>
            <a:off x="388327" y="1054067"/>
            <a:ext cx="3401619" cy="338554"/>
          </a:xfrm>
          <a:prstGeom prst="rect">
            <a:avLst/>
          </a:prstGeom>
          <a:noFill/>
        </p:spPr>
        <p:txBody>
          <a:bodyPr wrap="square" lIns="0" rtlCol="0">
            <a:spAutoFit/>
          </a:bodyPr>
          <a:lstStyle/>
          <a:p>
            <a:pPr lvl="0">
              <a:defRPr/>
            </a:pPr>
            <a:r>
              <a:rPr kumimoji="0" lang="fr-FR" sz="1600" b="1" u="none" strike="noStrike" kern="1200" cap="none" spc="0" normalizeH="0" baseline="0" dirty="0" smtClean="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rPr>
              <a:t>Interface</a:t>
            </a:r>
            <a:r>
              <a:rPr kumimoji="0" lang="fr-FR" sz="1600" b="1" u="none" strike="noStrike" kern="1200" cap="none" spc="0" normalizeH="0" dirty="0" smtClean="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rPr>
              <a:t> de gestion de risque </a:t>
            </a:r>
            <a:endParaRPr kumimoji="0" lang="fr-FR" sz="1600" b="1" u="none" strike="noStrike" kern="1200" cap="none" spc="0" normalizeH="0" baseline="0" dirty="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9" name="TextBox 10">
            <a:extLst>
              <a:ext uri="{FF2B5EF4-FFF2-40B4-BE49-F238E27FC236}">
                <a16:creationId xmlns:a16="http://schemas.microsoft.com/office/drawing/2014/main" xmlns="" id="{9DA73CB9-AC3C-441E-BE2B-EE14AA7B4B5B}"/>
              </a:ext>
            </a:extLst>
          </p:cNvPr>
          <p:cNvSpPr txBox="1"/>
          <p:nvPr/>
        </p:nvSpPr>
        <p:spPr>
          <a:xfrm>
            <a:off x="0" y="6527047"/>
            <a:ext cx="11811721" cy="303175"/>
          </a:xfrm>
          <a:prstGeom prst="rect">
            <a:avLst/>
          </a:prstGeom>
          <a:noFill/>
        </p:spPr>
        <p:txBody>
          <a:bodyPr wrap="square" rtlCol="0">
            <a:spAutoFit/>
          </a:bodyPr>
          <a:lstStyle/>
          <a:p>
            <a:pPr defTabSz="609585"/>
            <a:r>
              <a:rPr lang="pt-BR" sz="1350" dirty="0">
                <a:solidFill>
                  <a:schemeClr val="bg1">
                    <a:lumMod val="75000"/>
                  </a:schemeClr>
                </a:solidFill>
                <a:latin typeface="Malgun Gothic" pitchFamily="34" charset="-127"/>
                <a:ea typeface="Malgun Gothic" pitchFamily="34" charset="-127"/>
              </a:rPr>
              <a:t>Contexte et motivation  </a:t>
            </a:r>
            <a:r>
              <a:rPr lang="pt-BR" sz="1350" dirty="0">
                <a:solidFill>
                  <a:prstClr val="white">
                    <a:lumMod val="75000"/>
                  </a:prstClr>
                </a:solidFill>
                <a:latin typeface="Malgun Gothic" pitchFamily="34" charset="-127"/>
                <a:ea typeface="Malgun Gothic" pitchFamily="34" charset="-127"/>
                <a:cs typeface="Lato Regular"/>
              </a:rPr>
              <a:t>| </a:t>
            </a:r>
            <a:r>
              <a:rPr lang="fr-FR" sz="1350" dirty="0">
                <a:solidFill>
                  <a:schemeClr val="bg1">
                    <a:lumMod val="75000"/>
                  </a:schemeClr>
                </a:solidFill>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a:t>
            </a:r>
            <a:r>
              <a:rPr lang="pt-BR" sz="1350" dirty="0">
                <a:solidFill>
                  <a:schemeClr val="bg1">
                    <a:lumMod val="75000"/>
                  </a:schemeClr>
                </a:solidFill>
                <a:latin typeface="Malgun Gothic" pitchFamily="34" charset="-127"/>
                <a:ea typeface="Malgun Gothic" pitchFamily="34" charset="-127"/>
                <a:cs typeface="Lato Regular"/>
              </a:rPr>
              <a:t>Conception de la solution </a:t>
            </a:r>
            <a:r>
              <a:rPr lang="pt-BR" sz="1350" dirty="0">
                <a:solidFill>
                  <a:prstClr val="white">
                    <a:lumMod val="75000"/>
                  </a:prstClr>
                </a:solidFill>
                <a:latin typeface="Malgun Gothic" pitchFamily="34" charset="-127"/>
                <a:ea typeface="Malgun Gothic" pitchFamily="34" charset="-127"/>
                <a:cs typeface="Lato Regular"/>
              </a:rPr>
              <a:t>| </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Réalisation </a:t>
            </a:r>
            <a:r>
              <a:rPr lang="pt-BR" sz="1350" dirty="0">
                <a:solidFill>
                  <a:prstClr val="white">
                    <a:lumMod val="75000"/>
                  </a:prstClr>
                </a:solidFill>
                <a:latin typeface="Malgun Gothic" pitchFamily="34" charset="-127"/>
                <a:ea typeface="Malgun Gothic" pitchFamily="34" charset="-127"/>
                <a:cs typeface="Lato Regular"/>
              </a:rPr>
              <a:t>| Conclusion et perspectives</a:t>
            </a:r>
          </a:p>
        </p:txBody>
      </p:sp>
      <p:pic>
        <p:nvPicPr>
          <p:cNvPr id="14" name="Image 13" descr="ana2.PNG"/>
          <p:cNvPicPr>
            <a:picLocks noChangeAspect="1"/>
          </p:cNvPicPr>
          <p:nvPr/>
        </p:nvPicPr>
        <p:blipFill>
          <a:blip r:embed="rId3"/>
          <a:stretch>
            <a:fillRect/>
          </a:stretch>
        </p:blipFill>
        <p:spPr>
          <a:xfrm>
            <a:off x="250424" y="1828572"/>
            <a:ext cx="11941576" cy="4077054"/>
          </a:xfrm>
          <a:prstGeom prst="rect">
            <a:avLst/>
          </a:prstGeom>
        </p:spPr>
      </p:pic>
      <p:pic>
        <p:nvPicPr>
          <p:cNvPr id="13" name="Image 12" descr="ana1.PNG"/>
          <p:cNvPicPr>
            <a:picLocks noChangeAspect="1"/>
          </p:cNvPicPr>
          <p:nvPr/>
        </p:nvPicPr>
        <p:blipFill>
          <a:blip r:embed="rId4"/>
          <a:stretch>
            <a:fillRect/>
          </a:stretch>
        </p:blipFill>
        <p:spPr>
          <a:xfrm>
            <a:off x="560774" y="2518465"/>
            <a:ext cx="11446233" cy="2347164"/>
          </a:xfrm>
          <a:prstGeom prst="rect">
            <a:avLst/>
          </a:prstGeom>
        </p:spPr>
      </p:pic>
    </p:spTree>
    <p:extLst>
      <p:ext uri="{BB962C8B-B14F-4D97-AF65-F5344CB8AC3E}">
        <p14:creationId xmlns:p14="http://schemas.microsoft.com/office/powerpoint/2010/main" xmlns="" val="7517036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par>
                                <p:cTn id="9" presetID="64" presetClass="path" presetSubtype="0" accel="50000" decel="50000" fill="hold" nodeType="withEffect">
                                  <p:stCondLst>
                                    <p:cond delay="0"/>
                                  </p:stCondLst>
                                  <p:childTnLst>
                                    <p:animMotion origin="layout" path="M 0 0  L 0 -0.44427  E" pathEditMode="relative" ptsTypes="">
                                      <p:cBhvr>
                                        <p:cTn id="10" dur="2000" fill="hold"/>
                                        <p:tgtEl>
                                          <p:spTgt spid="13"/>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5" name="Slide Number Placeholder 2">
            <a:extLst>
              <a:ext uri="{FF2B5EF4-FFF2-40B4-BE49-F238E27FC236}">
                <a16:creationId xmlns:a16="http://schemas.microsoft.com/office/drawing/2014/main" xmlns="" id="{EC159F6C-C76A-4F8E-B506-1A4D8ECE61EF}"/>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sp>
        <p:nvSpPr>
          <p:cNvPr id="10" name="TextBox 64">
            <a:extLst>
              <a:ext uri="{FF2B5EF4-FFF2-40B4-BE49-F238E27FC236}">
                <a16:creationId xmlns:a16="http://schemas.microsoft.com/office/drawing/2014/main" xmlns="" id="{EE06B8B1-6528-4CCB-BFD6-8646A35E53F0}"/>
              </a:ext>
            </a:extLst>
          </p:cNvPr>
          <p:cNvSpPr txBox="1"/>
          <p:nvPr/>
        </p:nvSpPr>
        <p:spPr>
          <a:xfrm>
            <a:off x="486864" y="435118"/>
            <a:ext cx="4279099" cy="400110"/>
          </a:xfrm>
          <a:prstGeom prst="rect">
            <a:avLst/>
          </a:prstGeom>
          <a:noFill/>
        </p:spPr>
        <p:txBody>
          <a:bodyPr wrap="square" lIns="0" rtlCol="0">
            <a:spAutoFit/>
          </a:bodyPr>
          <a:lstStyle/>
          <a:p>
            <a:pPr lvl="0">
              <a:defRPr/>
            </a:pPr>
            <a:r>
              <a:rPr lang="fr-FR" sz="2000" dirty="0" smtClean="0">
                <a:solidFill>
                  <a:srgbClr val="309DD3">
                    <a:alpha val="70000"/>
                  </a:srgbClr>
                </a:solidFill>
                <a:latin typeface="Century Gothic" panose="020B0502020202020204" pitchFamily="34" charset="0"/>
                <a:ea typeface="Open Sans" panose="020B0606030504020204" pitchFamily="34" charset="0"/>
                <a:cs typeface="Open Sans" panose="020B0606030504020204" pitchFamily="34" charset="0"/>
              </a:rPr>
              <a:t>Scénarios d’utilisations</a:t>
            </a:r>
            <a:endParaRPr kumimoji="0" lang="fr-FR" sz="2000" u="none" strike="noStrike" kern="1200" cap="none" spc="0" normalizeH="0" baseline="0" dirty="0">
              <a:ln>
                <a:noFill/>
              </a:ln>
              <a:solidFill>
                <a:srgbClr val="309DD3">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11" name="Connecteur droit 10">
            <a:extLst>
              <a:ext uri="{FF2B5EF4-FFF2-40B4-BE49-F238E27FC236}">
                <a16:creationId xmlns:a16="http://schemas.microsoft.com/office/drawing/2014/main" xmlns="" id="{4A8BD2B6-C6A2-482C-93C4-2EAB8B9B670D}"/>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xmlns="" id="{949CE6F1-C3C4-4AE8-B2B2-C020BA30AF99}"/>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Réalisation 3/3</a:t>
            </a:r>
          </a:p>
        </p:txBody>
      </p:sp>
      <p:sp>
        <p:nvSpPr>
          <p:cNvPr id="15" name="TextBox 64">
            <a:extLst>
              <a:ext uri="{FF2B5EF4-FFF2-40B4-BE49-F238E27FC236}">
                <a16:creationId xmlns:a16="http://schemas.microsoft.com/office/drawing/2014/main" xmlns="" id="{FA940950-FB28-4E25-A1BB-C19D037A26F7}"/>
              </a:ext>
            </a:extLst>
          </p:cNvPr>
          <p:cNvSpPr txBox="1"/>
          <p:nvPr/>
        </p:nvSpPr>
        <p:spPr>
          <a:xfrm>
            <a:off x="388327" y="1054067"/>
            <a:ext cx="3401619" cy="338554"/>
          </a:xfrm>
          <a:prstGeom prst="rect">
            <a:avLst/>
          </a:prstGeom>
          <a:noFill/>
        </p:spPr>
        <p:txBody>
          <a:bodyPr wrap="square" lIns="0" rtlCol="0">
            <a:spAutoFit/>
          </a:bodyPr>
          <a:lstStyle/>
          <a:p>
            <a:pPr lvl="0">
              <a:defRPr/>
            </a:pPr>
            <a:r>
              <a:rPr kumimoji="0" lang="fr-FR" sz="1600" b="1" u="none" strike="noStrike" kern="1200" cap="none" spc="0" normalizeH="0" baseline="0" dirty="0" smtClean="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rPr>
              <a:t>Interface</a:t>
            </a:r>
            <a:r>
              <a:rPr kumimoji="0" lang="fr-FR" sz="1600" b="1" u="none" strike="noStrike" kern="1200" cap="none" spc="0" normalizeH="0" dirty="0" smtClean="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rPr>
              <a:t> de gestion de contrôle </a:t>
            </a:r>
            <a:endParaRPr kumimoji="0" lang="fr-FR" sz="1600" b="1" u="none" strike="noStrike" kern="1200" cap="none" spc="0" normalizeH="0" baseline="0" dirty="0">
              <a:ln>
                <a:noFill/>
              </a:ln>
              <a:solidFill>
                <a:srgbClr val="002060">
                  <a:alpha val="70000"/>
                </a:srgbClr>
              </a:solidFill>
              <a:effectLst>
                <a:outerShdw blurRad="38100" dist="38100" dir="2700000" algn="tl">
                  <a:srgbClr val="000000">
                    <a:alpha val="43137"/>
                  </a:srgbClr>
                </a:outerShdw>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9" name="TextBox 10">
            <a:extLst>
              <a:ext uri="{FF2B5EF4-FFF2-40B4-BE49-F238E27FC236}">
                <a16:creationId xmlns:a16="http://schemas.microsoft.com/office/drawing/2014/main" xmlns="" id="{9DA73CB9-AC3C-441E-BE2B-EE14AA7B4B5B}"/>
              </a:ext>
            </a:extLst>
          </p:cNvPr>
          <p:cNvSpPr txBox="1"/>
          <p:nvPr/>
        </p:nvSpPr>
        <p:spPr>
          <a:xfrm>
            <a:off x="0" y="6527047"/>
            <a:ext cx="11811721" cy="303175"/>
          </a:xfrm>
          <a:prstGeom prst="rect">
            <a:avLst/>
          </a:prstGeom>
          <a:noFill/>
        </p:spPr>
        <p:txBody>
          <a:bodyPr wrap="square" rtlCol="0">
            <a:spAutoFit/>
          </a:bodyPr>
          <a:lstStyle/>
          <a:p>
            <a:pPr defTabSz="609585"/>
            <a:r>
              <a:rPr lang="pt-BR" sz="1350" dirty="0">
                <a:solidFill>
                  <a:schemeClr val="bg1">
                    <a:lumMod val="75000"/>
                  </a:schemeClr>
                </a:solidFill>
                <a:latin typeface="Malgun Gothic" pitchFamily="34" charset="-127"/>
                <a:ea typeface="Malgun Gothic" pitchFamily="34" charset="-127"/>
              </a:rPr>
              <a:t>Contexte et motivation  </a:t>
            </a:r>
            <a:r>
              <a:rPr lang="pt-BR" sz="1350" dirty="0">
                <a:solidFill>
                  <a:prstClr val="white">
                    <a:lumMod val="75000"/>
                  </a:prstClr>
                </a:solidFill>
                <a:latin typeface="Malgun Gothic" pitchFamily="34" charset="-127"/>
                <a:ea typeface="Malgun Gothic" pitchFamily="34" charset="-127"/>
                <a:cs typeface="Lato Regular"/>
              </a:rPr>
              <a:t>| </a:t>
            </a:r>
            <a:r>
              <a:rPr lang="fr-FR" sz="1350" dirty="0">
                <a:solidFill>
                  <a:schemeClr val="bg1">
                    <a:lumMod val="75000"/>
                  </a:schemeClr>
                </a:solidFill>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a:t>
            </a:r>
            <a:r>
              <a:rPr lang="pt-BR" sz="1350" dirty="0">
                <a:solidFill>
                  <a:schemeClr val="bg1">
                    <a:lumMod val="75000"/>
                  </a:schemeClr>
                </a:solidFill>
                <a:latin typeface="Malgun Gothic" pitchFamily="34" charset="-127"/>
                <a:ea typeface="Malgun Gothic" pitchFamily="34" charset="-127"/>
                <a:cs typeface="Lato Regular"/>
              </a:rPr>
              <a:t>Conception de la solution </a:t>
            </a:r>
            <a:r>
              <a:rPr lang="pt-BR" sz="1350" dirty="0">
                <a:solidFill>
                  <a:prstClr val="white">
                    <a:lumMod val="75000"/>
                  </a:prstClr>
                </a:solidFill>
                <a:latin typeface="Malgun Gothic" pitchFamily="34" charset="-127"/>
                <a:ea typeface="Malgun Gothic" pitchFamily="34" charset="-127"/>
                <a:cs typeface="Lato Regular"/>
              </a:rPr>
              <a:t>| </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Réalisation </a:t>
            </a:r>
            <a:r>
              <a:rPr lang="pt-BR" sz="1350" dirty="0">
                <a:solidFill>
                  <a:prstClr val="white">
                    <a:lumMod val="75000"/>
                  </a:prstClr>
                </a:solidFill>
                <a:latin typeface="Malgun Gothic" pitchFamily="34" charset="-127"/>
                <a:ea typeface="Malgun Gothic" pitchFamily="34" charset="-127"/>
                <a:cs typeface="Lato Regular"/>
              </a:rPr>
              <a:t>| Conclusion et perspectives</a:t>
            </a:r>
          </a:p>
        </p:txBody>
      </p:sp>
      <p:pic>
        <p:nvPicPr>
          <p:cNvPr id="17" name="Image 16" descr="update.PNG"/>
          <p:cNvPicPr>
            <a:picLocks noChangeAspect="1"/>
          </p:cNvPicPr>
          <p:nvPr/>
        </p:nvPicPr>
        <p:blipFill>
          <a:blip r:embed="rId3"/>
          <a:stretch>
            <a:fillRect/>
          </a:stretch>
        </p:blipFill>
        <p:spPr>
          <a:xfrm>
            <a:off x="150000" y="1684421"/>
            <a:ext cx="11737200" cy="4796528"/>
          </a:xfrm>
          <a:prstGeom prst="rect">
            <a:avLst/>
          </a:prstGeom>
        </p:spPr>
      </p:pic>
      <p:pic>
        <p:nvPicPr>
          <p:cNvPr id="16" name="Image 15" descr="controle.PNG"/>
          <p:cNvPicPr>
            <a:picLocks noChangeAspect="1"/>
          </p:cNvPicPr>
          <p:nvPr/>
        </p:nvPicPr>
        <p:blipFill>
          <a:blip r:embed="rId4"/>
          <a:stretch>
            <a:fillRect/>
          </a:stretch>
        </p:blipFill>
        <p:spPr>
          <a:xfrm>
            <a:off x="156410" y="1696451"/>
            <a:ext cx="11742821" cy="4728411"/>
          </a:xfrm>
          <a:prstGeom prst="rect">
            <a:avLst/>
          </a:prstGeom>
        </p:spPr>
      </p:pic>
    </p:spTree>
    <p:extLst>
      <p:ext uri="{BB962C8B-B14F-4D97-AF65-F5344CB8AC3E}">
        <p14:creationId xmlns:p14="http://schemas.microsoft.com/office/powerpoint/2010/main" xmlns="" val="7517036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xit" presetSubtype="0" fill="hold" nodeType="clickEffect">
                                  <p:stCondLst>
                                    <p:cond delay="0"/>
                                  </p:stCondLst>
                                  <p:childTnLst>
                                    <p:anim calcmode="lin" valueType="num">
                                      <p:cBhvr>
                                        <p:cTn id="6" dur="1000"/>
                                        <p:tgtEl>
                                          <p:spTgt spid="16"/>
                                        </p:tgtEl>
                                        <p:attrNameLst>
                                          <p:attrName>ppt_w</p:attrName>
                                        </p:attrNameLst>
                                      </p:cBhvr>
                                      <p:tavLst>
                                        <p:tav tm="0">
                                          <p:val>
                                            <p:strVal val="ppt_w"/>
                                          </p:val>
                                        </p:tav>
                                        <p:tav tm="100000">
                                          <p:val>
                                            <p:strVal val="ppt_w*0.70"/>
                                          </p:val>
                                        </p:tav>
                                      </p:tavLst>
                                    </p:anim>
                                    <p:anim calcmode="lin" valueType="num">
                                      <p:cBhvr>
                                        <p:cTn id="7" dur="1000"/>
                                        <p:tgtEl>
                                          <p:spTgt spid="16"/>
                                        </p:tgtEl>
                                        <p:attrNameLst>
                                          <p:attrName>ppt_h</p:attrName>
                                        </p:attrNameLst>
                                      </p:cBhvr>
                                      <p:tavLst>
                                        <p:tav tm="0">
                                          <p:val>
                                            <p:strVal val="ppt_h"/>
                                          </p:val>
                                        </p:tav>
                                        <p:tav tm="100000">
                                          <p:val>
                                            <p:strVal val="ppt_h"/>
                                          </p:val>
                                        </p:tav>
                                      </p:tavLst>
                                    </p:anim>
                                    <p:animEffect transition="out" filter="fade">
                                      <p:cBhvr>
                                        <p:cTn id="8" dur="1000"/>
                                        <p:tgtEl>
                                          <p:spTgt spid="16"/>
                                        </p:tgtEl>
                                      </p:cBhvr>
                                    </p:animEffect>
                                    <p:set>
                                      <p:cBhvr>
                                        <p:cTn id="9" dur="1" fill="hold">
                                          <p:stCondLst>
                                            <p:cond delay="999"/>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e 9">
            <a:extLst>
              <a:ext uri="{FF2B5EF4-FFF2-40B4-BE49-F238E27FC236}">
                <a16:creationId xmlns:a16="http://schemas.microsoft.com/office/drawing/2014/main" xmlns="" id="{E1FB5CA7-7982-4E80-8D8E-4F7DDF551BF6}"/>
              </a:ext>
            </a:extLst>
          </p:cNvPr>
          <p:cNvGrpSpPr/>
          <p:nvPr/>
        </p:nvGrpSpPr>
        <p:grpSpPr>
          <a:xfrm>
            <a:off x="6397999" y="3484650"/>
            <a:ext cx="5582191" cy="64771"/>
            <a:chOff x="6397999" y="3484650"/>
            <a:chExt cx="5582191" cy="64771"/>
          </a:xfrm>
        </p:grpSpPr>
        <p:cxnSp>
          <p:nvCxnSpPr>
            <p:cNvPr id="78" name="Straight Connector 243">
              <a:extLst>
                <a:ext uri="{FF2B5EF4-FFF2-40B4-BE49-F238E27FC236}">
                  <a16:creationId xmlns:a16="http://schemas.microsoft.com/office/drawing/2014/main" xmlns="" id="{64C3DFA2-0419-4AE5-92FE-9142041CB46C}"/>
                </a:ext>
              </a:extLst>
            </p:cNvPr>
            <p:cNvCxnSpPr>
              <a:cxnSpLocks/>
            </p:cNvCxnSpPr>
            <p:nvPr/>
          </p:nvCxnSpPr>
          <p:spPr>
            <a:xfrm>
              <a:off x="6397999" y="3517035"/>
              <a:ext cx="378096" cy="0"/>
            </a:xfrm>
            <a:prstGeom prst="line">
              <a:avLst/>
            </a:prstGeom>
            <a:solidFill>
              <a:srgbClr val="00B1E1"/>
            </a:solidFill>
            <a:ln w="44450" cap="rnd" cmpd="sng" algn="ctr">
              <a:solidFill>
                <a:srgbClr val="00B1E1"/>
              </a:solidFill>
              <a:prstDash val="solid"/>
              <a:miter lim="800000"/>
            </a:ln>
            <a:effectLst/>
          </p:spPr>
        </p:cxnSp>
        <p:sp>
          <p:nvSpPr>
            <p:cNvPr id="79" name="Oval 244">
              <a:extLst>
                <a:ext uri="{FF2B5EF4-FFF2-40B4-BE49-F238E27FC236}">
                  <a16:creationId xmlns:a16="http://schemas.microsoft.com/office/drawing/2014/main" xmlns="" id="{2CFA68BC-03F9-4FC9-84F6-FB2A753BD493}"/>
                </a:ext>
              </a:extLst>
            </p:cNvPr>
            <p:cNvSpPr>
              <a:spLocks noChangeAspect="1"/>
            </p:cNvSpPr>
            <p:nvPr/>
          </p:nvSpPr>
          <p:spPr>
            <a:xfrm>
              <a:off x="6821059" y="3484650"/>
              <a:ext cx="64771" cy="64771"/>
            </a:xfrm>
            <a:prstGeom prst="ellipse">
              <a:avLst/>
            </a:prstGeom>
            <a:solidFill>
              <a:srgbClr val="00B1E1"/>
            </a:solidFill>
            <a:ln w="12700" cap="flat" cmpd="sng" algn="ctr">
              <a:solidFill>
                <a:srgbClr val="00B1E1"/>
              </a:solidFill>
              <a:prstDash val="solid"/>
              <a:miter lim="800000"/>
            </a:ln>
            <a:effectLst/>
          </p:spPr>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0" name="Straight Connector 245">
              <a:extLst>
                <a:ext uri="{FF2B5EF4-FFF2-40B4-BE49-F238E27FC236}">
                  <a16:creationId xmlns:a16="http://schemas.microsoft.com/office/drawing/2014/main" xmlns="" id="{4D4D73CF-BB65-4FC7-B09C-F5477F256A92}"/>
                </a:ext>
              </a:extLst>
            </p:cNvPr>
            <p:cNvCxnSpPr>
              <a:cxnSpLocks/>
            </p:cNvCxnSpPr>
            <p:nvPr/>
          </p:nvCxnSpPr>
          <p:spPr>
            <a:xfrm>
              <a:off x="6930795" y="3517035"/>
              <a:ext cx="5049395" cy="0"/>
            </a:xfrm>
            <a:prstGeom prst="line">
              <a:avLst/>
            </a:prstGeom>
            <a:solidFill>
              <a:srgbClr val="00B1E1"/>
            </a:solidFill>
            <a:ln w="44450" cap="rnd" cmpd="sng" algn="ctr">
              <a:solidFill>
                <a:srgbClr val="00B1E1"/>
              </a:solidFill>
              <a:prstDash val="solid"/>
              <a:miter lim="800000"/>
              <a:tailEnd type="none" w="sm" len="sm"/>
            </a:ln>
            <a:effectLst/>
          </p:spPr>
        </p:cxnSp>
      </p:grpSp>
      <p:pic>
        <p:nvPicPr>
          <p:cNvPr id="5" name="Image 4">
            <a:extLst>
              <a:ext uri="{FF2B5EF4-FFF2-40B4-BE49-F238E27FC236}">
                <a16:creationId xmlns:a16="http://schemas.microsoft.com/office/drawing/2014/main" xmlns="" id="{DD4BB0FD-FD54-4344-BF67-A202D5BA79DF}"/>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5355" t="2713" b="2906"/>
          <a:stretch/>
        </p:blipFill>
        <p:spPr>
          <a:xfrm>
            <a:off x="123986" y="185981"/>
            <a:ext cx="5804960" cy="6472738"/>
          </a:xfrm>
          <a:prstGeom prst="rect">
            <a:avLst/>
          </a:prstGeom>
          <a:effectLst>
            <a:glow rad="139700">
              <a:schemeClr val="accent1">
                <a:satMod val="175000"/>
                <a:alpha val="40000"/>
              </a:schemeClr>
            </a:glow>
          </a:effectLst>
        </p:spPr>
      </p:pic>
      <p:sp>
        <p:nvSpPr>
          <p:cNvPr id="11" name="Google Shape;327;p46">
            <a:extLst>
              <a:ext uri="{FF2B5EF4-FFF2-40B4-BE49-F238E27FC236}">
                <a16:creationId xmlns:a16="http://schemas.microsoft.com/office/drawing/2014/main" xmlns="" id="{78F72868-5226-4FD4-8C92-46236486AD3D}"/>
              </a:ext>
            </a:extLst>
          </p:cNvPr>
          <p:cNvSpPr/>
          <p:nvPr/>
        </p:nvSpPr>
        <p:spPr>
          <a:xfrm>
            <a:off x="0" y="129540"/>
            <a:ext cx="6030885" cy="6512439"/>
          </a:xfrm>
          <a:prstGeom prst="rect">
            <a:avLst/>
          </a:prstGeom>
          <a:solidFill>
            <a:schemeClr val="lt1">
              <a:alpha val="23560"/>
            </a:schemeClr>
          </a:solidFill>
          <a:ln>
            <a:noFill/>
          </a:ln>
        </p:spPr>
        <p:txBody>
          <a:bodyPr spcFirstLastPara="1" wrap="square" lIns="121900" tIns="121900" rIns="121900" bIns="121900" anchor="ctr" anchorCtr="0">
            <a:noAutofit/>
          </a:bodyPr>
          <a:lstStyle/>
          <a:p>
            <a:endParaRPr sz="2400"/>
          </a:p>
        </p:txBody>
      </p:sp>
      <p:cxnSp>
        <p:nvCxnSpPr>
          <p:cNvPr id="15" name="Google Shape;193;p2">
            <a:extLst>
              <a:ext uri="{FF2B5EF4-FFF2-40B4-BE49-F238E27FC236}">
                <a16:creationId xmlns:a16="http://schemas.microsoft.com/office/drawing/2014/main" xmlns="" id="{DCE21DDA-AC40-4EF8-8B11-7FEAC8BE898E}"/>
              </a:ext>
            </a:extLst>
          </p:cNvPr>
          <p:cNvCxnSpPr>
            <a:cxnSpLocks/>
          </p:cNvCxnSpPr>
          <p:nvPr/>
        </p:nvCxnSpPr>
        <p:spPr>
          <a:xfrm>
            <a:off x="6208962" y="511444"/>
            <a:ext cx="0" cy="5904853"/>
          </a:xfrm>
          <a:prstGeom prst="straightConnector1">
            <a:avLst/>
          </a:prstGeom>
          <a:noFill/>
          <a:ln w="9525" cap="flat" cmpd="sng">
            <a:solidFill>
              <a:srgbClr val="00B1E1"/>
            </a:solidFill>
            <a:prstDash val="solid"/>
            <a:miter lim="800000"/>
            <a:headEnd type="none" w="sm" len="sm"/>
            <a:tailEnd type="none" w="sm" len="sm"/>
          </a:ln>
        </p:spPr>
      </p:cxnSp>
      <p:sp>
        <p:nvSpPr>
          <p:cNvPr id="12" name="Rectangle 11">
            <a:extLst>
              <a:ext uri="{FF2B5EF4-FFF2-40B4-BE49-F238E27FC236}">
                <a16:creationId xmlns:a16="http://schemas.microsoft.com/office/drawing/2014/main" xmlns="" id="{9EC464AA-E903-4A27-A18D-65CECAC3D230}"/>
              </a:ext>
            </a:extLst>
          </p:cNvPr>
          <p:cNvSpPr/>
          <p:nvPr/>
        </p:nvSpPr>
        <p:spPr>
          <a:xfrm>
            <a:off x="6158433" y="2886094"/>
            <a:ext cx="4890567" cy="584775"/>
          </a:xfrm>
          <a:prstGeom prst="rect">
            <a:avLst/>
          </a:prstGeom>
        </p:spPr>
        <p:txBody>
          <a:bodyPr wrap="square">
            <a:spAutoFit/>
          </a:bodyPr>
          <a:lstStyle/>
          <a:p>
            <a:r>
              <a:rPr lang="fr-FR" sz="3200" dirty="0" smtClean="0">
                <a:solidFill>
                  <a:srgbClr val="002060"/>
                </a:solidFill>
                <a:latin typeface="Century Gothic" pitchFamily="34" charset="0"/>
              </a:rPr>
              <a:t>1- I n t r o d u c t i o n</a:t>
            </a:r>
            <a:endParaRPr lang="fr-FR" sz="3200" dirty="0">
              <a:solidFill>
                <a:srgbClr val="002060"/>
              </a:solidFill>
              <a:latin typeface="Century Gothic" pitchFamily="34" charset="0"/>
            </a:endParaRPr>
          </a:p>
        </p:txBody>
      </p:sp>
    </p:spTree>
    <p:extLst>
      <p:ext uri="{BB962C8B-B14F-4D97-AF65-F5344CB8AC3E}">
        <p14:creationId xmlns:p14="http://schemas.microsoft.com/office/powerpoint/2010/main" xmlns="" val="318863184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6" presetClass="entr" presetSubtype="26"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Horizontal)">
                                      <p:cBhvr>
                                        <p:cTn id="15" dur="500"/>
                                        <p:tgtEl>
                                          <p:spTgt spid="15"/>
                                        </p:tgtEl>
                                      </p:cBhvr>
                                    </p:animEffect>
                                  </p:childTnLst>
                                </p:cTn>
                              </p:par>
                              <p:par>
                                <p:cTn id="16" presetID="2" presetClass="entr" presetSubtype="2"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xmlns="" id="{9EC464AA-E903-4A27-A18D-65CECAC3D230}"/>
              </a:ext>
            </a:extLst>
          </p:cNvPr>
          <p:cNvSpPr/>
          <p:nvPr/>
        </p:nvSpPr>
        <p:spPr>
          <a:xfrm>
            <a:off x="6208962" y="2884486"/>
            <a:ext cx="6035627" cy="600164"/>
          </a:xfrm>
          <a:prstGeom prst="rect">
            <a:avLst/>
          </a:prstGeom>
        </p:spPr>
        <p:txBody>
          <a:bodyPr wrap="none">
            <a:spAutoFit/>
          </a:bodyPr>
          <a:lstStyle/>
          <a:p>
            <a:r>
              <a:rPr lang="fr-FR" sz="3300" dirty="0">
                <a:solidFill>
                  <a:srgbClr val="002060"/>
                </a:solidFill>
                <a:latin typeface="Century Gothic" pitchFamily="34" charset="0"/>
              </a:rPr>
              <a:t>6</a:t>
            </a:r>
            <a:r>
              <a:rPr lang="fr-FR" sz="3300" dirty="0" smtClean="0">
                <a:solidFill>
                  <a:srgbClr val="002060"/>
                </a:solidFill>
                <a:latin typeface="Century Gothic" pitchFamily="34" charset="0"/>
              </a:rPr>
              <a:t>- </a:t>
            </a:r>
            <a:r>
              <a:rPr lang="fr-FR" sz="3200" dirty="0">
                <a:solidFill>
                  <a:srgbClr val="002060"/>
                </a:solidFill>
                <a:latin typeface="Century Gothic" pitchFamily="34" charset="0"/>
              </a:rPr>
              <a:t>Conclusion et perspectives</a:t>
            </a:r>
          </a:p>
        </p:txBody>
      </p:sp>
      <p:grpSp>
        <p:nvGrpSpPr>
          <p:cNvPr id="10" name="Groupe 9">
            <a:extLst>
              <a:ext uri="{FF2B5EF4-FFF2-40B4-BE49-F238E27FC236}">
                <a16:creationId xmlns:a16="http://schemas.microsoft.com/office/drawing/2014/main" xmlns="" id="{E1FB5CA7-7982-4E80-8D8E-4F7DDF551BF6}"/>
              </a:ext>
            </a:extLst>
          </p:cNvPr>
          <p:cNvGrpSpPr/>
          <p:nvPr/>
        </p:nvGrpSpPr>
        <p:grpSpPr>
          <a:xfrm>
            <a:off x="6397999" y="3484650"/>
            <a:ext cx="5582191" cy="64771"/>
            <a:chOff x="6397999" y="3484650"/>
            <a:chExt cx="5582191" cy="64771"/>
          </a:xfrm>
        </p:grpSpPr>
        <p:cxnSp>
          <p:nvCxnSpPr>
            <p:cNvPr id="78" name="Straight Connector 243">
              <a:extLst>
                <a:ext uri="{FF2B5EF4-FFF2-40B4-BE49-F238E27FC236}">
                  <a16:creationId xmlns:a16="http://schemas.microsoft.com/office/drawing/2014/main" xmlns="" id="{64C3DFA2-0419-4AE5-92FE-9142041CB46C}"/>
                </a:ext>
              </a:extLst>
            </p:cNvPr>
            <p:cNvCxnSpPr>
              <a:cxnSpLocks/>
            </p:cNvCxnSpPr>
            <p:nvPr/>
          </p:nvCxnSpPr>
          <p:spPr>
            <a:xfrm>
              <a:off x="6397999" y="3517035"/>
              <a:ext cx="378096" cy="0"/>
            </a:xfrm>
            <a:prstGeom prst="line">
              <a:avLst/>
            </a:prstGeom>
            <a:solidFill>
              <a:srgbClr val="00B1E1"/>
            </a:solidFill>
            <a:ln w="44450" cap="rnd" cmpd="sng" algn="ctr">
              <a:solidFill>
                <a:srgbClr val="00B1E1"/>
              </a:solidFill>
              <a:prstDash val="solid"/>
              <a:miter lim="800000"/>
            </a:ln>
            <a:effectLst/>
          </p:spPr>
        </p:cxnSp>
        <p:sp>
          <p:nvSpPr>
            <p:cNvPr id="79" name="Oval 244">
              <a:extLst>
                <a:ext uri="{FF2B5EF4-FFF2-40B4-BE49-F238E27FC236}">
                  <a16:creationId xmlns:a16="http://schemas.microsoft.com/office/drawing/2014/main" xmlns="" id="{2CFA68BC-03F9-4FC9-84F6-FB2A753BD493}"/>
                </a:ext>
              </a:extLst>
            </p:cNvPr>
            <p:cNvSpPr>
              <a:spLocks noChangeAspect="1"/>
            </p:cNvSpPr>
            <p:nvPr/>
          </p:nvSpPr>
          <p:spPr>
            <a:xfrm>
              <a:off x="6821059" y="3484650"/>
              <a:ext cx="64771" cy="64771"/>
            </a:xfrm>
            <a:prstGeom prst="ellipse">
              <a:avLst/>
            </a:prstGeom>
            <a:solidFill>
              <a:srgbClr val="00B1E1"/>
            </a:solidFill>
            <a:ln w="12700" cap="flat" cmpd="sng" algn="ctr">
              <a:solidFill>
                <a:srgbClr val="00B1E1"/>
              </a:solidFill>
              <a:prstDash val="solid"/>
              <a:miter lim="800000"/>
            </a:ln>
            <a:effectLst/>
          </p:spPr>
          <p:txBody>
            <a:bodyPr lIns="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latin typeface="Calibri" panose="020F0502020204030204"/>
                <a:ea typeface="+mn-ea"/>
                <a:cs typeface="+mn-cs"/>
              </a:endParaRPr>
            </a:p>
          </p:txBody>
        </p:sp>
        <p:cxnSp>
          <p:nvCxnSpPr>
            <p:cNvPr id="80" name="Straight Connector 245">
              <a:extLst>
                <a:ext uri="{FF2B5EF4-FFF2-40B4-BE49-F238E27FC236}">
                  <a16:creationId xmlns:a16="http://schemas.microsoft.com/office/drawing/2014/main" xmlns="" id="{4D4D73CF-BB65-4FC7-B09C-F5477F256A92}"/>
                </a:ext>
              </a:extLst>
            </p:cNvPr>
            <p:cNvCxnSpPr>
              <a:cxnSpLocks/>
            </p:cNvCxnSpPr>
            <p:nvPr/>
          </p:nvCxnSpPr>
          <p:spPr>
            <a:xfrm>
              <a:off x="6930795" y="3517035"/>
              <a:ext cx="5049395" cy="0"/>
            </a:xfrm>
            <a:prstGeom prst="line">
              <a:avLst/>
            </a:prstGeom>
            <a:solidFill>
              <a:srgbClr val="00B1E1"/>
            </a:solidFill>
            <a:ln w="44450" cap="rnd" cmpd="sng" algn="ctr">
              <a:solidFill>
                <a:srgbClr val="00B1E1"/>
              </a:solidFill>
              <a:prstDash val="solid"/>
              <a:miter lim="800000"/>
              <a:tailEnd type="none" w="sm" len="sm"/>
            </a:ln>
            <a:effectLst/>
          </p:spPr>
        </p:cxnSp>
      </p:grpSp>
      <p:pic>
        <p:nvPicPr>
          <p:cNvPr id="5" name="Image 4">
            <a:extLst>
              <a:ext uri="{FF2B5EF4-FFF2-40B4-BE49-F238E27FC236}">
                <a16:creationId xmlns:a16="http://schemas.microsoft.com/office/drawing/2014/main" xmlns="" id="{DD4BB0FD-FD54-4344-BF67-A202D5BA79DF}"/>
              </a:ext>
            </a:extLst>
          </p:cNvPr>
          <p:cNvPicPr>
            <a:picLocks noChangeAspect="1"/>
          </p:cNvPicPr>
          <p:nvPr/>
        </p:nvPicPr>
        <p:blipFill rotWithShape="1">
          <a:blip r:embed="rId3">
            <a:extLst>
              <a:ext uri="{28A0092B-C50C-407E-A947-70E740481C1C}">
                <a14:useLocalDpi xmlns:a14="http://schemas.microsoft.com/office/drawing/2010/main" xmlns="" val="0"/>
              </a:ext>
            </a:extLst>
          </a:blip>
          <a:srcRect l="15355" t="2713" b="2906"/>
          <a:stretch/>
        </p:blipFill>
        <p:spPr>
          <a:xfrm>
            <a:off x="123986" y="185981"/>
            <a:ext cx="5804960" cy="6472738"/>
          </a:xfrm>
          <a:prstGeom prst="rect">
            <a:avLst/>
          </a:prstGeom>
          <a:effectLst>
            <a:glow rad="139700">
              <a:schemeClr val="accent1">
                <a:satMod val="175000"/>
                <a:alpha val="40000"/>
              </a:schemeClr>
            </a:glow>
          </a:effectLst>
        </p:spPr>
      </p:pic>
      <p:sp>
        <p:nvSpPr>
          <p:cNvPr id="11" name="Google Shape;327;p46">
            <a:extLst>
              <a:ext uri="{FF2B5EF4-FFF2-40B4-BE49-F238E27FC236}">
                <a16:creationId xmlns:a16="http://schemas.microsoft.com/office/drawing/2014/main" xmlns="" id="{78F72868-5226-4FD4-8C92-46236486AD3D}"/>
              </a:ext>
            </a:extLst>
          </p:cNvPr>
          <p:cNvSpPr/>
          <p:nvPr/>
        </p:nvSpPr>
        <p:spPr>
          <a:xfrm>
            <a:off x="-188488" y="293201"/>
            <a:ext cx="6030885" cy="6512439"/>
          </a:xfrm>
          <a:prstGeom prst="rect">
            <a:avLst/>
          </a:prstGeom>
          <a:solidFill>
            <a:schemeClr val="lt1">
              <a:alpha val="23560"/>
            </a:schemeClr>
          </a:solidFill>
          <a:ln>
            <a:noFill/>
          </a:ln>
        </p:spPr>
        <p:txBody>
          <a:bodyPr spcFirstLastPara="1" wrap="square" lIns="121900" tIns="121900" rIns="121900" bIns="121900" anchor="ctr" anchorCtr="0">
            <a:noAutofit/>
          </a:bodyPr>
          <a:lstStyle/>
          <a:p>
            <a:endParaRPr sz="2400"/>
          </a:p>
        </p:txBody>
      </p:sp>
      <p:cxnSp>
        <p:nvCxnSpPr>
          <p:cNvPr id="15" name="Google Shape;193;p2">
            <a:extLst>
              <a:ext uri="{FF2B5EF4-FFF2-40B4-BE49-F238E27FC236}">
                <a16:creationId xmlns:a16="http://schemas.microsoft.com/office/drawing/2014/main" xmlns="" id="{DCE21DDA-AC40-4EF8-8B11-7FEAC8BE898E}"/>
              </a:ext>
            </a:extLst>
          </p:cNvPr>
          <p:cNvCxnSpPr>
            <a:cxnSpLocks/>
          </p:cNvCxnSpPr>
          <p:nvPr/>
        </p:nvCxnSpPr>
        <p:spPr>
          <a:xfrm>
            <a:off x="6208962" y="511444"/>
            <a:ext cx="0" cy="5904853"/>
          </a:xfrm>
          <a:prstGeom prst="straightConnector1">
            <a:avLst/>
          </a:prstGeom>
          <a:noFill/>
          <a:ln w="9525" cap="flat" cmpd="sng">
            <a:solidFill>
              <a:srgbClr val="00B1E1"/>
            </a:solidFill>
            <a:prstDash val="solid"/>
            <a:miter lim="800000"/>
            <a:headEnd type="none" w="sm" len="sm"/>
            <a:tailEnd type="none" w="sm" len="sm"/>
          </a:ln>
        </p:spPr>
      </p:cxnSp>
    </p:spTree>
    <p:extLst>
      <p:ext uri="{BB962C8B-B14F-4D97-AF65-F5344CB8AC3E}">
        <p14:creationId xmlns:p14="http://schemas.microsoft.com/office/powerpoint/2010/main" xmlns="" val="1446730285"/>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50" fill="hold"/>
                                        <p:tgtEl>
                                          <p:spTgt spid="11"/>
                                        </p:tgtEl>
                                        <p:attrNameLst>
                                          <p:attrName>ppt_x</p:attrName>
                                        </p:attrNameLst>
                                      </p:cBhvr>
                                      <p:tavLst>
                                        <p:tav tm="0">
                                          <p:val>
                                            <p:strVal val="#ppt_x"/>
                                          </p:val>
                                        </p:tav>
                                        <p:tav tm="100000">
                                          <p:val>
                                            <p:strVal val="#ppt_x"/>
                                          </p:val>
                                        </p:tav>
                                      </p:tavLst>
                                    </p:anim>
                                    <p:anim calcmode="lin" valueType="num">
                                      <p:cBhvr additive="base">
                                        <p:cTn id="8" dur="250" fill="hold"/>
                                        <p:tgtEl>
                                          <p:spTgt spid="11"/>
                                        </p:tgtEl>
                                        <p:attrNameLst>
                                          <p:attrName>ppt_y</p:attrName>
                                        </p:attrNameLst>
                                      </p:cBhvr>
                                      <p:tavLst>
                                        <p:tav tm="0">
                                          <p:val>
                                            <p:strVal val="1+#ppt_h/2"/>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0-#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16" presetClass="entr" presetSubtype="26" fill="hold"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inHorizontal)">
                                      <p:cBhvr>
                                        <p:cTn id="15" dur="500"/>
                                        <p:tgtEl>
                                          <p:spTgt spid="15"/>
                                        </p:tgtEl>
                                      </p:cBhvr>
                                    </p:animEffect>
                                  </p:childTnLst>
                                </p:cTn>
                              </p:par>
                              <p:par>
                                <p:cTn id="16" presetID="2" presetClass="entr" presetSubtype="2"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1+#ppt_w/2"/>
                                          </p:val>
                                        </p:tav>
                                        <p:tav tm="100000">
                                          <p:val>
                                            <p:strVal val="#ppt_x"/>
                                          </p:val>
                                        </p:tav>
                                      </p:tavLst>
                                    </p:anim>
                                    <p:anim calcmode="lin" valueType="num">
                                      <p:cBhvr additive="base">
                                        <p:cTn id="19" dur="500" fill="hold"/>
                                        <p:tgtEl>
                                          <p:spTgt spid="10"/>
                                        </p:tgtEl>
                                        <p:attrNameLst>
                                          <p:attrName>ppt_y</p:attrName>
                                        </p:attrNameLst>
                                      </p:cBhvr>
                                      <p:tavLst>
                                        <p:tav tm="0">
                                          <p:val>
                                            <p:strVal val="#ppt_y"/>
                                          </p:val>
                                        </p:tav>
                                        <p:tav tm="100000">
                                          <p:val>
                                            <p:strVal val="#ppt_y"/>
                                          </p:val>
                                        </p:tav>
                                      </p:tavLst>
                                    </p:anim>
                                  </p:childTnLst>
                                </p:cTn>
                              </p:par>
                              <p:par>
                                <p:cTn id="20" presetID="2" presetClass="entr" presetSubtype="2" fill="hold" grpId="0" nodeType="withEffect">
                                  <p:stCondLst>
                                    <p:cond delay="0"/>
                                  </p:stCondLst>
                                  <p:childTnLst>
                                    <p:set>
                                      <p:cBhvr>
                                        <p:cTn id="21" dur="1" fill="hold">
                                          <p:stCondLst>
                                            <p:cond delay="0"/>
                                          </p:stCondLst>
                                        </p:cTn>
                                        <p:tgtEl>
                                          <p:spTgt spid="76"/>
                                        </p:tgtEl>
                                        <p:attrNameLst>
                                          <p:attrName>style.visibility</p:attrName>
                                        </p:attrNameLst>
                                      </p:cBhvr>
                                      <p:to>
                                        <p:strVal val="visible"/>
                                      </p:to>
                                    </p:set>
                                    <p:anim calcmode="lin" valueType="num">
                                      <p:cBhvr additive="base">
                                        <p:cTn id="22" dur="500" fill="hold"/>
                                        <p:tgtEl>
                                          <p:spTgt spid="76"/>
                                        </p:tgtEl>
                                        <p:attrNameLst>
                                          <p:attrName>ppt_x</p:attrName>
                                        </p:attrNameLst>
                                      </p:cBhvr>
                                      <p:tavLst>
                                        <p:tav tm="0">
                                          <p:val>
                                            <p:strVal val="1+#ppt_w/2"/>
                                          </p:val>
                                        </p:tav>
                                        <p:tav tm="100000">
                                          <p:val>
                                            <p:strVal val="#ppt_x"/>
                                          </p:val>
                                        </p:tav>
                                      </p:tavLst>
                                    </p:anim>
                                    <p:anim calcmode="lin" valueType="num">
                                      <p:cBhvr additive="base">
                                        <p:cTn id="23" dur="500" fill="hold"/>
                                        <p:tgtEl>
                                          <p:spTgt spid="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11"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4" name="Slide Number Placeholder 2">
            <a:extLst>
              <a:ext uri="{FF2B5EF4-FFF2-40B4-BE49-F238E27FC236}">
                <a16:creationId xmlns:a16="http://schemas.microsoft.com/office/drawing/2014/main" xmlns="" id="{25E32D65-001E-4A70-B48E-CD6DA7FE6B67}"/>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7200" b="1" i="0" u="none" strike="noStrike" kern="1200" cap="none" spc="0" normalizeH="0" baseline="0" noProof="0" dirty="0">
              <a:ln>
                <a:noFill/>
              </a:ln>
              <a:solidFill>
                <a:srgbClr val="002060">
                  <a:alpha val="8000"/>
                </a:srgbClr>
              </a:solidFill>
              <a:effectLst/>
              <a:uLnTx/>
              <a:uFillTx/>
              <a:latin typeface="Eurostile"/>
              <a:ea typeface="+mn-ea"/>
              <a:cs typeface="+mn-cs"/>
            </a:endParaRPr>
          </a:p>
        </p:txBody>
      </p:sp>
      <p:sp>
        <p:nvSpPr>
          <p:cNvPr id="607" name="TextBox 10">
            <a:extLst>
              <a:ext uri="{FF2B5EF4-FFF2-40B4-BE49-F238E27FC236}">
                <a16:creationId xmlns:a16="http://schemas.microsoft.com/office/drawing/2014/main" xmlns="" id="{8F1D8749-3774-4A41-89B8-A3FD1DE5D350}"/>
              </a:ext>
            </a:extLst>
          </p:cNvPr>
          <p:cNvSpPr txBox="1"/>
          <p:nvPr/>
        </p:nvSpPr>
        <p:spPr>
          <a:xfrm>
            <a:off x="0" y="6527047"/>
            <a:ext cx="11811721" cy="303175"/>
          </a:xfrm>
          <a:prstGeom prst="rect">
            <a:avLst/>
          </a:prstGeom>
          <a:noFill/>
        </p:spPr>
        <p:txBody>
          <a:bodyPr wrap="square" rtlCol="0">
            <a:spAutoFit/>
          </a:bodyPr>
          <a:lstStyle/>
          <a:p>
            <a:pPr defTabSz="609585"/>
            <a:r>
              <a:rPr lang="pt-BR" sz="1350" dirty="0" smtClean="0">
                <a:solidFill>
                  <a:schemeClr val="bg1">
                    <a:lumMod val="75000"/>
                  </a:schemeClr>
                </a:solidFill>
                <a:latin typeface="Malgun Gothic" pitchFamily="34" charset="-127"/>
                <a:ea typeface="Malgun Gothic" pitchFamily="34" charset="-127"/>
              </a:rPr>
              <a:t>Introduction | Présentation ERM  </a:t>
            </a:r>
            <a:r>
              <a:rPr lang="pt-BR" sz="1350" dirty="0">
                <a:solidFill>
                  <a:prstClr val="white">
                    <a:lumMod val="75000"/>
                  </a:prstClr>
                </a:solidFill>
                <a:latin typeface="Malgun Gothic" pitchFamily="34" charset="-127"/>
                <a:ea typeface="Malgun Gothic" pitchFamily="34" charset="-127"/>
                <a:cs typeface="Lato Regular"/>
              </a:rPr>
              <a:t>| </a:t>
            </a:r>
            <a:r>
              <a:rPr lang="fr-FR" sz="1350" dirty="0">
                <a:solidFill>
                  <a:schemeClr val="bg1">
                    <a:lumMod val="75000"/>
                  </a:schemeClr>
                </a:solidFill>
                <a:latin typeface="Malgun Gothic" pitchFamily="34" charset="-127"/>
                <a:ea typeface="Malgun Gothic" pitchFamily="34" charset="-127"/>
                <a:cs typeface="Lato Regular"/>
              </a:rPr>
              <a:t>Spécification des besoins </a:t>
            </a:r>
            <a:r>
              <a:rPr lang="pt-BR" sz="1350" dirty="0">
                <a:solidFill>
                  <a:prstClr val="white">
                    <a:lumMod val="75000"/>
                  </a:prstClr>
                </a:solidFill>
                <a:latin typeface="Malgun Gothic" pitchFamily="34" charset="-127"/>
                <a:ea typeface="Malgun Gothic" pitchFamily="34" charset="-127"/>
                <a:cs typeface="Lato Regular"/>
              </a:rPr>
              <a:t>| </a:t>
            </a:r>
            <a:r>
              <a:rPr lang="pt-BR" sz="1350" dirty="0">
                <a:solidFill>
                  <a:schemeClr val="bg1">
                    <a:lumMod val="75000"/>
                  </a:schemeClr>
                </a:solidFill>
                <a:latin typeface="Malgun Gothic" pitchFamily="34" charset="-127"/>
                <a:ea typeface="Malgun Gothic" pitchFamily="34" charset="-127"/>
                <a:cs typeface="Lato Regular"/>
              </a:rPr>
              <a:t>Conception de la solution </a:t>
            </a:r>
            <a:r>
              <a:rPr lang="pt-BR" sz="1350" dirty="0">
                <a:solidFill>
                  <a:prstClr val="white">
                    <a:lumMod val="75000"/>
                  </a:prstClr>
                </a:solidFill>
                <a:latin typeface="Malgun Gothic" pitchFamily="34" charset="-127"/>
                <a:ea typeface="Malgun Gothic" pitchFamily="34" charset="-127"/>
                <a:cs typeface="Lato Regular"/>
              </a:rPr>
              <a:t>| </a:t>
            </a:r>
            <a:r>
              <a:rPr lang="pt-BR" sz="1350" dirty="0">
                <a:solidFill>
                  <a:schemeClr val="bg1">
                    <a:lumMod val="75000"/>
                  </a:schemeClr>
                </a:solidFill>
                <a:latin typeface="Malgun Gothic" pitchFamily="34" charset="-127"/>
                <a:ea typeface="Malgun Gothic" pitchFamily="34" charset="-127"/>
                <a:cs typeface="Lato Regular"/>
              </a:rPr>
              <a:t>Réalisation</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 </a:t>
            </a:r>
            <a:r>
              <a:rPr lang="pt-BR" sz="1350" dirty="0">
                <a:solidFill>
                  <a:prstClr val="white">
                    <a:lumMod val="75000"/>
                  </a:prstClr>
                </a:solidFill>
                <a:latin typeface="Malgun Gothic" pitchFamily="34" charset="-127"/>
                <a:ea typeface="Malgun Gothic" pitchFamily="34" charset="-127"/>
                <a:cs typeface="Lato Regular"/>
              </a:rPr>
              <a:t>| </a:t>
            </a:r>
            <a:r>
              <a:rPr lang="pt-BR" sz="1350" b="1" dirty="0">
                <a:solidFill>
                  <a:srgbClr val="002060"/>
                </a:solidFill>
                <a:effectLst>
                  <a:outerShdw blurRad="38100" dist="38100" dir="2700000" algn="tl">
                    <a:srgbClr val="000000">
                      <a:alpha val="43137"/>
                    </a:srgbClr>
                  </a:outerShdw>
                </a:effectLst>
                <a:latin typeface="Malgun Gothic" pitchFamily="34" charset="-127"/>
                <a:ea typeface="Malgun Gothic" pitchFamily="34" charset="-127"/>
                <a:cs typeface="Lato Regular"/>
              </a:rPr>
              <a:t>Conclusion et perspectives</a:t>
            </a:r>
          </a:p>
        </p:txBody>
      </p:sp>
      <p:cxnSp>
        <p:nvCxnSpPr>
          <p:cNvPr id="608" name="Connecteur droit 607">
            <a:extLst>
              <a:ext uri="{FF2B5EF4-FFF2-40B4-BE49-F238E27FC236}">
                <a16:creationId xmlns:a16="http://schemas.microsoft.com/office/drawing/2014/main" xmlns="" id="{B62014F2-D0E4-4566-83C0-EBE000AD4E65}"/>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609" name="Rectangle 608">
            <a:extLst>
              <a:ext uri="{FF2B5EF4-FFF2-40B4-BE49-F238E27FC236}">
                <a16:creationId xmlns:a16="http://schemas.microsoft.com/office/drawing/2014/main" xmlns="" id="{2FD008E6-32CA-4096-A5BD-CC7CB8F839FF}"/>
              </a:ext>
            </a:extLst>
          </p:cNvPr>
          <p:cNvSpPr/>
          <p:nvPr/>
        </p:nvSpPr>
        <p:spPr>
          <a:xfrm>
            <a:off x="358228" y="118902"/>
            <a:ext cx="6256568" cy="400110"/>
          </a:xfrm>
          <a:prstGeom prst="rect">
            <a:avLst/>
          </a:prstGeom>
        </p:spPr>
        <p:txBody>
          <a:bodyPr wrap="square">
            <a:spAutoFit/>
          </a:bodyPr>
          <a:lstStyle/>
          <a:p>
            <a:r>
              <a:rPr lang="fr-FR" sz="2000" dirty="0">
                <a:solidFill>
                  <a:srgbClr val="002060"/>
                </a:solidFill>
                <a:latin typeface="Century Gothic" pitchFamily="34" charset="0"/>
              </a:rPr>
              <a:t>Conclusion et perspectives </a:t>
            </a:r>
          </a:p>
        </p:txBody>
      </p:sp>
      <p:pic>
        <p:nvPicPr>
          <p:cNvPr id="5" name="Image 4">
            <a:extLst>
              <a:ext uri="{FF2B5EF4-FFF2-40B4-BE49-F238E27FC236}">
                <a16:creationId xmlns:a16="http://schemas.microsoft.com/office/drawing/2014/main" xmlns="" id="{10EAADC6-A976-4DAF-9ECC-762159DA5EB9}"/>
              </a:ext>
            </a:extLst>
          </p:cNvPr>
          <p:cNvPicPr>
            <a:picLocks noChangeAspect="1"/>
          </p:cNvPicPr>
          <p:nvPr/>
        </p:nvPicPr>
        <p:blipFill>
          <a:blip r:embed="rId3">
            <a:extLst>
              <a:ext uri="{28A0092B-C50C-407E-A947-70E740481C1C}">
                <a14:useLocalDpi xmlns:a14="http://schemas.microsoft.com/office/drawing/2010/main" xmlns="" val="0"/>
              </a:ext>
            </a:extLst>
          </a:blip>
          <a:stretch>
            <a:fillRect/>
          </a:stretch>
        </p:blipFill>
        <p:spPr>
          <a:xfrm>
            <a:off x="0" y="1695516"/>
            <a:ext cx="4305300" cy="3924300"/>
          </a:xfrm>
          <a:prstGeom prst="rect">
            <a:avLst/>
          </a:prstGeom>
        </p:spPr>
      </p:pic>
      <p:sp>
        <p:nvSpPr>
          <p:cNvPr id="9" name="Arc 8">
            <a:extLst>
              <a:ext uri="{FF2B5EF4-FFF2-40B4-BE49-F238E27FC236}">
                <a16:creationId xmlns:a16="http://schemas.microsoft.com/office/drawing/2014/main" xmlns="" id="{34089185-2AEB-4BA7-9AEE-3E8B7A9C75AD}"/>
              </a:ext>
            </a:extLst>
          </p:cNvPr>
          <p:cNvSpPr/>
          <p:nvPr/>
        </p:nvSpPr>
        <p:spPr>
          <a:xfrm>
            <a:off x="-185436" y="1386829"/>
            <a:ext cx="4676172" cy="4624501"/>
          </a:xfrm>
          <a:prstGeom prst="arc">
            <a:avLst>
              <a:gd name="adj1" fmla="val 16200000"/>
              <a:gd name="adj2" fmla="val 5343456"/>
            </a:avLst>
          </a:prstGeom>
          <a:ln w="28575">
            <a:solidFill>
              <a:srgbClr val="00B4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grpSp>
        <p:nvGrpSpPr>
          <p:cNvPr id="13" name="Groupe 12">
            <a:extLst>
              <a:ext uri="{FF2B5EF4-FFF2-40B4-BE49-F238E27FC236}">
                <a16:creationId xmlns:a16="http://schemas.microsoft.com/office/drawing/2014/main" xmlns="" id="{2E3FA9C0-45A6-4625-9522-D3E2D6CC3CAF}"/>
              </a:ext>
            </a:extLst>
          </p:cNvPr>
          <p:cNvGrpSpPr/>
          <p:nvPr/>
        </p:nvGrpSpPr>
        <p:grpSpPr>
          <a:xfrm>
            <a:off x="2887286" y="1350945"/>
            <a:ext cx="1464923" cy="326695"/>
            <a:chOff x="2887286" y="1350945"/>
            <a:chExt cx="1464923" cy="326695"/>
          </a:xfrm>
        </p:grpSpPr>
        <p:sp>
          <p:nvSpPr>
            <p:cNvPr id="10" name="Ellipse 9">
              <a:extLst>
                <a:ext uri="{FF2B5EF4-FFF2-40B4-BE49-F238E27FC236}">
                  <a16:creationId xmlns:a16="http://schemas.microsoft.com/office/drawing/2014/main" xmlns="" id="{6335D99F-494B-45A4-83F6-FED8B4E5D0BD}"/>
                </a:ext>
              </a:extLst>
            </p:cNvPr>
            <p:cNvSpPr/>
            <p:nvPr/>
          </p:nvSpPr>
          <p:spPr>
            <a:xfrm>
              <a:off x="2887286" y="1436704"/>
              <a:ext cx="221673" cy="201025"/>
            </a:xfrm>
            <a:prstGeom prst="ellipse">
              <a:avLst/>
            </a:prstGeom>
            <a:solidFill>
              <a:srgbClr val="00B4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12" name="Connecteur droit 11">
              <a:extLst>
                <a:ext uri="{FF2B5EF4-FFF2-40B4-BE49-F238E27FC236}">
                  <a16:creationId xmlns:a16="http://schemas.microsoft.com/office/drawing/2014/main" xmlns="" id="{7D1110AB-B550-4C99-8261-D60E7D48B493}"/>
                </a:ext>
              </a:extLst>
            </p:cNvPr>
            <p:cNvCxnSpPr>
              <a:stCxn id="10" idx="6"/>
            </p:cNvCxnSpPr>
            <p:nvPr/>
          </p:nvCxnSpPr>
          <p:spPr>
            <a:xfrm flipV="1">
              <a:off x="3108959" y="1537216"/>
              <a:ext cx="781397" cy="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813" name="Group 330">
              <a:extLst>
                <a:ext uri="{FF2B5EF4-FFF2-40B4-BE49-F238E27FC236}">
                  <a16:creationId xmlns:a16="http://schemas.microsoft.com/office/drawing/2014/main" xmlns="" id="{1429F27D-8281-4C02-870E-1B75FA9BDC32}"/>
                </a:ext>
              </a:extLst>
            </p:cNvPr>
            <p:cNvGrpSpPr/>
            <p:nvPr/>
          </p:nvGrpSpPr>
          <p:grpSpPr>
            <a:xfrm>
              <a:off x="4028882" y="1350945"/>
              <a:ext cx="323327" cy="326695"/>
              <a:chOff x="920324" y="2268779"/>
              <a:chExt cx="539886" cy="545509"/>
            </a:xfrm>
          </p:grpSpPr>
          <p:sp>
            <p:nvSpPr>
              <p:cNvPr id="814" name="Rectangle: Rounded Corners 328">
                <a:extLst>
                  <a:ext uri="{FF2B5EF4-FFF2-40B4-BE49-F238E27FC236}">
                    <a16:creationId xmlns:a16="http://schemas.microsoft.com/office/drawing/2014/main" xmlns="" id="{5DE7BBDD-C708-49A3-A317-67BDC931D064}"/>
                  </a:ext>
                </a:extLst>
              </p:cNvPr>
              <p:cNvSpPr/>
              <p:nvPr/>
            </p:nvSpPr>
            <p:spPr>
              <a:xfrm>
                <a:off x="920324" y="2330117"/>
                <a:ext cx="484171" cy="484171"/>
              </a:xfrm>
              <a:prstGeom prst="roundRect">
                <a:avLst/>
              </a:prstGeom>
              <a:noFill/>
              <a:ln w="25400">
                <a:solidFill>
                  <a:srgbClr val="00B4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5" name="Freeform: Shape 325">
                <a:extLst>
                  <a:ext uri="{FF2B5EF4-FFF2-40B4-BE49-F238E27FC236}">
                    <a16:creationId xmlns:a16="http://schemas.microsoft.com/office/drawing/2014/main" xmlns="" id="{E5E4B134-F0BF-4F6C-B825-FC07642B7AC0}"/>
                  </a:ext>
                </a:extLst>
              </p:cNvPr>
              <p:cNvSpPr/>
              <p:nvPr/>
            </p:nvSpPr>
            <p:spPr>
              <a:xfrm>
                <a:off x="999724" y="2268779"/>
                <a:ext cx="460486" cy="475522"/>
              </a:xfrm>
              <a:custGeom>
                <a:avLst/>
                <a:gdLst>
                  <a:gd name="connsiteX0" fmla="*/ 157117 w 433203"/>
                  <a:gd name="connsiteY0" fmla="*/ 447348 h 447348"/>
                  <a:gd name="connsiteX1" fmla="*/ 136729 w 433203"/>
                  <a:gd name="connsiteY1" fmla="*/ 437834 h 447348"/>
                  <a:gd name="connsiteX2" fmla="*/ 6244 w 433203"/>
                  <a:gd name="connsiteY2" fmla="*/ 281523 h 447348"/>
                  <a:gd name="connsiteX3" fmla="*/ 10322 w 433203"/>
                  <a:gd name="connsiteY3" fmla="*/ 244825 h 447348"/>
                  <a:gd name="connsiteX4" fmla="*/ 47020 w 433203"/>
                  <a:gd name="connsiteY4" fmla="*/ 248902 h 447348"/>
                  <a:gd name="connsiteX5" fmla="*/ 154399 w 433203"/>
                  <a:gd name="connsiteY5" fmla="*/ 378028 h 447348"/>
                  <a:gd name="connsiteX6" fmla="*/ 384106 w 433203"/>
                  <a:gd name="connsiteY6" fmla="*/ 12398 h 447348"/>
                  <a:gd name="connsiteX7" fmla="*/ 420805 w 433203"/>
                  <a:gd name="connsiteY7" fmla="*/ 4243 h 447348"/>
                  <a:gd name="connsiteX8" fmla="*/ 428961 w 433203"/>
                  <a:gd name="connsiteY8" fmla="*/ 40942 h 447348"/>
                  <a:gd name="connsiteX9" fmla="*/ 178865 w 433203"/>
                  <a:gd name="connsiteY9" fmla="*/ 435115 h 447348"/>
                  <a:gd name="connsiteX10" fmla="*/ 158476 w 433203"/>
                  <a:gd name="connsiteY10" fmla="*/ 447348 h 447348"/>
                  <a:gd name="connsiteX11" fmla="*/ 157117 w 433203"/>
                  <a:gd name="connsiteY11" fmla="*/ 447348 h 44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203" h="447348">
                    <a:moveTo>
                      <a:pt x="157117" y="447348"/>
                    </a:moveTo>
                    <a:cubicBezTo>
                      <a:pt x="148962" y="447348"/>
                      <a:pt x="142166" y="443270"/>
                      <a:pt x="136729" y="437834"/>
                    </a:cubicBezTo>
                    <a:lnTo>
                      <a:pt x="6244" y="281523"/>
                    </a:lnTo>
                    <a:cubicBezTo>
                      <a:pt x="-3271" y="270650"/>
                      <a:pt x="-1911" y="254339"/>
                      <a:pt x="10322" y="244825"/>
                    </a:cubicBezTo>
                    <a:cubicBezTo>
                      <a:pt x="21195" y="235310"/>
                      <a:pt x="37506" y="236669"/>
                      <a:pt x="47020" y="248902"/>
                    </a:cubicBezTo>
                    <a:lnTo>
                      <a:pt x="154399" y="378028"/>
                    </a:lnTo>
                    <a:lnTo>
                      <a:pt x="384106" y="12398"/>
                    </a:lnTo>
                    <a:cubicBezTo>
                      <a:pt x="392262" y="165"/>
                      <a:pt x="408572" y="-3912"/>
                      <a:pt x="420805" y="4243"/>
                    </a:cubicBezTo>
                    <a:cubicBezTo>
                      <a:pt x="433038" y="12398"/>
                      <a:pt x="437116" y="28709"/>
                      <a:pt x="428961" y="40942"/>
                    </a:cubicBezTo>
                    <a:lnTo>
                      <a:pt x="178865" y="435115"/>
                    </a:lnTo>
                    <a:cubicBezTo>
                      <a:pt x="174787" y="441911"/>
                      <a:pt x="166632" y="447348"/>
                      <a:pt x="158476" y="447348"/>
                    </a:cubicBezTo>
                    <a:cubicBezTo>
                      <a:pt x="157117" y="447348"/>
                      <a:pt x="157117" y="447348"/>
                      <a:pt x="157117" y="447348"/>
                    </a:cubicBezTo>
                    <a:close/>
                  </a:path>
                </a:pathLst>
              </a:custGeom>
              <a:solidFill>
                <a:srgbClr val="00B4FF"/>
              </a:solidFill>
              <a:ln w="13447" cap="flat">
                <a:solidFill>
                  <a:srgbClr val="00B4FF"/>
                </a:solidFill>
                <a:prstDash val="solid"/>
                <a:miter/>
              </a:ln>
            </p:spPr>
            <p:txBody>
              <a:bodyPr rtlCol="0" anchor="ctr"/>
              <a:lstStyle/>
              <a:p>
                <a:endParaRPr lang="en-US" dirty="0"/>
              </a:p>
            </p:txBody>
          </p:sp>
        </p:grpSp>
      </p:grpSp>
      <p:sp>
        <p:nvSpPr>
          <p:cNvPr id="816" name="ZoneTexte 815">
            <a:extLst>
              <a:ext uri="{FF2B5EF4-FFF2-40B4-BE49-F238E27FC236}">
                <a16:creationId xmlns:a16="http://schemas.microsoft.com/office/drawing/2014/main" xmlns="" id="{3B8711FA-83EC-4DAA-9891-087A914EB001}"/>
              </a:ext>
            </a:extLst>
          </p:cNvPr>
          <p:cNvSpPr txBox="1"/>
          <p:nvPr/>
        </p:nvSpPr>
        <p:spPr>
          <a:xfrm>
            <a:off x="4459921" y="1289187"/>
            <a:ext cx="6047366" cy="353943"/>
          </a:xfrm>
          <a:prstGeom prst="rect">
            <a:avLst/>
          </a:prstGeom>
          <a:noFill/>
        </p:spPr>
        <p:txBody>
          <a:bodyPr wrap="square" rtlCol="0">
            <a:spAutoFit/>
          </a:bodyPr>
          <a:lstStyle/>
          <a:p>
            <a:pPr algn="just"/>
            <a:r>
              <a:rPr lang="fr-FR" sz="1700" dirty="0">
                <a:latin typeface="Century Gothic" panose="020B0502020202020204" pitchFamily="34" charset="0"/>
              </a:rPr>
              <a:t>Résoudre le problème </a:t>
            </a:r>
            <a:r>
              <a:rPr lang="fr-FR" sz="1700" dirty="0" smtClean="0">
                <a:latin typeface="Century Gothic" panose="020B0502020202020204" pitchFamily="34" charset="0"/>
              </a:rPr>
              <a:t>de la gestion de </a:t>
            </a:r>
            <a:r>
              <a:rPr lang="fr-FR" sz="1700" dirty="0" smtClean="0">
                <a:latin typeface="Century Gothic" panose="020B0502020202020204" pitchFamily="34" charset="0"/>
              </a:rPr>
              <a:t>risque.</a:t>
            </a:r>
            <a:endParaRPr lang="fr-FR" sz="1700" dirty="0">
              <a:latin typeface="Century Gothic" panose="020B0502020202020204" pitchFamily="34" charset="0"/>
            </a:endParaRPr>
          </a:p>
        </p:txBody>
      </p:sp>
      <p:grpSp>
        <p:nvGrpSpPr>
          <p:cNvPr id="817" name="Groupe 816">
            <a:extLst>
              <a:ext uri="{FF2B5EF4-FFF2-40B4-BE49-F238E27FC236}">
                <a16:creationId xmlns:a16="http://schemas.microsoft.com/office/drawing/2014/main" xmlns="" id="{A7A98CB0-5D08-476C-87D5-E83D0949320B}"/>
              </a:ext>
            </a:extLst>
          </p:cNvPr>
          <p:cNvGrpSpPr/>
          <p:nvPr/>
        </p:nvGrpSpPr>
        <p:grpSpPr>
          <a:xfrm>
            <a:off x="4031504" y="2321124"/>
            <a:ext cx="1464923" cy="326695"/>
            <a:chOff x="2887286" y="1350945"/>
            <a:chExt cx="1464923" cy="326695"/>
          </a:xfrm>
        </p:grpSpPr>
        <p:sp>
          <p:nvSpPr>
            <p:cNvPr id="818" name="Ellipse 817">
              <a:extLst>
                <a:ext uri="{FF2B5EF4-FFF2-40B4-BE49-F238E27FC236}">
                  <a16:creationId xmlns:a16="http://schemas.microsoft.com/office/drawing/2014/main" xmlns="" id="{36D70C84-AC0F-48DD-8412-F6842C318F3D}"/>
                </a:ext>
              </a:extLst>
            </p:cNvPr>
            <p:cNvSpPr/>
            <p:nvPr/>
          </p:nvSpPr>
          <p:spPr>
            <a:xfrm>
              <a:off x="2887286" y="1436704"/>
              <a:ext cx="221673" cy="201025"/>
            </a:xfrm>
            <a:prstGeom prst="ellipse">
              <a:avLst/>
            </a:prstGeom>
            <a:solidFill>
              <a:srgbClr val="00B4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19" name="Connecteur droit 818">
              <a:extLst>
                <a:ext uri="{FF2B5EF4-FFF2-40B4-BE49-F238E27FC236}">
                  <a16:creationId xmlns:a16="http://schemas.microsoft.com/office/drawing/2014/main" xmlns="" id="{5BCE5DD0-B699-44F2-946D-E33AE13467CF}"/>
                </a:ext>
              </a:extLst>
            </p:cNvPr>
            <p:cNvCxnSpPr>
              <a:stCxn id="818" idx="6"/>
            </p:cNvCxnSpPr>
            <p:nvPr/>
          </p:nvCxnSpPr>
          <p:spPr>
            <a:xfrm flipV="1">
              <a:off x="3108959" y="1537216"/>
              <a:ext cx="781397" cy="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820" name="Group 330">
              <a:extLst>
                <a:ext uri="{FF2B5EF4-FFF2-40B4-BE49-F238E27FC236}">
                  <a16:creationId xmlns:a16="http://schemas.microsoft.com/office/drawing/2014/main" xmlns="" id="{A77F5208-53C9-43B7-8964-0D2B7355C16B}"/>
                </a:ext>
              </a:extLst>
            </p:cNvPr>
            <p:cNvGrpSpPr/>
            <p:nvPr/>
          </p:nvGrpSpPr>
          <p:grpSpPr>
            <a:xfrm>
              <a:off x="4028882" y="1350945"/>
              <a:ext cx="323327" cy="326695"/>
              <a:chOff x="920324" y="2268779"/>
              <a:chExt cx="539886" cy="545509"/>
            </a:xfrm>
          </p:grpSpPr>
          <p:sp>
            <p:nvSpPr>
              <p:cNvPr id="821" name="Rectangle: Rounded Corners 328">
                <a:extLst>
                  <a:ext uri="{FF2B5EF4-FFF2-40B4-BE49-F238E27FC236}">
                    <a16:creationId xmlns:a16="http://schemas.microsoft.com/office/drawing/2014/main" xmlns="" id="{C43F456D-FF09-4E9B-82CB-3459E74C75EC}"/>
                  </a:ext>
                </a:extLst>
              </p:cNvPr>
              <p:cNvSpPr/>
              <p:nvPr/>
            </p:nvSpPr>
            <p:spPr>
              <a:xfrm>
                <a:off x="920324" y="2330117"/>
                <a:ext cx="484171" cy="484171"/>
              </a:xfrm>
              <a:prstGeom prst="roundRect">
                <a:avLst/>
              </a:prstGeom>
              <a:noFill/>
              <a:ln w="25400">
                <a:solidFill>
                  <a:srgbClr val="00B4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2" name="Freeform: Shape 325">
                <a:extLst>
                  <a:ext uri="{FF2B5EF4-FFF2-40B4-BE49-F238E27FC236}">
                    <a16:creationId xmlns:a16="http://schemas.microsoft.com/office/drawing/2014/main" xmlns="" id="{B848B6FC-E4F0-42F2-9066-29F80832BC7D}"/>
                  </a:ext>
                </a:extLst>
              </p:cNvPr>
              <p:cNvSpPr/>
              <p:nvPr/>
            </p:nvSpPr>
            <p:spPr>
              <a:xfrm>
                <a:off x="999724" y="2268779"/>
                <a:ext cx="460486" cy="475522"/>
              </a:xfrm>
              <a:custGeom>
                <a:avLst/>
                <a:gdLst>
                  <a:gd name="connsiteX0" fmla="*/ 157117 w 433203"/>
                  <a:gd name="connsiteY0" fmla="*/ 447348 h 447348"/>
                  <a:gd name="connsiteX1" fmla="*/ 136729 w 433203"/>
                  <a:gd name="connsiteY1" fmla="*/ 437834 h 447348"/>
                  <a:gd name="connsiteX2" fmla="*/ 6244 w 433203"/>
                  <a:gd name="connsiteY2" fmla="*/ 281523 h 447348"/>
                  <a:gd name="connsiteX3" fmla="*/ 10322 w 433203"/>
                  <a:gd name="connsiteY3" fmla="*/ 244825 h 447348"/>
                  <a:gd name="connsiteX4" fmla="*/ 47020 w 433203"/>
                  <a:gd name="connsiteY4" fmla="*/ 248902 h 447348"/>
                  <a:gd name="connsiteX5" fmla="*/ 154399 w 433203"/>
                  <a:gd name="connsiteY5" fmla="*/ 378028 h 447348"/>
                  <a:gd name="connsiteX6" fmla="*/ 384106 w 433203"/>
                  <a:gd name="connsiteY6" fmla="*/ 12398 h 447348"/>
                  <a:gd name="connsiteX7" fmla="*/ 420805 w 433203"/>
                  <a:gd name="connsiteY7" fmla="*/ 4243 h 447348"/>
                  <a:gd name="connsiteX8" fmla="*/ 428961 w 433203"/>
                  <a:gd name="connsiteY8" fmla="*/ 40942 h 447348"/>
                  <a:gd name="connsiteX9" fmla="*/ 178865 w 433203"/>
                  <a:gd name="connsiteY9" fmla="*/ 435115 h 447348"/>
                  <a:gd name="connsiteX10" fmla="*/ 158476 w 433203"/>
                  <a:gd name="connsiteY10" fmla="*/ 447348 h 447348"/>
                  <a:gd name="connsiteX11" fmla="*/ 157117 w 433203"/>
                  <a:gd name="connsiteY11" fmla="*/ 447348 h 44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203" h="447348">
                    <a:moveTo>
                      <a:pt x="157117" y="447348"/>
                    </a:moveTo>
                    <a:cubicBezTo>
                      <a:pt x="148962" y="447348"/>
                      <a:pt x="142166" y="443270"/>
                      <a:pt x="136729" y="437834"/>
                    </a:cubicBezTo>
                    <a:lnTo>
                      <a:pt x="6244" y="281523"/>
                    </a:lnTo>
                    <a:cubicBezTo>
                      <a:pt x="-3271" y="270650"/>
                      <a:pt x="-1911" y="254339"/>
                      <a:pt x="10322" y="244825"/>
                    </a:cubicBezTo>
                    <a:cubicBezTo>
                      <a:pt x="21195" y="235310"/>
                      <a:pt x="37506" y="236669"/>
                      <a:pt x="47020" y="248902"/>
                    </a:cubicBezTo>
                    <a:lnTo>
                      <a:pt x="154399" y="378028"/>
                    </a:lnTo>
                    <a:lnTo>
                      <a:pt x="384106" y="12398"/>
                    </a:lnTo>
                    <a:cubicBezTo>
                      <a:pt x="392262" y="165"/>
                      <a:pt x="408572" y="-3912"/>
                      <a:pt x="420805" y="4243"/>
                    </a:cubicBezTo>
                    <a:cubicBezTo>
                      <a:pt x="433038" y="12398"/>
                      <a:pt x="437116" y="28709"/>
                      <a:pt x="428961" y="40942"/>
                    </a:cubicBezTo>
                    <a:lnTo>
                      <a:pt x="178865" y="435115"/>
                    </a:lnTo>
                    <a:cubicBezTo>
                      <a:pt x="174787" y="441911"/>
                      <a:pt x="166632" y="447348"/>
                      <a:pt x="158476" y="447348"/>
                    </a:cubicBezTo>
                    <a:cubicBezTo>
                      <a:pt x="157117" y="447348"/>
                      <a:pt x="157117" y="447348"/>
                      <a:pt x="157117" y="447348"/>
                    </a:cubicBezTo>
                    <a:close/>
                  </a:path>
                </a:pathLst>
              </a:custGeom>
              <a:solidFill>
                <a:srgbClr val="00B4FF"/>
              </a:solidFill>
              <a:ln w="13447" cap="flat">
                <a:solidFill>
                  <a:srgbClr val="00B4FF"/>
                </a:solidFill>
                <a:prstDash val="solid"/>
                <a:miter/>
              </a:ln>
            </p:spPr>
            <p:txBody>
              <a:bodyPr rtlCol="0" anchor="ctr"/>
              <a:lstStyle/>
              <a:p>
                <a:endParaRPr lang="en-US" dirty="0"/>
              </a:p>
            </p:txBody>
          </p:sp>
        </p:grpSp>
      </p:grpSp>
      <p:sp>
        <p:nvSpPr>
          <p:cNvPr id="823" name="ZoneTexte 822">
            <a:extLst>
              <a:ext uri="{FF2B5EF4-FFF2-40B4-BE49-F238E27FC236}">
                <a16:creationId xmlns:a16="http://schemas.microsoft.com/office/drawing/2014/main" xmlns="" id="{F3DB14B6-8A8D-4F91-B8A8-74C1661C9158}"/>
              </a:ext>
            </a:extLst>
          </p:cNvPr>
          <p:cNvSpPr txBox="1"/>
          <p:nvPr/>
        </p:nvSpPr>
        <p:spPr>
          <a:xfrm>
            <a:off x="5543978" y="2312366"/>
            <a:ext cx="4034474" cy="353943"/>
          </a:xfrm>
          <a:prstGeom prst="rect">
            <a:avLst/>
          </a:prstGeom>
          <a:noFill/>
        </p:spPr>
        <p:txBody>
          <a:bodyPr wrap="square" rtlCol="0">
            <a:spAutoFit/>
          </a:bodyPr>
          <a:lstStyle/>
          <a:p>
            <a:pPr algn="just"/>
            <a:r>
              <a:rPr lang="fr-FR" sz="1700" dirty="0">
                <a:latin typeface="Century Gothic" panose="020B0502020202020204" pitchFamily="34" charset="0"/>
              </a:rPr>
              <a:t>Répondre à tous les besoins fixés.</a:t>
            </a:r>
          </a:p>
        </p:txBody>
      </p:sp>
      <p:grpSp>
        <p:nvGrpSpPr>
          <p:cNvPr id="824" name="Groupe 823">
            <a:extLst>
              <a:ext uri="{FF2B5EF4-FFF2-40B4-BE49-F238E27FC236}">
                <a16:creationId xmlns:a16="http://schemas.microsoft.com/office/drawing/2014/main" xmlns="" id="{57FCA848-7C27-4D03-B6F7-A9A9217D18D1}"/>
              </a:ext>
            </a:extLst>
          </p:cNvPr>
          <p:cNvGrpSpPr/>
          <p:nvPr/>
        </p:nvGrpSpPr>
        <p:grpSpPr>
          <a:xfrm>
            <a:off x="4363292" y="3371421"/>
            <a:ext cx="1464923" cy="326695"/>
            <a:chOff x="2887286" y="1350945"/>
            <a:chExt cx="1464923" cy="326695"/>
          </a:xfrm>
        </p:grpSpPr>
        <p:sp>
          <p:nvSpPr>
            <p:cNvPr id="825" name="Ellipse 824">
              <a:extLst>
                <a:ext uri="{FF2B5EF4-FFF2-40B4-BE49-F238E27FC236}">
                  <a16:creationId xmlns:a16="http://schemas.microsoft.com/office/drawing/2014/main" xmlns="" id="{52655AE4-C96F-4596-A6AE-34E97F2AB7FD}"/>
                </a:ext>
              </a:extLst>
            </p:cNvPr>
            <p:cNvSpPr/>
            <p:nvPr/>
          </p:nvSpPr>
          <p:spPr>
            <a:xfrm>
              <a:off x="2887286" y="1436704"/>
              <a:ext cx="221673" cy="201025"/>
            </a:xfrm>
            <a:prstGeom prst="ellipse">
              <a:avLst/>
            </a:prstGeom>
            <a:solidFill>
              <a:srgbClr val="00B4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26" name="Connecteur droit 825">
              <a:extLst>
                <a:ext uri="{FF2B5EF4-FFF2-40B4-BE49-F238E27FC236}">
                  <a16:creationId xmlns:a16="http://schemas.microsoft.com/office/drawing/2014/main" xmlns="" id="{4EC30F96-B95E-4545-807C-5C1BD832C62D}"/>
                </a:ext>
              </a:extLst>
            </p:cNvPr>
            <p:cNvCxnSpPr>
              <a:stCxn id="825" idx="6"/>
            </p:cNvCxnSpPr>
            <p:nvPr/>
          </p:nvCxnSpPr>
          <p:spPr>
            <a:xfrm flipV="1">
              <a:off x="3108959" y="1537216"/>
              <a:ext cx="781397" cy="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827" name="Group 330">
              <a:extLst>
                <a:ext uri="{FF2B5EF4-FFF2-40B4-BE49-F238E27FC236}">
                  <a16:creationId xmlns:a16="http://schemas.microsoft.com/office/drawing/2014/main" xmlns="" id="{C4DC58FA-84A7-4767-B691-97C4F9515A67}"/>
                </a:ext>
              </a:extLst>
            </p:cNvPr>
            <p:cNvGrpSpPr/>
            <p:nvPr/>
          </p:nvGrpSpPr>
          <p:grpSpPr>
            <a:xfrm>
              <a:off x="4028882" y="1350945"/>
              <a:ext cx="323327" cy="326695"/>
              <a:chOff x="920324" y="2268779"/>
              <a:chExt cx="539886" cy="545509"/>
            </a:xfrm>
          </p:grpSpPr>
          <p:sp>
            <p:nvSpPr>
              <p:cNvPr id="828" name="Rectangle: Rounded Corners 328">
                <a:extLst>
                  <a:ext uri="{FF2B5EF4-FFF2-40B4-BE49-F238E27FC236}">
                    <a16:creationId xmlns:a16="http://schemas.microsoft.com/office/drawing/2014/main" xmlns="" id="{45CD61B4-0F72-4D0B-8BB9-C1401AF0F138}"/>
                  </a:ext>
                </a:extLst>
              </p:cNvPr>
              <p:cNvSpPr/>
              <p:nvPr/>
            </p:nvSpPr>
            <p:spPr>
              <a:xfrm>
                <a:off x="920324" y="2330117"/>
                <a:ext cx="484171" cy="484171"/>
              </a:xfrm>
              <a:prstGeom prst="roundRect">
                <a:avLst/>
              </a:prstGeom>
              <a:noFill/>
              <a:ln w="25400">
                <a:solidFill>
                  <a:srgbClr val="00B4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29" name="Freeform: Shape 325">
                <a:extLst>
                  <a:ext uri="{FF2B5EF4-FFF2-40B4-BE49-F238E27FC236}">
                    <a16:creationId xmlns:a16="http://schemas.microsoft.com/office/drawing/2014/main" xmlns="" id="{FDD32107-D287-4763-8F1C-405095696A79}"/>
                  </a:ext>
                </a:extLst>
              </p:cNvPr>
              <p:cNvSpPr/>
              <p:nvPr/>
            </p:nvSpPr>
            <p:spPr>
              <a:xfrm>
                <a:off x="999724" y="2268779"/>
                <a:ext cx="460486" cy="475522"/>
              </a:xfrm>
              <a:custGeom>
                <a:avLst/>
                <a:gdLst>
                  <a:gd name="connsiteX0" fmla="*/ 157117 w 433203"/>
                  <a:gd name="connsiteY0" fmla="*/ 447348 h 447348"/>
                  <a:gd name="connsiteX1" fmla="*/ 136729 w 433203"/>
                  <a:gd name="connsiteY1" fmla="*/ 437834 h 447348"/>
                  <a:gd name="connsiteX2" fmla="*/ 6244 w 433203"/>
                  <a:gd name="connsiteY2" fmla="*/ 281523 h 447348"/>
                  <a:gd name="connsiteX3" fmla="*/ 10322 w 433203"/>
                  <a:gd name="connsiteY3" fmla="*/ 244825 h 447348"/>
                  <a:gd name="connsiteX4" fmla="*/ 47020 w 433203"/>
                  <a:gd name="connsiteY4" fmla="*/ 248902 h 447348"/>
                  <a:gd name="connsiteX5" fmla="*/ 154399 w 433203"/>
                  <a:gd name="connsiteY5" fmla="*/ 378028 h 447348"/>
                  <a:gd name="connsiteX6" fmla="*/ 384106 w 433203"/>
                  <a:gd name="connsiteY6" fmla="*/ 12398 h 447348"/>
                  <a:gd name="connsiteX7" fmla="*/ 420805 w 433203"/>
                  <a:gd name="connsiteY7" fmla="*/ 4243 h 447348"/>
                  <a:gd name="connsiteX8" fmla="*/ 428961 w 433203"/>
                  <a:gd name="connsiteY8" fmla="*/ 40942 h 447348"/>
                  <a:gd name="connsiteX9" fmla="*/ 178865 w 433203"/>
                  <a:gd name="connsiteY9" fmla="*/ 435115 h 447348"/>
                  <a:gd name="connsiteX10" fmla="*/ 158476 w 433203"/>
                  <a:gd name="connsiteY10" fmla="*/ 447348 h 447348"/>
                  <a:gd name="connsiteX11" fmla="*/ 157117 w 433203"/>
                  <a:gd name="connsiteY11" fmla="*/ 447348 h 44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203" h="447348">
                    <a:moveTo>
                      <a:pt x="157117" y="447348"/>
                    </a:moveTo>
                    <a:cubicBezTo>
                      <a:pt x="148962" y="447348"/>
                      <a:pt x="142166" y="443270"/>
                      <a:pt x="136729" y="437834"/>
                    </a:cubicBezTo>
                    <a:lnTo>
                      <a:pt x="6244" y="281523"/>
                    </a:lnTo>
                    <a:cubicBezTo>
                      <a:pt x="-3271" y="270650"/>
                      <a:pt x="-1911" y="254339"/>
                      <a:pt x="10322" y="244825"/>
                    </a:cubicBezTo>
                    <a:cubicBezTo>
                      <a:pt x="21195" y="235310"/>
                      <a:pt x="37506" y="236669"/>
                      <a:pt x="47020" y="248902"/>
                    </a:cubicBezTo>
                    <a:lnTo>
                      <a:pt x="154399" y="378028"/>
                    </a:lnTo>
                    <a:lnTo>
                      <a:pt x="384106" y="12398"/>
                    </a:lnTo>
                    <a:cubicBezTo>
                      <a:pt x="392262" y="165"/>
                      <a:pt x="408572" y="-3912"/>
                      <a:pt x="420805" y="4243"/>
                    </a:cubicBezTo>
                    <a:cubicBezTo>
                      <a:pt x="433038" y="12398"/>
                      <a:pt x="437116" y="28709"/>
                      <a:pt x="428961" y="40942"/>
                    </a:cubicBezTo>
                    <a:lnTo>
                      <a:pt x="178865" y="435115"/>
                    </a:lnTo>
                    <a:cubicBezTo>
                      <a:pt x="174787" y="441911"/>
                      <a:pt x="166632" y="447348"/>
                      <a:pt x="158476" y="447348"/>
                    </a:cubicBezTo>
                    <a:cubicBezTo>
                      <a:pt x="157117" y="447348"/>
                      <a:pt x="157117" y="447348"/>
                      <a:pt x="157117" y="447348"/>
                    </a:cubicBezTo>
                    <a:close/>
                  </a:path>
                </a:pathLst>
              </a:custGeom>
              <a:solidFill>
                <a:srgbClr val="00B4FF"/>
              </a:solidFill>
              <a:ln w="13447" cap="flat">
                <a:solidFill>
                  <a:srgbClr val="00B4FF"/>
                </a:solidFill>
                <a:prstDash val="solid"/>
                <a:miter/>
              </a:ln>
            </p:spPr>
            <p:txBody>
              <a:bodyPr rtlCol="0" anchor="ctr"/>
              <a:lstStyle/>
              <a:p>
                <a:endParaRPr lang="en-US" dirty="0"/>
              </a:p>
            </p:txBody>
          </p:sp>
        </p:grpSp>
      </p:grpSp>
      <p:sp>
        <p:nvSpPr>
          <p:cNvPr id="830" name="ZoneTexte 829">
            <a:extLst>
              <a:ext uri="{FF2B5EF4-FFF2-40B4-BE49-F238E27FC236}">
                <a16:creationId xmlns:a16="http://schemas.microsoft.com/office/drawing/2014/main" xmlns="" id="{2C9C3982-2A65-4F1C-A33C-B3559E260AF6}"/>
              </a:ext>
            </a:extLst>
          </p:cNvPr>
          <p:cNvSpPr txBox="1"/>
          <p:nvPr/>
        </p:nvSpPr>
        <p:spPr>
          <a:xfrm>
            <a:off x="5842399" y="3310761"/>
            <a:ext cx="5905861" cy="615553"/>
          </a:xfrm>
          <a:prstGeom prst="rect">
            <a:avLst/>
          </a:prstGeom>
          <a:noFill/>
        </p:spPr>
        <p:txBody>
          <a:bodyPr wrap="square" rtlCol="0">
            <a:spAutoFit/>
          </a:bodyPr>
          <a:lstStyle/>
          <a:p>
            <a:pPr algn="just"/>
            <a:r>
              <a:rPr lang="fr-FR" sz="1700" dirty="0" smtClean="0">
                <a:latin typeface="Century Gothic" panose="020B0502020202020204" pitchFamily="34" charset="0"/>
              </a:rPr>
              <a:t>Acquérir des nouvelles compétences et s’intégrer dans le monde professionnel.</a:t>
            </a:r>
            <a:endParaRPr lang="fr-FR" sz="1700" dirty="0">
              <a:latin typeface="Century Gothic" panose="020B0502020202020204" pitchFamily="34" charset="0"/>
            </a:endParaRPr>
          </a:p>
        </p:txBody>
      </p:sp>
      <p:grpSp>
        <p:nvGrpSpPr>
          <p:cNvPr id="831" name="Groupe 830">
            <a:extLst>
              <a:ext uri="{FF2B5EF4-FFF2-40B4-BE49-F238E27FC236}">
                <a16:creationId xmlns:a16="http://schemas.microsoft.com/office/drawing/2014/main" xmlns="" id="{7B13CEA7-3292-4B80-9D73-0132E63767A7}"/>
              </a:ext>
            </a:extLst>
          </p:cNvPr>
          <p:cNvGrpSpPr/>
          <p:nvPr/>
        </p:nvGrpSpPr>
        <p:grpSpPr>
          <a:xfrm>
            <a:off x="4139996" y="4471318"/>
            <a:ext cx="1464923" cy="326695"/>
            <a:chOff x="2887286" y="1350945"/>
            <a:chExt cx="1464923" cy="326695"/>
          </a:xfrm>
        </p:grpSpPr>
        <p:sp>
          <p:nvSpPr>
            <p:cNvPr id="832" name="Ellipse 831">
              <a:extLst>
                <a:ext uri="{FF2B5EF4-FFF2-40B4-BE49-F238E27FC236}">
                  <a16:creationId xmlns:a16="http://schemas.microsoft.com/office/drawing/2014/main" xmlns="" id="{6B5988A0-4513-42A6-A474-D2AB0A393B79}"/>
                </a:ext>
              </a:extLst>
            </p:cNvPr>
            <p:cNvSpPr/>
            <p:nvPr/>
          </p:nvSpPr>
          <p:spPr>
            <a:xfrm>
              <a:off x="2887286" y="1436704"/>
              <a:ext cx="221673" cy="201025"/>
            </a:xfrm>
            <a:prstGeom prst="ellipse">
              <a:avLst/>
            </a:prstGeom>
            <a:solidFill>
              <a:srgbClr val="00B4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33" name="Connecteur droit 832">
              <a:extLst>
                <a:ext uri="{FF2B5EF4-FFF2-40B4-BE49-F238E27FC236}">
                  <a16:creationId xmlns:a16="http://schemas.microsoft.com/office/drawing/2014/main" xmlns="" id="{B14EB4F4-9A72-4A0C-AE9E-26256CB5FC25}"/>
                </a:ext>
              </a:extLst>
            </p:cNvPr>
            <p:cNvCxnSpPr>
              <a:stCxn id="832" idx="6"/>
            </p:cNvCxnSpPr>
            <p:nvPr/>
          </p:nvCxnSpPr>
          <p:spPr>
            <a:xfrm flipV="1">
              <a:off x="3108959" y="1537216"/>
              <a:ext cx="781397" cy="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834" name="Group 330">
              <a:extLst>
                <a:ext uri="{FF2B5EF4-FFF2-40B4-BE49-F238E27FC236}">
                  <a16:creationId xmlns:a16="http://schemas.microsoft.com/office/drawing/2014/main" xmlns="" id="{C1414F8F-8D26-479F-817D-D5F4E372358E}"/>
                </a:ext>
              </a:extLst>
            </p:cNvPr>
            <p:cNvGrpSpPr/>
            <p:nvPr/>
          </p:nvGrpSpPr>
          <p:grpSpPr>
            <a:xfrm>
              <a:off x="4028882" y="1350945"/>
              <a:ext cx="323327" cy="326695"/>
              <a:chOff x="920324" y="2268779"/>
              <a:chExt cx="539886" cy="545509"/>
            </a:xfrm>
          </p:grpSpPr>
          <p:sp>
            <p:nvSpPr>
              <p:cNvPr id="835" name="Rectangle: Rounded Corners 328">
                <a:extLst>
                  <a:ext uri="{FF2B5EF4-FFF2-40B4-BE49-F238E27FC236}">
                    <a16:creationId xmlns:a16="http://schemas.microsoft.com/office/drawing/2014/main" xmlns="" id="{B35E838A-CE6F-4909-8AED-D97C3BAD04F5}"/>
                  </a:ext>
                </a:extLst>
              </p:cNvPr>
              <p:cNvSpPr/>
              <p:nvPr/>
            </p:nvSpPr>
            <p:spPr>
              <a:xfrm>
                <a:off x="920324" y="2330117"/>
                <a:ext cx="484171" cy="484171"/>
              </a:xfrm>
              <a:prstGeom prst="roundRect">
                <a:avLst/>
              </a:prstGeom>
              <a:noFill/>
              <a:ln w="25400">
                <a:solidFill>
                  <a:srgbClr val="00B4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36" name="Freeform: Shape 325">
                <a:extLst>
                  <a:ext uri="{FF2B5EF4-FFF2-40B4-BE49-F238E27FC236}">
                    <a16:creationId xmlns:a16="http://schemas.microsoft.com/office/drawing/2014/main" xmlns="" id="{BE384AC9-C208-42A9-AAC8-77B55153F779}"/>
                  </a:ext>
                </a:extLst>
              </p:cNvPr>
              <p:cNvSpPr/>
              <p:nvPr/>
            </p:nvSpPr>
            <p:spPr>
              <a:xfrm>
                <a:off x="999724" y="2268779"/>
                <a:ext cx="460486" cy="475522"/>
              </a:xfrm>
              <a:custGeom>
                <a:avLst/>
                <a:gdLst>
                  <a:gd name="connsiteX0" fmla="*/ 157117 w 433203"/>
                  <a:gd name="connsiteY0" fmla="*/ 447348 h 447348"/>
                  <a:gd name="connsiteX1" fmla="*/ 136729 w 433203"/>
                  <a:gd name="connsiteY1" fmla="*/ 437834 h 447348"/>
                  <a:gd name="connsiteX2" fmla="*/ 6244 w 433203"/>
                  <a:gd name="connsiteY2" fmla="*/ 281523 h 447348"/>
                  <a:gd name="connsiteX3" fmla="*/ 10322 w 433203"/>
                  <a:gd name="connsiteY3" fmla="*/ 244825 h 447348"/>
                  <a:gd name="connsiteX4" fmla="*/ 47020 w 433203"/>
                  <a:gd name="connsiteY4" fmla="*/ 248902 h 447348"/>
                  <a:gd name="connsiteX5" fmla="*/ 154399 w 433203"/>
                  <a:gd name="connsiteY5" fmla="*/ 378028 h 447348"/>
                  <a:gd name="connsiteX6" fmla="*/ 384106 w 433203"/>
                  <a:gd name="connsiteY6" fmla="*/ 12398 h 447348"/>
                  <a:gd name="connsiteX7" fmla="*/ 420805 w 433203"/>
                  <a:gd name="connsiteY7" fmla="*/ 4243 h 447348"/>
                  <a:gd name="connsiteX8" fmla="*/ 428961 w 433203"/>
                  <a:gd name="connsiteY8" fmla="*/ 40942 h 447348"/>
                  <a:gd name="connsiteX9" fmla="*/ 178865 w 433203"/>
                  <a:gd name="connsiteY9" fmla="*/ 435115 h 447348"/>
                  <a:gd name="connsiteX10" fmla="*/ 158476 w 433203"/>
                  <a:gd name="connsiteY10" fmla="*/ 447348 h 447348"/>
                  <a:gd name="connsiteX11" fmla="*/ 157117 w 433203"/>
                  <a:gd name="connsiteY11" fmla="*/ 447348 h 44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203" h="447348">
                    <a:moveTo>
                      <a:pt x="157117" y="447348"/>
                    </a:moveTo>
                    <a:cubicBezTo>
                      <a:pt x="148962" y="447348"/>
                      <a:pt x="142166" y="443270"/>
                      <a:pt x="136729" y="437834"/>
                    </a:cubicBezTo>
                    <a:lnTo>
                      <a:pt x="6244" y="281523"/>
                    </a:lnTo>
                    <a:cubicBezTo>
                      <a:pt x="-3271" y="270650"/>
                      <a:pt x="-1911" y="254339"/>
                      <a:pt x="10322" y="244825"/>
                    </a:cubicBezTo>
                    <a:cubicBezTo>
                      <a:pt x="21195" y="235310"/>
                      <a:pt x="37506" y="236669"/>
                      <a:pt x="47020" y="248902"/>
                    </a:cubicBezTo>
                    <a:lnTo>
                      <a:pt x="154399" y="378028"/>
                    </a:lnTo>
                    <a:lnTo>
                      <a:pt x="384106" y="12398"/>
                    </a:lnTo>
                    <a:cubicBezTo>
                      <a:pt x="392262" y="165"/>
                      <a:pt x="408572" y="-3912"/>
                      <a:pt x="420805" y="4243"/>
                    </a:cubicBezTo>
                    <a:cubicBezTo>
                      <a:pt x="433038" y="12398"/>
                      <a:pt x="437116" y="28709"/>
                      <a:pt x="428961" y="40942"/>
                    </a:cubicBezTo>
                    <a:lnTo>
                      <a:pt x="178865" y="435115"/>
                    </a:lnTo>
                    <a:cubicBezTo>
                      <a:pt x="174787" y="441911"/>
                      <a:pt x="166632" y="447348"/>
                      <a:pt x="158476" y="447348"/>
                    </a:cubicBezTo>
                    <a:cubicBezTo>
                      <a:pt x="157117" y="447348"/>
                      <a:pt x="157117" y="447348"/>
                      <a:pt x="157117" y="447348"/>
                    </a:cubicBezTo>
                    <a:close/>
                  </a:path>
                </a:pathLst>
              </a:custGeom>
              <a:solidFill>
                <a:srgbClr val="00B4FF"/>
              </a:solidFill>
              <a:ln w="13447" cap="flat">
                <a:solidFill>
                  <a:srgbClr val="00B4FF"/>
                </a:solidFill>
                <a:prstDash val="solid"/>
                <a:miter/>
              </a:ln>
            </p:spPr>
            <p:txBody>
              <a:bodyPr rtlCol="0" anchor="ctr"/>
              <a:lstStyle/>
              <a:p>
                <a:endParaRPr lang="en-US" dirty="0"/>
              </a:p>
            </p:txBody>
          </p:sp>
        </p:grpSp>
      </p:grpSp>
      <p:sp>
        <p:nvSpPr>
          <p:cNvPr id="843" name="ZoneTexte 842">
            <a:extLst>
              <a:ext uri="{FF2B5EF4-FFF2-40B4-BE49-F238E27FC236}">
                <a16:creationId xmlns:a16="http://schemas.microsoft.com/office/drawing/2014/main" xmlns="" id="{F932E093-655A-43A9-AB00-F2467678ECEA}"/>
              </a:ext>
            </a:extLst>
          </p:cNvPr>
          <p:cNvSpPr txBox="1"/>
          <p:nvPr/>
        </p:nvSpPr>
        <p:spPr>
          <a:xfrm>
            <a:off x="5596477" y="4491188"/>
            <a:ext cx="4034474" cy="353943"/>
          </a:xfrm>
          <a:prstGeom prst="rect">
            <a:avLst/>
          </a:prstGeom>
          <a:noFill/>
        </p:spPr>
        <p:txBody>
          <a:bodyPr wrap="square" rtlCol="0">
            <a:spAutoFit/>
          </a:bodyPr>
          <a:lstStyle/>
          <a:p>
            <a:pPr algn="just"/>
            <a:r>
              <a:rPr lang="fr-FR" sz="1700" dirty="0" smtClean="0">
                <a:latin typeface="Century Gothic" panose="020B0502020202020204" pitchFamily="34" charset="0"/>
              </a:rPr>
              <a:t>Ajouter </a:t>
            </a:r>
            <a:r>
              <a:rPr lang="fr-FR" sz="1700" dirty="0" smtClean="0">
                <a:latin typeface="Century Gothic" panose="020B0502020202020204" pitchFamily="34" charset="0"/>
              </a:rPr>
              <a:t> un </a:t>
            </a:r>
            <a:r>
              <a:rPr lang="fr-FR" sz="1700" dirty="0" smtClean="0">
                <a:latin typeface="Century Gothic" panose="020B0502020202020204" pitchFamily="34" charset="0"/>
              </a:rPr>
              <a:t>module de reporting.</a:t>
            </a:r>
            <a:endParaRPr lang="fr-FR" sz="1700" dirty="0">
              <a:latin typeface="Century Gothic" panose="020B0502020202020204" pitchFamily="34" charset="0"/>
            </a:endParaRPr>
          </a:p>
        </p:txBody>
      </p:sp>
      <p:grpSp>
        <p:nvGrpSpPr>
          <p:cNvPr id="844" name="Groupe 843">
            <a:extLst>
              <a:ext uri="{FF2B5EF4-FFF2-40B4-BE49-F238E27FC236}">
                <a16:creationId xmlns:a16="http://schemas.microsoft.com/office/drawing/2014/main" xmlns="" id="{175167E5-C5D9-4D82-A222-7FAA9A0CFB86}"/>
              </a:ext>
            </a:extLst>
          </p:cNvPr>
          <p:cNvGrpSpPr/>
          <p:nvPr/>
        </p:nvGrpSpPr>
        <p:grpSpPr>
          <a:xfrm>
            <a:off x="3351978" y="5451420"/>
            <a:ext cx="1464923" cy="326695"/>
            <a:chOff x="2887286" y="1350945"/>
            <a:chExt cx="1464923" cy="326695"/>
          </a:xfrm>
        </p:grpSpPr>
        <p:sp>
          <p:nvSpPr>
            <p:cNvPr id="845" name="Ellipse 844">
              <a:extLst>
                <a:ext uri="{FF2B5EF4-FFF2-40B4-BE49-F238E27FC236}">
                  <a16:creationId xmlns:a16="http://schemas.microsoft.com/office/drawing/2014/main" xmlns="" id="{526D0FA2-FFDC-4A94-8F9E-0F8F4C397827}"/>
                </a:ext>
              </a:extLst>
            </p:cNvPr>
            <p:cNvSpPr/>
            <p:nvPr/>
          </p:nvSpPr>
          <p:spPr>
            <a:xfrm>
              <a:off x="2887286" y="1436704"/>
              <a:ext cx="221673" cy="201025"/>
            </a:xfrm>
            <a:prstGeom prst="ellipse">
              <a:avLst/>
            </a:prstGeom>
            <a:solidFill>
              <a:srgbClr val="00B4FF"/>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846" name="Connecteur droit 845">
              <a:extLst>
                <a:ext uri="{FF2B5EF4-FFF2-40B4-BE49-F238E27FC236}">
                  <a16:creationId xmlns:a16="http://schemas.microsoft.com/office/drawing/2014/main" xmlns="" id="{3FE9D30A-966A-4417-A6BC-1F15233CE553}"/>
                </a:ext>
              </a:extLst>
            </p:cNvPr>
            <p:cNvCxnSpPr>
              <a:stCxn id="845" idx="6"/>
            </p:cNvCxnSpPr>
            <p:nvPr/>
          </p:nvCxnSpPr>
          <p:spPr>
            <a:xfrm flipV="1">
              <a:off x="3108959" y="1537216"/>
              <a:ext cx="781397" cy="1"/>
            </a:xfrm>
            <a:prstGeom prst="line">
              <a:avLst/>
            </a:prstGeom>
            <a:ln>
              <a:solidFill>
                <a:srgbClr val="002060"/>
              </a:solidFill>
              <a:prstDash val="dash"/>
            </a:ln>
          </p:spPr>
          <p:style>
            <a:lnRef idx="1">
              <a:schemeClr val="accent1"/>
            </a:lnRef>
            <a:fillRef idx="0">
              <a:schemeClr val="accent1"/>
            </a:fillRef>
            <a:effectRef idx="0">
              <a:schemeClr val="accent1"/>
            </a:effectRef>
            <a:fontRef idx="minor">
              <a:schemeClr val="tx1"/>
            </a:fontRef>
          </p:style>
        </p:cxnSp>
        <p:grpSp>
          <p:nvGrpSpPr>
            <p:cNvPr id="847" name="Group 330">
              <a:extLst>
                <a:ext uri="{FF2B5EF4-FFF2-40B4-BE49-F238E27FC236}">
                  <a16:creationId xmlns:a16="http://schemas.microsoft.com/office/drawing/2014/main" xmlns="" id="{D5A274DF-6590-435C-8964-1302CED10B82}"/>
                </a:ext>
              </a:extLst>
            </p:cNvPr>
            <p:cNvGrpSpPr/>
            <p:nvPr/>
          </p:nvGrpSpPr>
          <p:grpSpPr>
            <a:xfrm>
              <a:off x="4028882" y="1350945"/>
              <a:ext cx="323327" cy="326695"/>
              <a:chOff x="920324" y="2268779"/>
              <a:chExt cx="539886" cy="545509"/>
            </a:xfrm>
          </p:grpSpPr>
          <p:sp>
            <p:nvSpPr>
              <p:cNvPr id="848" name="Rectangle: Rounded Corners 328">
                <a:extLst>
                  <a:ext uri="{FF2B5EF4-FFF2-40B4-BE49-F238E27FC236}">
                    <a16:creationId xmlns:a16="http://schemas.microsoft.com/office/drawing/2014/main" xmlns="" id="{0688B7BC-F0C2-4D39-8C08-73642193435C}"/>
                  </a:ext>
                </a:extLst>
              </p:cNvPr>
              <p:cNvSpPr/>
              <p:nvPr/>
            </p:nvSpPr>
            <p:spPr>
              <a:xfrm>
                <a:off x="920324" y="2330117"/>
                <a:ext cx="484171" cy="484171"/>
              </a:xfrm>
              <a:prstGeom prst="roundRect">
                <a:avLst/>
              </a:prstGeom>
              <a:noFill/>
              <a:ln w="25400">
                <a:solidFill>
                  <a:srgbClr val="00B4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49" name="Freeform: Shape 325">
                <a:extLst>
                  <a:ext uri="{FF2B5EF4-FFF2-40B4-BE49-F238E27FC236}">
                    <a16:creationId xmlns:a16="http://schemas.microsoft.com/office/drawing/2014/main" xmlns="" id="{6A6BAB05-6A4A-4441-A0EA-323F0160D07D}"/>
                  </a:ext>
                </a:extLst>
              </p:cNvPr>
              <p:cNvSpPr/>
              <p:nvPr/>
            </p:nvSpPr>
            <p:spPr>
              <a:xfrm>
                <a:off x="999724" y="2268779"/>
                <a:ext cx="460486" cy="475522"/>
              </a:xfrm>
              <a:custGeom>
                <a:avLst/>
                <a:gdLst>
                  <a:gd name="connsiteX0" fmla="*/ 157117 w 433203"/>
                  <a:gd name="connsiteY0" fmla="*/ 447348 h 447348"/>
                  <a:gd name="connsiteX1" fmla="*/ 136729 w 433203"/>
                  <a:gd name="connsiteY1" fmla="*/ 437834 h 447348"/>
                  <a:gd name="connsiteX2" fmla="*/ 6244 w 433203"/>
                  <a:gd name="connsiteY2" fmla="*/ 281523 h 447348"/>
                  <a:gd name="connsiteX3" fmla="*/ 10322 w 433203"/>
                  <a:gd name="connsiteY3" fmla="*/ 244825 h 447348"/>
                  <a:gd name="connsiteX4" fmla="*/ 47020 w 433203"/>
                  <a:gd name="connsiteY4" fmla="*/ 248902 h 447348"/>
                  <a:gd name="connsiteX5" fmla="*/ 154399 w 433203"/>
                  <a:gd name="connsiteY5" fmla="*/ 378028 h 447348"/>
                  <a:gd name="connsiteX6" fmla="*/ 384106 w 433203"/>
                  <a:gd name="connsiteY6" fmla="*/ 12398 h 447348"/>
                  <a:gd name="connsiteX7" fmla="*/ 420805 w 433203"/>
                  <a:gd name="connsiteY7" fmla="*/ 4243 h 447348"/>
                  <a:gd name="connsiteX8" fmla="*/ 428961 w 433203"/>
                  <a:gd name="connsiteY8" fmla="*/ 40942 h 447348"/>
                  <a:gd name="connsiteX9" fmla="*/ 178865 w 433203"/>
                  <a:gd name="connsiteY9" fmla="*/ 435115 h 447348"/>
                  <a:gd name="connsiteX10" fmla="*/ 158476 w 433203"/>
                  <a:gd name="connsiteY10" fmla="*/ 447348 h 447348"/>
                  <a:gd name="connsiteX11" fmla="*/ 157117 w 433203"/>
                  <a:gd name="connsiteY11" fmla="*/ 447348 h 447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3203" h="447348">
                    <a:moveTo>
                      <a:pt x="157117" y="447348"/>
                    </a:moveTo>
                    <a:cubicBezTo>
                      <a:pt x="148962" y="447348"/>
                      <a:pt x="142166" y="443270"/>
                      <a:pt x="136729" y="437834"/>
                    </a:cubicBezTo>
                    <a:lnTo>
                      <a:pt x="6244" y="281523"/>
                    </a:lnTo>
                    <a:cubicBezTo>
                      <a:pt x="-3271" y="270650"/>
                      <a:pt x="-1911" y="254339"/>
                      <a:pt x="10322" y="244825"/>
                    </a:cubicBezTo>
                    <a:cubicBezTo>
                      <a:pt x="21195" y="235310"/>
                      <a:pt x="37506" y="236669"/>
                      <a:pt x="47020" y="248902"/>
                    </a:cubicBezTo>
                    <a:lnTo>
                      <a:pt x="154399" y="378028"/>
                    </a:lnTo>
                    <a:lnTo>
                      <a:pt x="384106" y="12398"/>
                    </a:lnTo>
                    <a:cubicBezTo>
                      <a:pt x="392262" y="165"/>
                      <a:pt x="408572" y="-3912"/>
                      <a:pt x="420805" y="4243"/>
                    </a:cubicBezTo>
                    <a:cubicBezTo>
                      <a:pt x="433038" y="12398"/>
                      <a:pt x="437116" y="28709"/>
                      <a:pt x="428961" y="40942"/>
                    </a:cubicBezTo>
                    <a:lnTo>
                      <a:pt x="178865" y="435115"/>
                    </a:lnTo>
                    <a:cubicBezTo>
                      <a:pt x="174787" y="441911"/>
                      <a:pt x="166632" y="447348"/>
                      <a:pt x="158476" y="447348"/>
                    </a:cubicBezTo>
                    <a:cubicBezTo>
                      <a:pt x="157117" y="447348"/>
                      <a:pt x="157117" y="447348"/>
                      <a:pt x="157117" y="447348"/>
                    </a:cubicBezTo>
                    <a:close/>
                  </a:path>
                </a:pathLst>
              </a:custGeom>
              <a:solidFill>
                <a:srgbClr val="00B4FF"/>
              </a:solidFill>
              <a:ln w="13447" cap="flat">
                <a:solidFill>
                  <a:srgbClr val="00B4FF"/>
                </a:solidFill>
                <a:prstDash val="solid"/>
                <a:miter/>
              </a:ln>
            </p:spPr>
            <p:txBody>
              <a:bodyPr rtlCol="0" anchor="ctr"/>
              <a:lstStyle/>
              <a:p>
                <a:endParaRPr lang="en-US" dirty="0"/>
              </a:p>
            </p:txBody>
          </p:sp>
        </p:grpSp>
      </p:grpSp>
      <p:sp>
        <p:nvSpPr>
          <p:cNvPr id="52" name="ZoneTexte 51">
            <a:extLst>
              <a:ext uri="{FF2B5EF4-FFF2-40B4-BE49-F238E27FC236}">
                <a16:creationId xmlns:a16="http://schemas.microsoft.com/office/drawing/2014/main" xmlns="" id="{7B74E05B-D2B1-42F2-999E-BE2482B626B2}"/>
              </a:ext>
            </a:extLst>
          </p:cNvPr>
          <p:cNvSpPr txBox="1"/>
          <p:nvPr/>
        </p:nvSpPr>
        <p:spPr>
          <a:xfrm>
            <a:off x="5008200" y="5463402"/>
            <a:ext cx="5423180" cy="353943"/>
          </a:xfrm>
          <a:prstGeom prst="rect">
            <a:avLst/>
          </a:prstGeom>
          <a:noFill/>
        </p:spPr>
        <p:txBody>
          <a:bodyPr wrap="square" rtlCol="0">
            <a:spAutoFit/>
          </a:bodyPr>
          <a:lstStyle/>
          <a:p>
            <a:pPr algn="just"/>
            <a:r>
              <a:rPr lang="fr-FR" sz="1700" dirty="0">
                <a:latin typeface="Century Gothic" panose="020B0502020202020204" pitchFamily="34" charset="0"/>
              </a:rPr>
              <a:t>Ajouter </a:t>
            </a:r>
            <a:r>
              <a:rPr lang="fr-FR" sz="1700" dirty="0" smtClean="0">
                <a:latin typeface="Century Gothic" panose="020B0502020202020204" pitchFamily="34" charset="0"/>
              </a:rPr>
              <a:t> un </a:t>
            </a:r>
            <a:r>
              <a:rPr lang="fr-FR" sz="1700" dirty="0">
                <a:latin typeface="Century Gothic" panose="020B0502020202020204" pitchFamily="34" charset="0"/>
              </a:rPr>
              <a:t>module </a:t>
            </a:r>
            <a:r>
              <a:rPr lang="fr-FR" sz="1700" dirty="0" smtClean="0">
                <a:latin typeface="Century Gothic" panose="020B0502020202020204" pitchFamily="34" charset="0"/>
              </a:rPr>
              <a:t>de gestion d’alerte.</a:t>
            </a:r>
            <a:endParaRPr lang="fr-FR" sz="1700" dirty="0">
              <a:latin typeface="Century Gothic" panose="020B0502020202020204" pitchFamily="34" charset="0"/>
            </a:endParaRPr>
          </a:p>
        </p:txBody>
      </p:sp>
    </p:spTree>
    <p:extLst>
      <p:ext uri="{BB962C8B-B14F-4D97-AF65-F5344CB8AC3E}">
        <p14:creationId xmlns:p14="http://schemas.microsoft.com/office/powerpoint/2010/main" xmlns="" val="3156361563"/>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16"/>
                                        </p:tgtEl>
                                        <p:attrNameLst>
                                          <p:attrName>style.visibility</p:attrName>
                                        </p:attrNameLst>
                                      </p:cBhvr>
                                      <p:to>
                                        <p:strVal val="visible"/>
                                      </p:to>
                                    </p:set>
                                    <p:animEffect transition="in" filter="fade">
                                      <p:cBhvr>
                                        <p:cTn id="10" dur="500"/>
                                        <p:tgtEl>
                                          <p:spTgt spid="816"/>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817"/>
                                        </p:tgtEl>
                                        <p:attrNameLst>
                                          <p:attrName>style.visibility</p:attrName>
                                        </p:attrNameLst>
                                      </p:cBhvr>
                                      <p:to>
                                        <p:strVal val="visible"/>
                                      </p:to>
                                    </p:set>
                                    <p:animEffect transition="in" filter="fade">
                                      <p:cBhvr>
                                        <p:cTn id="14" dur="500"/>
                                        <p:tgtEl>
                                          <p:spTgt spid="817"/>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23"/>
                                        </p:tgtEl>
                                        <p:attrNameLst>
                                          <p:attrName>style.visibility</p:attrName>
                                        </p:attrNameLst>
                                      </p:cBhvr>
                                      <p:to>
                                        <p:strVal val="visible"/>
                                      </p:to>
                                    </p:set>
                                    <p:animEffect transition="in" filter="fade">
                                      <p:cBhvr>
                                        <p:cTn id="17" dur="500"/>
                                        <p:tgtEl>
                                          <p:spTgt spid="823"/>
                                        </p:tgtEl>
                                      </p:cBhvr>
                                    </p:animEffect>
                                  </p:childTnLst>
                                </p:cTn>
                              </p:par>
                            </p:childTnLst>
                          </p:cTn>
                        </p:par>
                        <p:par>
                          <p:cTn id="18" fill="hold">
                            <p:stCondLst>
                              <p:cond delay="1000"/>
                            </p:stCondLst>
                            <p:childTnLst>
                              <p:par>
                                <p:cTn id="19" presetID="10" presetClass="entr" presetSubtype="0" fill="hold" nodeType="afterEffect">
                                  <p:stCondLst>
                                    <p:cond delay="0"/>
                                  </p:stCondLst>
                                  <p:childTnLst>
                                    <p:set>
                                      <p:cBhvr>
                                        <p:cTn id="20" dur="1" fill="hold">
                                          <p:stCondLst>
                                            <p:cond delay="0"/>
                                          </p:stCondLst>
                                        </p:cTn>
                                        <p:tgtEl>
                                          <p:spTgt spid="824"/>
                                        </p:tgtEl>
                                        <p:attrNameLst>
                                          <p:attrName>style.visibility</p:attrName>
                                        </p:attrNameLst>
                                      </p:cBhvr>
                                      <p:to>
                                        <p:strVal val="visible"/>
                                      </p:to>
                                    </p:set>
                                    <p:animEffect transition="in" filter="fade">
                                      <p:cBhvr>
                                        <p:cTn id="21" dur="500"/>
                                        <p:tgtEl>
                                          <p:spTgt spid="8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30"/>
                                        </p:tgtEl>
                                        <p:attrNameLst>
                                          <p:attrName>style.visibility</p:attrName>
                                        </p:attrNameLst>
                                      </p:cBhvr>
                                      <p:to>
                                        <p:strVal val="visible"/>
                                      </p:to>
                                    </p:set>
                                    <p:animEffect transition="in" filter="fade">
                                      <p:cBhvr>
                                        <p:cTn id="24" dur="500"/>
                                        <p:tgtEl>
                                          <p:spTgt spid="830"/>
                                        </p:tgtEl>
                                      </p:cBhvr>
                                    </p:animEffect>
                                  </p:childTnLst>
                                </p:cTn>
                              </p:par>
                            </p:childTnLst>
                          </p:cTn>
                        </p:par>
                        <p:par>
                          <p:cTn id="25" fill="hold">
                            <p:stCondLst>
                              <p:cond delay="1500"/>
                            </p:stCondLst>
                            <p:childTnLst>
                              <p:par>
                                <p:cTn id="26" presetID="10" presetClass="entr" presetSubtype="0" fill="hold" nodeType="afterEffect">
                                  <p:stCondLst>
                                    <p:cond delay="0"/>
                                  </p:stCondLst>
                                  <p:childTnLst>
                                    <p:set>
                                      <p:cBhvr>
                                        <p:cTn id="27" dur="1" fill="hold">
                                          <p:stCondLst>
                                            <p:cond delay="0"/>
                                          </p:stCondLst>
                                        </p:cTn>
                                        <p:tgtEl>
                                          <p:spTgt spid="831"/>
                                        </p:tgtEl>
                                        <p:attrNameLst>
                                          <p:attrName>style.visibility</p:attrName>
                                        </p:attrNameLst>
                                      </p:cBhvr>
                                      <p:to>
                                        <p:strVal val="visible"/>
                                      </p:to>
                                    </p:set>
                                    <p:animEffect transition="in" filter="fade">
                                      <p:cBhvr>
                                        <p:cTn id="28" dur="500"/>
                                        <p:tgtEl>
                                          <p:spTgt spid="83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43"/>
                                        </p:tgtEl>
                                        <p:attrNameLst>
                                          <p:attrName>style.visibility</p:attrName>
                                        </p:attrNameLst>
                                      </p:cBhvr>
                                      <p:to>
                                        <p:strVal val="visible"/>
                                      </p:to>
                                    </p:set>
                                    <p:animEffect transition="in" filter="fade">
                                      <p:cBhvr>
                                        <p:cTn id="31" dur="500"/>
                                        <p:tgtEl>
                                          <p:spTgt spid="843"/>
                                        </p:tgtEl>
                                      </p:cBhvr>
                                    </p:animEffect>
                                  </p:childTnLst>
                                </p:cTn>
                              </p:par>
                            </p:childTnLst>
                          </p:cTn>
                        </p:par>
                        <p:par>
                          <p:cTn id="32" fill="hold">
                            <p:stCondLst>
                              <p:cond delay="2000"/>
                            </p:stCondLst>
                            <p:childTnLst>
                              <p:par>
                                <p:cTn id="33" presetID="10" presetClass="entr" presetSubtype="0" fill="hold" nodeType="afterEffect">
                                  <p:stCondLst>
                                    <p:cond delay="0"/>
                                  </p:stCondLst>
                                  <p:childTnLst>
                                    <p:set>
                                      <p:cBhvr>
                                        <p:cTn id="34" dur="1" fill="hold">
                                          <p:stCondLst>
                                            <p:cond delay="0"/>
                                          </p:stCondLst>
                                        </p:cTn>
                                        <p:tgtEl>
                                          <p:spTgt spid="844"/>
                                        </p:tgtEl>
                                        <p:attrNameLst>
                                          <p:attrName>style.visibility</p:attrName>
                                        </p:attrNameLst>
                                      </p:cBhvr>
                                      <p:to>
                                        <p:strVal val="visible"/>
                                      </p:to>
                                    </p:set>
                                    <p:animEffect transition="in" filter="fade">
                                      <p:cBhvr>
                                        <p:cTn id="35" dur="500"/>
                                        <p:tgtEl>
                                          <p:spTgt spid="844"/>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52"/>
                                        </p:tgtEl>
                                        <p:attrNameLst>
                                          <p:attrName>style.visibility</p:attrName>
                                        </p:attrNameLst>
                                      </p:cBhvr>
                                      <p:to>
                                        <p:strVal val="visible"/>
                                      </p:to>
                                    </p:set>
                                    <p:animEffect transition="in" filter="fade">
                                      <p:cBhvr>
                                        <p:cTn id="39"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16" grpId="0"/>
      <p:bldP spid="823" grpId="0"/>
      <p:bldP spid="830" grpId="0"/>
      <p:bldP spid="843" grpId="0"/>
      <p:bldP spid="5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 6" descr="téléchargement.jfif"/>
          <p:cNvPicPr>
            <a:picLocks noChangeAspect="1"/>
          </p:cNvPicPr>
          <p:nvPr/>
        </p:nvPicPr>
        <p:blipFill>
          <a:blip r:embed="rId2"/>
          <a:stretch>
            <a:fillRect/>
          </a:stretch>
        </p:blipFill>
        <p:spPr>
          <a:xfrm>
            <a:off x="0" y="15240"/>
            <a:ext cx="12192000" cy="6842760"/>
          </a:xfrm>
          <a:prstGeom prst="rect">
            <a:avLst/>
          </a:prstGeom>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2" name="Slide Number Placeholder 2">
            <a:extLst>
              <a:ext uri="{FF2B5EF4-FFF2-40B4-BE49-F238E27FC236}">
                <a16:creationId xmlns:a16="http://schemas.microsoft.com/office/drawing/2014/main" xmlns="" id="{0004B49E-B00B-49E1-BC76-819946DEDF52}"/>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sp>
        <p:nvSpPr>
          <p:cNvPr id="16" name="TextBox 10">
            <a:extLst>
              <a:ext uri="{FF2B5EF4-FFF2-40B4-BE49-F238E27FC236}">
                <a16:creationId xmlns:a16="http://schemas.microsoft.com/office/drawing/2014/main" xmlns="" id="{972C4F28-F929-4975-AB10-FDFF406F4922}"/>
              </a:ext>
            </a:extLst>
          </p:cNvPr>
          <p:cNvSpPr txBox="1"/>
          <p:nvPr/>
        </p:nvSpPr>
        <p:spPr>
          <a:xfrm>
            <a:off x="0" y="6527047"/>
            <a:ext cx="11811721" cy="303175"/>
          </a:xfrm>
          <a:prstGeom prst="rect">
            <a:avLst/>
          </a:prstGeom>
          <a:noFill/>
        </p:spPr>
        <p:txBody>
          <a:bodyPr wrap="square" rtlCol="0">
            <a:spAutoFit/>
          </a:bodyPr>
          <a:lstStyle/>
          <a:p>
            <a:pPr defTabSz="609585"/>
            <a:r>
              <a:rPr lang="pt-BR" sz="1350" b="1" dirty="0" smtClean="0">
                <a:solidFill>
                  <a:srgbClr val="002060"/>
                </a:solidFill>
                <a:effectLst>
                  <a:outerShdw blurRad="38100" dist="38100" dir="2700000" algn="tl">
                    <a:srgbClr val="000000">
                      <a:alpha val="43137"/>
                    </a:srgbClr>
                  </a:outerShdw>
                </a:effectLst>
                <a:latin typeface="Malgun Gothic" pitchFamily="34" charset="-127"/>
                <a:ea typeface="Malgun Gothic" pitchFamily="34" charset="-127"/>
              </a:rPr>
              <a:t>Introduction </a:t>
            </a:r>
            <a:r>
              <a:rPr lang="pt-BR" sz="1350" b="1" dirty="0" smtClean="0">
                <a:solidFill>
                  <a:prstClr val="white">
                    <a:lumMod val="75000"/>
                  </a:prstClr>
                </a:solidFill>
                <a:effectLst>
                  <a:outerShdw blurRad="38100" dist="38100" dir="2700000" algn="tl">
                    <a:srgbClr val="000000">
                      <a:alpha val="43137"/>
                    </a:srgbClr>
                  </a:outerShdw>
                </a:effectLst>
                <a:latin typeface="Malgun Gothic" pitchFamily="34" charset="-127"/>
                <a:ea typeface="Malgun Gothic" pitchFamily="34" charset="-127"/>
              </a:rPr>
              <a:t> </a:t>
            </a:r>
            <a:r>
              <a:rPr lang="pt-BR" sz="1350" dirty="0">
                <a:solidFill>
                  <a:prstClr val="white">
                    <a:lumMod val="75000"/>
                  </a:prstClr>
                </a:solidFill>
                <a:latin typeface="Malgun Gothic" pitchFamily="34" charset="-127"/>
                <a:ea typeface="Malgun Gothic" pitchFamily="34" charset="-127"/>
                <a:cs typeface="Lato Regular"/>
              </a:rPr>
              <a:t>| </a:t>
            </a:r>
            <a:r>
              <a:rPr lang="pt-BR" sz="1350" dirty="0" smtClean="0">
                <a:solidFill>
                  <a:prstClr val="white">
                    <a:lumMod val="75000"/>
                  </a:prstClr>
                </a:solidFill>
                <a:latin typeface="Malgun Gothic" pitchFamily="34" charset="-127"/>
                <a:ea typeface="Malgun Gothic" pitchFamily="34" charset="-127"/>
                <a:cs typeface="Lato Regular"/>
              </a:rPr>
              <a:t>Présentation ERM | </a:t>
            </a:r>
            <a:r>
              <a:rPr lang="fr-FR" sz="1350" dirty="0" smtClean="0">
                <a:solidFill>
                  <a:prstClr val="white">
                    <a:lumMod val="75000"/>
                  </a:prstClr>
                </a:solidFill>
                <a:latin typeface="Malgun Gothic" pitchFamily="34" charset="-127"/>
                <a:ea typeface="Malgun Gothic" pitchFamily="34" charset="-127"/>
                <a:cs typeface="Lato Regular"/>
              </a:rPr>
              <a:t>Spécification </a:t>
            </a:r>
            <a:r>
              <a:rPr lang="fr-FR" sz="1350" dirty="0">
                <a:solidFill>
                  <a:prstClr val="white">
                    <a:lumMod val="75000"/>
                  </a:prstClr>
                </a:solidFill>
                <a:latin typeface="Malgun Gothic" pitchFamily="34" charset="-127"/>
                <a:ea typeface="Malgun Gothic" pitchFamily="34" charset="-127"/>
                <a:cs typeface="Lato Regular"/>
              </a:rPr>
              <a:t>des besoins </a:t>
            </a:r>
            <a:r>
              <a:rPr lang="pt-BR" sz="1350" dirty="0">
                <a:solidFill>
                  <a:prstClr val="white">
                    <a:lumMod val="75000"/>
                  </a:prstClr>
                </a:solidFill>
                <a:latin typeface="Malgun Gothic" pitchFamily="34" charset="-127"/>
                <a:ea typeface="Malgun Gothic" pitchFamily="34" charset="-127"/>
                <a:cs typeface="Lato Regular"/>
              </a:rPr>
              <a:t>| Conception de la solution | Réalisation | Conclusion et perspectives</a:t>
            </a:r>
          </a:p>
        </p:txBody>
      </p:sp>
      <p:cxnSp>
        <p:nvCxnSpPr>
          <p:cNvPr id="14" name="Connecteur droit 13">
            <a:extLst>
              <a:ext uri="{FF2B5EF4-FFF2-40B4-BE49-F238E27FC236}">
                <a16:creationId xmlns:a16="http://schemas.microsoft.com/office/drawing/2014/main" xmlns="" id="{60732833-4CEA-469F-AA39-21F3031D4403}"/>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xmlns="" id="{85AC0E32-25FF-4308-B968-827AA757620F}"/>
              </a:ext>
            </a:extLst>
          </p:cNvPr>
          <p:cNvSpPr txBox="1"/>
          <p:nvPr/>
        </p:nvSpPr>
        <p:spPr>
          <a:xfrm>
            <a:off x="282468" y="472264"/>
            <a:ext cx="6425738" cy="400110"/>
          </a:xfrm>
          <a:prstGeom prst="rect">
            <a:avLst/>
          </a:prstGeom>
          <a:noFill/>
        </p:spPr>
        <p:txBody>
          <a:bodyPr wrap="square">
            <a:spAutoFit/>
          </a:bodyPr>
          <a:lstStyle/>
          <a:p>
            <a:pPr lvl="0">
              <a:defRPr/>
            </a:pPr>
            <a:r>
              <a:rPr kumimoji="0" lang="fr-FR" sz="2000" u="none" strike="noStrike" kern="1200" cap="none" spc="0" normalizeH="0" baseline="0" dirty="0" smtClean="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Introduction</a:t>
            </a:r>
            <a:r>
              <a:rPr kumimoji="0" lang="fr-FR" sz="2000" u="none" strike="noStrike" kern="1200" cap="none" spc="0" normalizeH="0" dirty="0" smtClean="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 général</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xmlns="" id="{26193D08-DBC1-47BD-B34B-469CC428D09D}"/>
              </a:ext>
            </a:extLst>
          </p:cNvPr>
          <p:cNvSpPr/>
          <p:nvPr/>
        </p:nvSpPr>
        <p:spPr>
          <a:xfrm>
            <a:off x="304240" y="45963"/>
            <a:ext cx="2937022" cy="400110"/>
          </a:xfrm>
          <a:prstGeom prst="rect">
            <a:avLst/>
          </a:prstGeom>
        </p:spPr>
        <p:txBody>
          <a:bodyPr wrap="none">
            <a:spAutoFit/>
          </a:bodyPr>
          <a:lstStyle/>
          <a:p>
            <a:r>
              <a:rPr lang="fr-FR" sz="2000" dirty="0" smtClean="0">
                <a:solidFill>
                  <a:srgbClr val="002060"/>
                </a:solidFill>
                <a:latin typeface="Century Gothic" pitchFamily="34" charset="0"/>
              </a:rPr>
              <a:t>I n t r o d u c t i o n 1/6</a:t>
            </a:r>
            <a:endParaRPr lang="fr-FR" sz="2000" dirty="0">
              <a:solidFill>
                <a:srgbClr val="002060"/>
              </a:solidFill>
              <a:latin typeface="Century Gothic" pitchFamily="34" charset="0"/>
            </a:endParaRPr>
          </a:p>
        </p:txBody>
      </p:sp>
      <p:graphicFrame>
        <p:nvGraphicFramePr>
          <p:cNvPr id="13" name="Diagramme 12"/>
          <p:cNvGraphicFramePr/>
          <p:nvPr/>
        </p:nvGraphicFramePr>
        <p:xfrm>
          <a:off x="5802086" y="1068007"/>
          <a:ext cx="5127171" cy="248073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5" name="Image 14" descr="images.jfif"/>
          <p:cNvPicPr>
            <a:picLocks noChangeAspect="1"/>
          </p:cNvPicPr>
          <p:nvPr/>
        </p:nvPicPr>
        <p:blipFill>
          <a:blip r:embed="rId7"/>
          <a:stretch>
            <a:fillRect/>
          </a:stretch>
        </p:blipFill>
        <p:spPr>
          <a:xfrm>
            <a:off x="881198" y="1240972"/>
            <a:ext cx="2776402" cy="2057400"/>
          </a:xfrm>
          <a:prstGeom prst="rect">
            <a:avLst/>
          </a:prstGeom>
        </p:spPr>
      </p:pic>
      <p:graphicFrame>
        <p:nvGraphicFramePr>
          <p:cNvPr id="17" name="Graphique 16"/>
          <p:cNvGraphicFramePr/>
          <p:nvPr/>
        </p:nvGraphicFramePr>
        <p:xfrm>
          <a:off x="3962399" y="3918857"/>
          <a:ext cx="4724400" cy="2393647"/>
        </p:xfrm>
        <a:graphic>
          <a:graphicData uri="http://schemas.openxmlformats.org/drawingml/2006/chart">
            <c:chart xmlns:c="http://schemas.openxmlformats.org/drawingml/2006/chart" xmlns:r="http://schemas.openxmlformats.org/officeDocument/2006/relationships" r:id="rId8"/>
          </a:graphicData>
        </a:graphic>
      </p:graphicFrame>
      <p:cxnSp>
        <p:nvCxnSpPr>
          <p:cNvPr id="22" name="Connecteur droit avec flèche 21"/>
          <p:cNvCxnSpPr/>
          <p:nvPr/>
        </p:nvCxnSpPr>
        <p:spPr>
          <a:xfrm>
            <a:off x="5236028" y="4288971"/>
            <a:ext cx="3363686" cy="1230086"/>
          </a:xfrm>
          <a:prstGeom prst="straightConnector1">
            <a:avLst/>
          </a:prstGeom>
          <a:ln>
            <a:tailEnd type="arrow"/>
          </a:ln>
        </p:spPr>
        <p:style>
          <a:lnRef idx="3">
            <a:schemeClr val="accent6"/>
          </a:lnRef>
          <a:fillRef idx="0">
            <a:schemeClr val="accent6"/>
          </a:fillRef>
          <a:effectRef idx="2">
            <a:schemeClr val="accent6"/>
          </a:effectRef>
          <a:fontRef idx="minor">
            <a:schemeClr val="tx1"/>
          </a:fontRef>
        </p:style>
      </p:cxnSp>
      <p:sp>
        <p:nvSpPr>
          <p:cNvPr id="23" name="ZoneTexte 22"/>
          <p:cNvSpPr txBox="1"/>
          <p:nvPr/>
        </p:nvSpPr>
        <p:spPr>
          <a:xfrm>
            <a:off x="6781800" y="4321629"/>
            <a:ext cx="2236510" cy="369332"/>
          </a:xfrm>
          <a:prstGeom prst="rect">
            <a:avLst/>
          </a:prstGeom>
          <a:noFill/>
        </p:spPr>
        <p:txBody>
          <a:bodyPr wrap="none" rtlCol="0">
            <a:spAutoFit/>
          </a:bodyPr>
          <a:lstStyle/>
          <a:p>
            <a:r>
              <a:rPr lang="fr-FR" dirty="0" smtClean="0"/>
              <a:t>Risque opérationnel</a:t>
            </a:r>
            <a:endParaRPr lang="fr-FR" dirty="0"/>
          </a:p>
        </p:txBody>
      </p:sp>
      <p:pic>
        <p:nvPicPr>
          <p:cNvPr id="58375" name="Picture 7" descr="The route to successful ERM"/>
          <p:cNvPicPr>
            <a:picLocks noChangeAspect="1" noChangeArrowheads="1"/>
          </p:cNvPicPr>
          <p:nvPr/>
        </p:nvPicPr>
        <p:blipFill>
          <a:blip r:embed="rId9"/>
          <a:srcRect/>
          <a:stretch>
            <a:fillRect/>
          </a:stretch>
        </p:blipFill>
        <p:spPr bwMode="auto">
          <a:xfrm>
            <a:off x="772886" y="892629"/>
            <a:ext cx="9949543" cy="5246913"/>
          </a:xfrm>
          <a:prstGeom prst="rect">
            <a:avLst/>
          </a:prstGeom>
          <a:noFill/>
        </p:spPr>
      </p:pic>
    </p:spTree>
    <p:extLst>
      <p:ext uri="{BB962C8B-B14F-4D97-AF65-F5344CB8AC3E}">
        <p14:creationId xmlns:p14="http://schemas.microsoft.com/office/powerpoint/2010/main" xmlns="" val="23996567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58375"/>
                                        </p:tgtEl>
                                        <p:attrNameLst>
                                          <p:attrName>style.visibility</p:attrName>
                                        </p:attrNameLst>
                                      </p:cBhvr>
                                      <p:to>
                                        <p:strVal val="visible"/>
                                      </p:to>
                                    </p:set>
                                    <p:anim calcmode="lin" valueType="num">
                                      <p:cBhvr additive="base">
                                        <p:cTn id="7" dur="1000" fill="hold"/>
                                        <p:tgtEl>
                                          <p:spTgt spid="58375"/>
                                        </p:tgtEl>
                                        <p:attrNameLst>
                                          <p:attrName>ppt_x</p:attrName>
                                        </p:attrNameLst>
                                      </p:cBhvr>
                                      <p:tavLst>
                                        <p:tav tm="0">
                                          <p:val>
                                            <p:strVal val="#ppt_x"/>
                                          </p:val>
                                        </p:tav>
                                        <p:tav tm="100000">
                                          <p:val>
                                            <p:strVal val="#ppt_x"/>
                                          </p:val>
                                        </p:tav>
                                      </p:tavLst>
                                    </p:anim>
                                    <p:anim calcmode="lin" valueType="num">
                                      <p:cBhvr additive="base">
                                        <p:cTn id="8" dur="1000" fill="hold"/>
                                        <p:tgtEl>
                                          <p:spTgt spid="5837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Freeform 794">
            <a:extLst>
              <a:ext uri="{FF2B5EF4-FFF2-40B4-BE49-F238E27FC236}">
                <a16:creationId xmlns:a16="http://schemas.microsoft.com/office/drawing/2014/main" xmlns="" id="{B31A34E6-DD64-4194-BCAE-E7F62A8EC313}"/>
              </a:ext>
            </a:extLst>
          </p:cNvPr>
          <p:cNvSpPr>
            <a:spLocks noChangeAspect="1"/>
          </p:cNvSpPr>
          <p:nvPr/>
        </p:nvSpPr>
        <p:spPr bwMode="gray">
          <a:xfrm>
            <a:off x="3867920" y="804141"/>
            <a:ext cx="2705440" cy="5556923"/>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adFill flip="none" rotWithShape="1">
            <a:gsLst>
              <a:gs pos="0">
                <a:srgbClr val="00B1E1">
                  <a:shade val="30000"/>
                  <a:satMod val="115000"/>
                </a:srgbClr>
              </a:gs>
              <a:gs pos="50000">
                <a:srgbClr val="00B1E1">
                  <a:shade val="67500"/>
                  <a:satMod val="115000"/>
                </a:srgbClr>
              </a:gs>
              <a:gs pos="100000">
                <a:srgbClr val="00B1E1">
                  <a:shade val="100000"/>
                  <a:satMod val="115000"/>
                </a:srgbClr>
              </a:gs>
            </a:gsLst>
            <a:path path="circle">
              <a:fillToRect l="100000" b="100000"/>
            </a:path>
            <a:tileRect t="-100000" r="-100000"/>
          </a:gradFill>
          <a:ln w="6350" cap="flat" cmpd="sng">
            <a:solidFill>
              <a:sysClr val="window" lastClr="FFFFFF"/>
            </a:solidFill>
            <a:prstDash val="solid"/>
            <a:round/>
            <a:headEnd type="none" w="med" len="med"/>
            <a:tailEnd type="none" w="med" len="med"/>
          </a:ln>
          <a:effectLst/>
        </p:spPr>
        <p:txBody>
          <a:bodyPr lIns="70551" tIns="35275" rIns="70551" bIns="35275"/>
          <a:lstStyle/>
          <a:p>
            <a:pPr marL="0" marR="0" lvl="0" indent="0" defTabSz="29221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Raleway"/>
            </a:endParaRPr>
          </a:p>
        </p:txBody>
      </p:sp>
      <p:sp>
        <p:nvSpPr>
          <p:cNvPr id="12" name="Slide Number Placeholder 2">
            <a:extLst>
              <a:ext uri="{FF2B5EF4-FFF2-40B4-BE49-F238E27FC236}">
                <a16:creationId xmlns:a16="http://schemas.microsoft.com/office/drawing/2014/main" xmlns="" id="{0004B49E-B00B-49E1-BC76-819946DEDF52}"/>
              </a:ext>
            </a:extLst>
          </p:cNvPr>
          <p:cNvSpPr txBox="1">
            <a:spLocks/>
          </p:cNvSpPr>
          <p:nvPr/>
        </p:nvSpPr>
        <p:spPr>
          <a:xfrm>
            <a:off x="8847988" y="-70431"/>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2060">
                    <a:alpha val="8000"/>
                  </a:srgbClr>
                </a:solidFill>
                <a:effectLst/>
                <a:uLnTx/>
                <a:uFillTx/>
                <a:latin typeface="Eurostile"/>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7200" b="1" i="0" u="none" strike="noStrike" kern="1200" cap="none" spc="0" normalizeH="0" baseline="0" noProof="0" dirty="0">
              <a:ln>
                <a:noFill/>
              </a:ln>
              <a:solidFill>
                <a:srgbClr val="002060">
                  <a:alpha val="8000"/>
                </a:srgbClr>
              </a:solidFill>
              <a:effectLst/>
              <a:uLnTx/>
              <a:uFillTx/>
              <a:latin typeface="Eurostile"/>
            </a:endParaRPr>
          </a:p>
        </p:txBody>
      </p:sp>
      <p:sp>
        <p:nvSpPr>
          <p:cNvPr id="10" name="Freeform 794">
            <a:extLst>
              <a:ext uri="{FF2B5EF4-FFF2-40B4-BE49-F238E27FC236}">
                <a16:creationId xmlns:a16="http://schemas.microsoft.com/office/drawing/2014/main" xmlns="" id="{C4D486AD-1E5B-4925-81FD-97C5935D307C}"/>
              </a:ext>
            </a:extLst>
          </p:cNvPr>
          <p:cNvSpPr>
            <a:spLocks noChangeAspect="1"/>
          </p:cNvSpPr>
          <p:nvPr/>
        </p:nvSpPr>
        <p:spPr bwMode="gray">
          <a:xfrm>
            <a:off x="2802214" y="1844433"/>
            <a:ext cx="2049398" cy="4209426"/>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adFill flip="none" rotWithShape="1">
            <a:gsLst>
              <a:gs pos="0">
                <a:srgbClr val="00B1E1">
                  <a:shade val="30000"/>
                  <a:satMod val="115000"/>
                </a:srgbClr>
              </a:gs>
              <a:gs pos="50000">
                <a:srgbClr val="00B1E1">
                  <a:shade val="67500"/>
                  <a:satMod val="115000"/>
                </a:srgbClr>
              </a:gs>
              <a:gs pos="100000">
                <a:srgbClr val="00B1E1">
                  <a:shade val="100000"/>
                  <a:satMod val="115000"/>
                </a:srgbClr>
              </a:gs>
            </a:gsLst>
            <a:path path="circle">
              <a:fillToRect l="100000" b="100000"/>
            </a:path>
            <a:tileRect t="-100000" r="-100000"/>
          </a:gradFill>
          <a:ln w="6350" cap="flat" cmpd="sng">
            <a:solidFill>
              <a:sysClr val="window" lastClr="FFFFFF"/>
            </a:solidFill>
            <a:prstDash val="solid"/>
            <a:round/>
            <a:headEnd type="none" w="med" len="med"/>
            <a:tailEnd type="none" w="med" len="med"/>
          </a:ln>
          <a:effectLst/>
        </p:spPr>
        <p:txBody>
          <a:bodyPr lIns="70551" tIns="35275" rIns="70551" bIns="35275"/>
          <a:lstStyle/>
          <a:p>
            <a:pPr marL="0" marR="0" lvl="0" indent="0" defTabSz="292216" eaLnBrk="1" fontAlgn="auto" latinLnBrk="0" hangingPunct="1">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000000"/>
              </a:solidFill>
              <a:effectLst/>
              <a:uLnTx/>
              <a:uFillTx/>
              <a:latin typeface="Raleway"/>
            </a:endParaRPr>
          </a:p>
        </p:txBody>
      </p:sp>
      <p:sp>
        <p:nvSpPr>
          <p:cNvPr id="11" name="Content Placeholder 2">
            <a:extLst>
              <a:ext uri="{FF2B5EF4-FFF2-40B4-BE49-F238E27FC236}">
                <a16:creationId xmlns:a16="http://schemas.microsoft.com/office/drawing/2014/main" xmlns="" id="{97C349DE-4DCD-403B-B374-FC3B2BDEFC88}"/>
              </a:ext>
            </a:extLst>
          </p:cNvPr>
          <p:cNvSpPr txBox="1">
            <a:spLocks/>
          </p:cNvSpPr>
          <p:nvPr/>
        </p:nvSpPr>
        <p:spPr>
          <a:xfrm>
            <a:off x="2937083" y="2170562"/>
            <a:ext cx="4309389" cy="1346231"/>
          </a:xfrm>
          <a:prstGeom prst="rect">
            <a:avLst/>
          </a:prstGeom>
          <a:noFill/>
        </p:spPr>
        <p:txBody>
          <a:bodyPr vert="horz" lIns="35197" tIns="17599" rIns="35197" bIns="17599" rtlCol="0">
            <a:noAutofit/>
          </a:bodyPr>
          <a:lstStyle>
            <a:lvl1pPr marL="175942" indent="-175942" algn="l" defTabSz="703768" rtl="0" eaLnBrk="1" latinLnBrk="0" hangingPunct="1">
              <a:lnSpc>
                <a:spcPct val="90000"/>
              </a:lnSpc>
              <a:spcBef>
                <a:spcPts val="772"/>
              </a:spcBef>
              <a:buFont typeface="Arial" panose="020B0604020202020204" pitchFamily="34" charset="0"/>
              <a:buChar char="•"/>
              <a:defRPr sz="2200" kern="1200">
                <a:solidFill>
                  <a:schemeClr val="tx1"/>
                </a:solidFill>
                <a:latin typeface="+mn-lt"/>
                <a:ea typeface="+mn-ea"/>
                <a:cs typeface="+mn-cs"/>
              </a:defRPr>
            </a:lvl1pPr>
            <a:lvl2pPr marL="527826" indent="-175942" algn="l" defTabSz="703768" rtl="0" eaLnBrk="1" latinLnBrk="0" hangingPunct="1">
              <a:lnSpc>
                <a:spcPct val="90000"/>
              </a:lnSpc>
              <a:spcBef>
                <a:spcPts val="386"/>
              </a:spcBef>
              <a:buFont typeface="Arial" panose="020B0604020202020204" pitchFamily="34" charset="0"/>
              <a:buChar char="•"/>
              <a:defRPr sz="1900" kern="1200">
                <a:solidFill>
                  <a:schemeClr val="tx1"/>
                </a:solidFill>
                <a:latin typeface="+mn-lt"/>
                <a:ea typeface="+mn-ea"/>
                <a:cs typeface="+mn-cs"/>
              </a:defRPr>
            </a:lvl2pPr>
            <a:lvl3pPr marL="879711" indent="-175942" algn="l" defTabSz="703768" rtl="0" eaLnBrk="1" latinLnBrk="0" hangingPunct="1">
              <a:lnSpc>
                <a:spcPct val="90000"/>
              </a:lnSpc>
              <a:spcBef>
                <a:spcPts val="386"/>
              </a:spcBef>
              <a:buFont typeface="Arial" panose="020B0604020202020204" pitchFamily="34" charset="0"/>
              <a:buChar char="•"/>
              <a:defRPr sz="1500" kern="1200">
                <a:solidFill>
                  <a:schemeClr val="tx1"/>
                </a:solidFill>
                <a:latin typeface="+mn-lt"/>
                <a:ea typeface="+mn-ea"/>
                <a:cs typeface="+mn-cs"/>
              </a:defRPr>
            </a:lvl3pPr>
            <a:lvl4pPr marL="1231593" indent="-175942" algn="l" defTabSz="703768" rtl="0" eaLnBrk="1" latinLnBrk="0" hangingPunct="1">
              <a:lnSpc>
                <a:spcPct val="90000"/>
              </a:lnSpc>
              <a:spcBef>
                <a:spcPts val="386"/>
              </a:spcBef>
              <a:buFont typeface="Arial" panose="020B0604020202020204" pitchFamily="34" charset="0"/>
              <a:buChar char="•"/>
              <a:defRPr sz="1300" kern="1200">
                <a:solidFill>
                  <a:schemeClr val="tx1"/>
                </a:solidFill>
                <a:latin typeface="+mn-lt"/>
                <a:ea typeface="+mn-ea"/>
                <a:cs typeface="+mn-cs"/>
              </a:defRPr>
            </a:lvl4pPr>
            <a:lvl5pPr marL="1583483" indent="-175942" algn="l" defTabSz="703768" rtl="0" eaLnBrk="1" latinLnBrk="0" hangingPunct="1">
              <a:lnSpc>
                <a:spcPct val="90000"/>
              </a:lnSpc>
              <a:spcBef>
                <a:spcPts val="386"/>
              </a:spcBef>
              <a:buFont typeface="Arial" panose="020B0604020202020204" pitchFamily="34" charset="0"/>
              <a:buChar char="•"/>
              <a:defRPr sz="1300" kern="1200">
                <a:solidFill>
                  <a:schemeClr val="tx1"/>
                </a:solidFill>
                <a:latin typeface="+mn-lt"/>
                <a:ea typeface="+mn-ea"/>
                <a:cs typeface="+mn-cs"/>
              </a:defRPr>
            </a:lvl5pPr>
            <a:lvl6pPr marL="1935368" indent="-175942" algn="l" defTabSz="703768" rtl="0" eaLnBrk="1" latinLnBrk="0" hangingPunct="1">
              <a:lnSpc>
                <a:spcPct val="90000"/>
              </a:lnSpc>
              <a:spcBef>
                <a:spcPts val="386"/>
              </a:spcBef>
              <a:buFont typeface="Arial" panose="020B0604020202020204" pitchFamily="34" charset="0"/>
              <a:buChar char="•"/>
              <a:defRPr sz="1300" kern="1200">
                <a:solidFill>
                  <a:schemeClr val="tx1"/>
                </a:solidFill>
                <a:latin typeface="+mn-lt"/>
                <a:ea typeface="+mn-ea"/>
                <a:cs typeface="+mn-cs"/>
              </a:defRPr>
            </a:lvl6pPr>
            <a:lvl7pPr marL="2287256" indent="-175942" algn="l" defTabSz="703768" rtl="0" eaLnBrk="1" latinLnBrk="0" hangingPunct="1">
              <a:lnSpc>
                <a:spcPct val="90000"/>
              </a:lnSpc>
              <a:spcBef>
                <a:spcPts val="386"/>
              </a:spcBef>
              <a:buFont typeface="Arial" panose="020B0604020202020204" pitchFamily="34" charset="0"/>
              <a:buChar char="•"/>
              <a:defRPr sz="1300" kern="1200">
                <a:solidFill>
                  <a:schemeClr val="tx1"/>
                </a:solidFill>
                <a:latin typeface="+mn-lt"/>
                <a:ea typeface="+mn-ea"/>
                <a:cs typeface="+mn-cs"/>
              </a:defRPr>
            </a:lvl7pPr>
            <a:lvl8pPr marL="2639139" indent="-175942" algn="l" defTabSz="703768" rtl="0" eaLnBrk="1" latinLnBrk="0" hangingPunct="1">
              <a:lnSpc>
                <a:spcPct val="90000"/>
              </a:lnSpc>
              <a:spcBef>
                <a:spcPts val="386"/>
              </a:spcBef>
              <a:buFont typeface="Arial" panose="020B0604020202020204" pitchFamily="34" charset="0"/>
              <a:buChar char="•"/>
              <a:defRPr sz="1300" kern="1200">
                <a:solidFill>
                  <a:schemeClr val="tx1"/>
                </a:solidFill>
                <a:latin typeface="+mn-lt"/>
                <a:ea typeface="+mn-ea"/>
                <a:cs typeface="+mn-cs"/>
              </a:defRPr>
            </a:lvl8pPr>
            <a:lvl9pPr marL="2991022" indent="-175942" algn="l" defTabSz="703768" rtl="0" eaLnBrk="1" latinLnBrk="0" hangingPunct="1">
              <a:lnSpc>
                <a:spcPct val="90000"/>
              </a:lnSpc>
              <a:spcBef>
                <a:spcPts val="386"/>
              </a:spcBef>
              <a:buFont typeface="Arial" panose="020B0604020202020204" pitchFamily="34" charset="0"/>
              <a:buChar char="•"/>
              <a:defRPr sz="1300" kern="1200">
                <a:solidFill>
                  <a:schemeClr val="tx1"/>
                </a:solidFill>
                <a:latin typeface="+mn-lt"/>
                <a:ea typeface="+mn-ea"/>
                <a:cs typeface="+mn-cs"/>
              </a:defRPr>
            </a:lvl9pPr>
          </a:lstStyle>
          <a:p>
            <a:pPr marL="220472" indent="-220472"/>
            <a:r>
              <a:rPr lang="fr-FR" sz="1800" dirty="0" smtClean="0">
                <a:latin typeface="Century Gothic" pitchFamily="34" charset="0"/>
              </a:rPr>
              <a:t>F</a:t>
            </a:r>
            <a:r>
              <a:rPr lang="fr-FR" sz="1800" dirty="0" smtClean="0">
                <a:latin typeface="Century Gothic" pitchFamily="34" charset="0"/>
              </a:rPr>
              <a:t>ournisseur </a:t>
            </a:r>
            <a:r>
              <a:rPr lang="fr-FR" sz="1800" dirty="0" smtClean="0">
                <a:latin typeface="Century Gothic" pitchFamily="34" charset="0"/>
              </a:rPr>
              <a:t>de logiciels fondé en 2007.</a:t>
            </a:r>
            <a:endParaRPr lang="fr-FR" sz="1800" dirty="0">
              <a:latin typeface="Century Gothic" pitchFamily="34" charset="0"/>
            </a:endParaRPr>
          </a:p>
          <a:p>
            <a:pPr marL="0" indent="0">
              <a:buNone/>
            </a:pPr>
            <a:endParaRPr lang="fr-FR" sz="1800" dirty="0">
              <a:latin typeface="Century Gothic" pitchFamily="34" charset="0"/>
            </a:endParaRPr>
          </a:p>
          <a:p>
            <a:pPr marL="220472" indent="-220472" algn="just"/>
            <a:r>
              <a:rPr lang="fr-FR" sz="1800" dirty="0" smtClean="0">
                <a:latin typeface="Century Gothic" pitchFamily="34" charset="0"/>
              </a:rPr>
              <a:t>Leader dans le domaine de solution de gestion de risque, de la conformité réglementaire, et de l’excellence opérationnelle.</a:t>
            </a:r>
            <a:endParaRPr lang="fr-FR" sz="1800" dirty="0">
              <a:latin typeface="Century Gothic" pitchFamily="34" charset="0"/>
            </a:endParaRPr>
          </a:p>
          <a:p>
            <a:pPr marL="0" indent="0">
              <a:buNone/>
            </a:pPr>
            <a:endParaRPr lang="fr-FR" sz="1800" dirty="0">
              <a:latin typeface="Century Gothic" pitchFamily="34" charset="0"/>
            </a:endParaRPr>
          </a:p>
          <a:p>
            <a:pPr marL="220472" indent="-220472" algn="just"/>
            <a:r>
              <a:rPr lang="fr-FR" sz="1800" dirty="0" smtClean="0">
                <a:latin typeface="Century Gothic" pitchFamily="34" charset="0"/>
              </a:rPr>
              <a:t>Composé de 3 unités organisationnelles: </a:t>
            </a:r>
            <a:r>
              <a:rPr lang="fr-FR" sz="1800" dirty="0" smtClean="0"/>
              <a:t>Digital </a:t>
            </a:r>
            <a:r>
              <a:rPr lang="fr-FR" sz="1800" dirty="0" err="1" smtClean="0"/>
              <a:t>Experience</a:t>
            </a:r>
            <a:r>
              <a:rPr lang="fr-FR" sz="1800" dirty="0" smtClean="0"/>
              <a:t>, </a:t>
            </a:r>
            <a:r>
              <a:rPr lang="fr-FR" sz="1800" dirty="0" err="1" smtClean="0"/>
              <a:t>Risk</a:t>
            </a:r>
            <a:r>
              <a:rPr lang="fr-FR" sz="1800" dirty="0" smtClean="0"/>
              <a:t> &amp; </a:t>
            </a:r>
            <a:r>
              <a:rPr lang="fr-FR" sz="1800" dirty="0" err="1" smtClean="0"/>
              <a:t>Compliance</a:t>
            </a:r>
            <a:r>
              <a:rPr lang="fr-FR" sz="1800" dirty="0" smtClean="0"/>
              <a:t> et </a:t>
            </a:r>
            <a:r>
              <a:rPr lang="fr-FR" sz="1800" dirty="0" err="1" smtClean="0"/>
              <a:t>Opex</a:t>
            </a:r>
            <a:r>
              <a:rPr lang="fr-FR" sz="1800" dirty="0" smtClean="0">
                <a:latin typeface="Century Gothic" pitchFamily="34" charset="0"/>
              </a:rPr>
              <a:t>.</a:t>
            </a:r>
            <a:endParaRPr lang="fr-FR" sz="1800" dirty="0">
              <a:latin typeface="Century Gothic" pitchFamily="34" charset="0"/>
            </a:endParaRPr>
          </a:p>
          <a:p>
            <a:pPr marL="0" indent="0" algn="ctr">
              <a:buNone/>
            </a:pPr>
            <a:endParaRPr lang="en-US" sz="1200" dirty="0">
              <a:latin typeface="Century Gothic" panose="020B0502020202020204" pitchFamily="34" charset="0"/>
            </a:endParaRPr>
          </a:p>
          <a:p>
            <a:pPr marL="2335213" lvl="1" indent="-174625">
              <a:buFont typeface="Arial" panose="020B0604020202020204" pitchFamily="34" charset="0"/>
              <a:buNone/>
            </a:pPr>
            <a:endParaRPr lang="en-US" sz="1200" dirty="0">
              <a:latin typeface="Century Gothic" panose="020B0502020202020204" pitchFamily="34" charset="0"/>
            </a:endParaRPr>
          </a:p>
        </p:txBody>
      </p:sp>
      <p:sp>
        <p:nvSpPr>
          <p:cNvPr id="16" name="TextBox 10">
            <a:extLst>
              <a:ext uri="{FF2B5EF4-FFF2-40B4-BE49-F238E27FC236}">
                <a16:creationId xmlns:a16="http://schemas.microsoft.com/office/drawing/2014/main" xmlns="" id="{972C4F28-F929-4975-AB10-FDFF406F4922}"/>
              </a:ext>
            </a:extLst>
          </p:cNvPr>
          <p:cNvSpPr txBox="1"/>
          <p:nvPr/>
        </p:nvSpPr>
        <p:spPr>
          <a:xfrm>
            <a:off x="0" y="6527047"/>
            <a:ext cx="11811721" cy="303175"/>
          </a:xfrm>
          <a:prstGeom prst="rect">
            <a:avLst/>
          </a:prstGeom>
          <a:noFill/>
        </p:spPr>
        <p:txBody>
          <a:bodyPr wrap="square" rtlCol="0">
            <a:spAutoFit/>
          </a:bodyPr>
          <a:lstStyle/>
          <a:p>
            <a:pPr defTabSz="609585"/>
            <a:r>
              <a:rPr lang="pt-BR" sz="1350" b="1" dirty="0" smtClean="0">
                <a:solidFill>
                  <a:srgbClr val="002060"/>
                </a:solidFill>
                <a:effectLst>
                  <a:outerShdw blurRad="38100" dist="38100" dir="2700000" algn="tl">
                    <a:srgbClr val="000000">
                      <a:alpha val="43137"/>
                    </a:srgbClr>
                  </a:outerShdw>
                </a:effectLst>
                <a:latin typeface="Malgun Gothic" pitchFamily="34" charset="-127"/>
                <a:ea typeface="Malgun Gothic" pitchFamily="34" charset="-127"/>
              </a:rPr>
              <a:t>Introduction </a:t>
            </a:r>
            <a:r>
              <a:rPr lang="pt-BR" sz="1350" b="1" dirty="0" smtClean="0">
                <a:solidFill>
                  <a:prstClr val="white">
                    <a:lumMod val="75000"/>
                  </a:prstClr>
                </a:solidFill>
                <a:effectLst>
                  <a:outerShdw blurRad="38100" dist="38100" dir="2700000" algn="tl">
                    <a:srgbClr val="000000">
                      <a:alpha val="43137"/>
                    </a:srgbClr>
                  </a:outerShdw>
                </a:effectLst>
                <a:latin typeface="Malgun Gothic" pitchFamily="34" charset="-127"/>
                <a:ea typeface="Malgun Gothic" pitchFamily="34" charset="-127"/>
              </a:rPr>
              <a:t> </a:t>
            </a:r>
            <a:r>
              <a:rPr lang="pt-BR" sz="1350" dirty="0">
                <a:solidFill>
                  <a:prstClr val="white">
                    <a:lumMod val="75000"/>
                  </a:prstClr>
                </a:solidFill>
                <a:latin typeface="Malgun Gothic" pitchFamily="34" charset="-127"/>
                <a:ea typeface="Malgun Gothic" pitchFamily="34" charset="-127"/>
                <a:cs typeface="Lato Regular"/>
              </a:rPr>
              <a:t>| </a:t>
            </a:r>
            <a:r>
              <a:rPr lang="pt-BR" sz="1350" dirty="0" smtClean="0">
                <a:solidFill>
                  <a:prstClr val="white">
                    <a:lumMod val="75000"/>
                  </a:prstClr>
                </a:solidFill>
                <a:latin typeface="Malgun Gothic" pitchFamily="34" charset="-127"/>
                <a:ea typeface="Malgun Gothic" pitchFamily="34" charset="-127"/>
                <a:cs typeface="Lato Regular"/>
              </a:rPr>
              <a:t>Présentation ERM | </a:t>
            </a:r>
            <a:r>
              <a:rPr lang="fr-FR" sz="1350" dirty="0" smtClean="0">
                <a:solidFill>
                  <a:prstClr val="white">
                    <a:lumMod val="75000"/>
                  </a:prstClr>
                </a:solidFill>
                <a:latin typeface="Malgun Gothic" pitchFamily="34" charset="-127"/>
                <a:ea typeface="Malgun Gothic" pitchFamily="34" charset="-127"/>
                <a:cs typeface="Lato Regular"/>
              </a:rPr>
              <a:t>Spécification </a:t>
            </a:r>
            <a:r>
              <a:rPr lang="fr-FR" sz="1350" dirty="0">
                <a:solidFill>
                  <a:prstClr val="white">
                    <a:lumMod val="75000"/>
                  </a:prstClr>
                </a:solidFill>
                <a:latin typeface="Malgun Gothic" pitchFamily="34" charset="-127"/>
                <a:ea typeface="Malgun Gothic" pitchFamily="34" charset="-127"/>
                <a:cs typeface="Lato Regular"/>
              </a:rPr>
              <a:t>des besoins </a:t>
            </a:r>
            <a:r>
              <a:rPr lang="pt-BR" sz="1350" dirty="0">
                <a:solidFill>
                  <a:prstClr val="white">
                    <a:lumMod val="75000"/>
                  </a:prstClr>
                </a:solidFill>
                <a:latin typeface="Malgun Gothic" pitchFamily="34" charset="-127"/>
                <a:ea typeface="Malgun Gothic" pitchFamily="34" charset="-127"/>
                <a:cs typeface="Lato Regular"/>
              </a:rPr>
              <a:t>| Conception de la solution | Réalisation | Conclusion et perspectives</a:t>
            </a:r>
          </a:p>
        </p:txBody>
      </p:sp>
      <p:cxnSp>
        <p:nvCxnSpPr>
          <p:cNvPr id="14" name="Connecteur droit 13">
            <a:extLst>
              <a:ext uri="{FF2B5EF4-FFF2-40B4-BE49-F238E27FC236}">
                <a16:creationId xmlns:a16="http://schemas.microsoft.com/office/drawing/2014/main" xmlns="" id="{60732833-4CEA-469F-AA39-21F3031D4403}"/>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8" name="ZoneTexte 17">
            <a:extLst>
              <a:ext uri="{FF2B5EF4-FFF2-40B4-BE49-F238E27FC236}">
                <a16:creationId xmlns:a16="http://schemas.microsoft.com/office/drawing/2014/main" xmlns="" id="{85AC0E32-25FF-4308-B968-827AA757620F}"/>
              </a:ext>
            </a:extLst>
          </p:cNvPr>
          <p:cNvSpPr txBox="1"/>
          <p:nvPr/>
        </p:nvSpPr>
        <p:spPr>
          <a:xfrm>
            <a:off x="282468" y="472264"/>
            <a:ext cx="6425738" cy="400110"/>
          </a:xfrm>
          <a:prstGeom prst="rect">
            <a:avLst/>
          </a:prstGeom>
          <a:noFill/>
        </p:spPr>
        <p:txBody>
          <a:bodyPr wrap="square">
            <a:spAutoFit/>
          </a:bodyPr>
          <a:lstStyle/>
          <a:p>
            <a:pPr lvl="0">
              <a:defRPr/>
            </a:pPr>
            <a:r>
              <a:rPr lang="fr-FR" sz="2000" dirty="0" smtClean="0">
                <a:solidFill>
                  <a:srgbClr val="00B1E1">
                    <a:alpha val="70000"/>
                  </a:srgbClr>
                </a:solidFill>
                <a:latin typeface="Century Gothic" panose="020B0502020202020204" pitchFamily="34" charset="0"/>
                <a:ea typeface="Open Sans" panose="020B0606030504020204" pitchFamily="34" charset="0"/>
                <a:cs typeface="Open Sans" panose="020B0606030504020204" pitchFamily="34" charset="0"/>
              </a:rPr>
              <a:t>Organisme d’</a:t>
            </a:r>
            <a:r>
              <a:rPr lang="fr-FR" sz="2000" dirty="0" err="1" smtClean="0">
                <a:solidFill>
                  <a:srgbClr val="00B1E1">
                    <a:alpha val="70000"/>
                  </a:srgbClr>
                </a:solidFill>
                <a:latin typeface="Century Gothic" panose="020B0502020202020204" pitchFamily="34" charset="0"/>
                <a:ea typeface="Open Sans" panose="020B0606030504020204" pitchFamily="34" charset="0"/>
                <a:cs typeface="Open Sans" panose="020B0606030504020204" pitchFamily="34" charset="0"/>
              </a:rPr>
              <a:t>acceuil</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19" name="Rectangle 18">
            <a:extLst>
              <a:ext uri="{FF2B5EF4-FFF2-40B4-BE49-F238E27FC236}">
                <a16:creationId xmlns:a16="http://schemas.microsoft.com/office/drawing/2014/main" xmlns="" id="{26193D08-DBC1-47BD-B34B-469CC428D09D}"/>
              </a:ext>
            </a:extLst>
          </p:cNvPr>
          <p:cNvSpPr/>
          <p:nvPr/>
        </p:nvSpPr>
        <p:spPr>
          <a:xfrm>
            <a:off x="304240" y="45963"/>
            <a:ext cx="2937022" cy="400110"/>
          </a:xfrm>
          <a:prstGeom prst="rect">
            <a:avLst/>
          </a:prstGeom>
        </p:spPr>
        <p:txBody>
          <a:bodyPr wrap="none">
            <a:spAutoFit/>
          </a:bodyPr>
          <a:lstStyle/>
          <a:p>
            <a:r>
              <a:rPr lang="fr-FR" sz="2000" dirty="0" smtClean="0">
                <a:solidFill>
                  <a:srgbClr val="002060"/>
                </a:solidFill>
                <a:latin typeface="Century Gothic" pitchFamily="34" charset="0"/>
              </a:rPr>
              <a:t>I n t r o d u c t i o n 2/6</a:t>
            </a:r>
            <a:endParaRPr lang="fr-FR" sz="2000" dirty="0">
              <a:solidFill>
                <a:srgbClr val="002060"/>
              </a:solidFill>
              <a:latin typeface="Century Gothic" pitchFamily="34" charset="0"/>
            </a:endParaRPr>
          </a:p>
        </p:txBody>
      </p:sp>
      <p:pic>
        <p:nvPicPr>
          <p:cNvPr id="21" name="Image 20" descr="Logo-Vneuron.jpeg"/>
          <p:cNvPicPr>
            <a:picLocks noChangeAspect="1"/>
          </p:cNvPicPr>
          <p:nvPr/>
        </p:nvPicPr>
        <p:blipFill>
          <a:blip r:embed="rId3"/>
          <a:srcRect t="37204" b="36678"/>
          <a:stretch>
            <a:fillRect/>
          </a:stretch>
        </p:blipFill>
        <p:spPr>
          <a:xfrm>
            <a:off x="7543798" y="2547257"/>
            <a:ext cx="4226379" cy="1621971"/>
          </a:xfrm>
          <a:prstGeom prst="rect">
            <a:avLst/>
          </a:prstGeom>
        </p:spPr>
      </p:pic>
    </p:spTree>
    <p:extLst>
      <p:ext uri="{BB962C8B-B14F-4D97-AF65-F5344CB8AC3E}">
        <p14:creationId xmlns:p14="http://schemas.microsoft.com/office/powerpoint/2010/main" xmlns="" val="239965677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10" presetClass="exit" presetSubtype="0" fill="hold" grpId="1" nodeType="afterEffect">
                                  <p:stCondLst>
                                    <p:cond delay="0"/>
                                  </p:stCondLst>
                                  <p:childTnLst>
                                    <p:animEffect transition="out" filter="fade">
                                      <p:cBhvr>
                                        <p:cTn id="12" dur="1000"/>
                                        <p:tgtEl>
                                          <p:spTgt spid="8"/>
                                        </p:tgtEl>
                                      </p:cBhvr>
                                    </p:animEffect>
                                    <p:set>
                                      <p:cBhvr>
                                        <p:cTn id="13" dur="1" fill="hold">
                                          <p:stCondLst>
                                            <p:cond delay="999"/>
                                          </p:stCondLst>
                                        </p:cTn>
                                        <p:tgtEl>
                                          <p:spTgt spid="8"/>
                                        </p:tgtEl>
                                        <p:attrNameLst>
                                          <p:attrName>style.visibility</p:attrName>
                                        </p:attrNameLst>
                                      </p:cBhvr>
                                      <p:to>
                                        <p:strVal val="hidden"/>
                                      </p:to>
                                    </p:set>
                                  </p:childTnLst>
                                </p:cTn>
                              </p:par>
                              <p:par>
                                <p:cTn id="14" presetID="23" presetClass="entr" presetSubtype="288" fill="hold" nodeType="with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strVal val="4/3*#ppt_w"/>
                                          </p:val>
                                        </p:tav>
                                        <p:tav tm="100000">
                                          <p:val>
                                            <p:strVal val="#ppt_w"/>
                                          </p:val>
                                        </p:tav>
                                      </p:tavLst>
                                    </p:anim>
                                    <p:anim calcmode="lin" valueType="num">
                                      <p:cBhvr>
                                        <p:cTn id="17" dur="500" fill="hold"/>
                                        <p:tgtEl>
                                          <p:spTgt spid="10"/>
                                        </p:tgtEl>
                                        <p:attrNameLst>
                                          <p:attrName>ppt_h</p:attrName>
                                        </p:attrNameLst>
                                      </p:cBhvr>
                                      <p:tavLst>
                                        <p:tav tm="0">
                                          <p:val>
                                            <p:strVal val="4/3*#ppt_h"/>
                                          </p:val>
                                        </p:tav>
                                        <p:tav tm="100000">
                                          <p:val>
                                            <p:strVal val="#ppt_h"/>
                                          </p:val>
                                        </p:tav>
                                      </p:tavLst>
                                    </p:anim>
                                  </p:childTnLst>
                                </p:cTn>
                              </p:par>
                              <p:par>
                                <p:cTn id="18" presetID="49" presetClass="path" presetSubtype="0" accel="50000" decel="50000" fill="hold" nodeType="withEffect">
                                  <p:stCondLst>
                                    <p:cond delay="0"/>
                                  </p:stCondLst>
                                  <p:childTnLst>
                                    <p:animMotion origin="layout" path="M -2.08333E-6 -4.44444E-6 L -0.22734 -0.00509 " pathEditMode="relative" rAng="0" ptsTypes="AA">
                                      <p:cBhvr>
                                        <p:cTn id="19" dur="500" fill="hold"/>
                                        <p:tgtEl>
                                          <p:spTgt spid="10"/>
                                        </p:tgtEl>
                                        <p:attrNameLst>
                                          <p:attrName>ppt_x</p:attrName>
                                          <p:attrName>ppt_y</p:attrName>
                                        </p:attrNameLst>
                                      </p:cBhvr>
                                      <p:rCtr x="-11367" y="-255"/>
                                    </p:animMotion>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nodeType="clickEffect">
                                  <p:stCondLst>
                                    <p:cond delay="0"/>
                                  </p:stCondLst>
                                  <p:childTnLst>
                                    <p:set>
                                      <p:cBhvr>
                                        <p:cTn id="23" dur="1" fill="hold">
                                          <p:stCondLst>
                                            <p:cond delay="0"/>
                                          </p:stCondLst>
                                        </p:cTn>
                                        <p:tgtEl>
                                          <p:spTgt spid="11">
                                            <p:txEl>
                                              <p:pRg st="0" end="0"/>
                                            </p:txEl>
                                          </p:spTgt>
                                        </p:tgtEl>
                                        <p:attrNameLst>
                                          <p:attrName>style.visibility</p:attrName>
                                        </p:attrNameLst>
                                      </p:cBhvr>
                                      <p:to>
                                        <p:strVal val="visible"/>
                                      </p:to>
                                    </p:set>
                                    <p:anim calcmode="lin" valueType="num">
                                      <p:cBhvr additive="base">
                                        <p:cTn id="24" dur="250" fill="hold"/>
                                        <p:tgtEl>
                                          <p:spTgt spid="11">
                                            <p:txEl>
                                              <p:pRg st="0" end="0"/>
                                            </p:txEl>
                                          </p:spTgt>
                                        </p:tgtEl>
                                        <p:attrNameLst>
                                          <p:attrName>ppt_x</p:attrName>
                                        </p:attrNameLst>
                                      </p:cBhvr>
                                      <p:tavLst>
                                        <p:tav tm="0">
                                          <p:val>
                                            <p:strVal val="1+#ppt_w/2"/>
                                          </p:val>
                                        </p:tav>
                                        <p:tav tm="100000">
                                          <p:val>
                                            <p:strVal val="#ppt_x"/>
                                          </p:val>
                                        </p:tav>
                                      </p:tavLst>
                                    </p:anim>
                                    <p:anim calcmode="lin" valueType="num">
                                      <p:cBhvr additive="base">
                                        <p:cTn id="25" dur="250" fill="hold"/>
                                        <p:tgtEl>
                                          <p:spTgt spid="11">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2" fill="hold" nodeType="clickEffect">
                                  <p:stCondLst>
                                    <p:cond delay="0"/>
                                  </p:stCondLst>
                                  <p:childTnLst>
                                    <p:set>
                                      <p:cBhvr>
                                        <p:cTn id="29" dur="1" fill="hold">
                                          <p:stCondLst>
                                            <p:cond delay="0"/>
                                          </p:stCondLst>
                                        </p:cTn>
                                        <p:tgtEl>
                                          <p:spTgt spid="11">
                                            <p:txEl>
                                              <p:pRg st="2" end="2"/>
                                            </p:txEl>
                                          </p:spTgt>
                                        </p:tgtEl>
                                        <p:attrNameLst>
                                          <p:attrName>style.visibility</p:attrName>
                                        </p:attrNameLst>
                                      </p:cBhvr>
                                      <p:to>
                                        <p:strVal val="visible"/>
                                      </p:to>
                                    </p:set>
                                    <p:anim calcmode="lin" valueType="num">
                                      <p:cBhvr additive="base">
                                        <p:cTn id="30" dur="300" fill="hold"/>
                                        <p:tgtEl>
                                          <p:spTgt spid="11">
                                            <p:txEl>
                                              <p:pRg st="2" end="2"/>
                                            </p:txEl>
                                          </p:spTgt>
                                        </p:tgtEl>
                                        <p:attrNameLst>
                                          <p:attrName>ppt_x</p:attrName>
                                        </p:attrNameLst>
                                      </p:cBhvr>
                                      <p:tavLst>
                                        <p:tav tm="0">
                                          <p:val>
                                            <p:strVal val="1+#ppt_w/2"/>
                                          </p:val>
                                        </p:tav>
                                        <p:tav tm="100000">
                                          <p:val>
                                            <p:strVal val="#ppt_x"/>
                                          </p:val>
                                        </p:tav>
                                      </p:tavLst>
                                    </p:anim>
                                    <p:anim calcmode="lin" valueType="num">
                                      <p:cBhvr additive="base">
                                        <p:cTn id="31" dur="300" fill="hold"/>
                                        <p:tgtEl>
                                          <p:spTgt spid="11">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2" fill="hold" nodeType="clickEffect">
                                  <p:stCondLst>
                                    <p:cond delay="0"/>
                                  </p:stCondLst>
                                  <p:childTnLst>
                                    <p:set>
                                      <p:cBhvr>
                                        <p:cTn id="35" dur="1" fill="hold">
                                          <p:stCondLst>
                                            <p:cond delay="0"/>
                                          </p:stCondLst>
                                        </p:cTn>
                                        <p:tgtEl>
                                          <p:spTgt spid="11">
                                            <p:txEl>
                                              <p:pRg st="4" end="4"/>
                                            </p:txEl>
                                          </p:spTgt>
                                        </p:tgtEl>
                                        <p:attrNameLst>
                                          <p:attrName>style.visibility</p:attrName>
                                        </p:attrNameLst>
                                      </p:cBhvr>
                                      <p:to>
                                        <p:strVal val="visible"/>
                                      </p:to>
                                    </p:set>
                                    <p:anim calcmode="lin" valueType="num">
                                      <p:cBhvr additive="base">
                                        <p:cTn id="36" dur="300" fill="hold"/>
                                        <p:tgtEl>
                                          <p:spTgt spid="11">
                                            <p:txEl>
                                              <p:pRg st="4" end="4"/>
                                            </p:txEl>
                                          </p:spTgt>
                                        </p:tgtEl>
                                        <p:attrNameLst>
                                          <p:attrName>ppt_x</p:attrName>
                                        </p:attrNameLst>
                                      </p:cBhvr>
                                      <p:tavLst>
                                        <p:tav tm="0">
                                          <p:val>
                                            <p:strVal val="1+#ppt_w/2"/>
                                          </p:val>
                                        </p:tav>
                                        <p:tav tm="100000">
                                          <p:val>
                                            <p:strVal val="#ppt_x"/>
                                          </p:val>
                                        </p:tav>
                                      </p:tavLst>
                                    </p:anim>
                                    <p:anim calcmode="lin" valueType="num">
                                      <p:cBhvr additive="base">
                                        <p:cTn id="37" dur="300" fill="hold"/>
                                        <p:tgtEl>
                                          <p:spTgt spid="11">
                                            <p:txEl>
                                              <p:pRg st="4" end="4"/>
                                            </p:txEl>
                                          </p:spTgt>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Rectangle 190">
            <a:extLst>
              <a:ext uri="{FF2B5EF4-FFF2-40B4-BE49-F238E27FC236}">
                <a16:creationId xmlns:a16="http://schemas.microsoft.com/office/drawing/2014/main" xmlns="" id="{0A456A0D-B54C-4F8B-9092-78B0B013F366}"/>
              </a:ext>
            </a:extLst>
          </p:cNvPr>
          <p:cNvSpPr/>
          <p:nvPr/>
        </p:nvSpPr>
        <p:spPr>
          <a:xfrm>
            <a:off x="356902" y="99480"/>
            <a:ext cx="2937022" cy="400110"/>
          </a:xfrm>
          <a:prstGeom prst="rect">
            <a:avLst/>
          </a:prstGeom>
        </p:spPr>
        <p:txBody>
          <a:bodyPr wrap="none">
            <a:spAutoFit/>
          </a:bodyPr>
          <a:lstStyle/>
          <a:p>
            <a:r>
              <a:rPr lang="fr-FR" sz="2000" dirty="0" smtClean="0">
                <a:solidFill>
                  <a:srgbClr val="002060"/>
                </a:solidFill>
                <a:latin typeface="Century Gothic" pitchFamily="34" charset="0"/>
              </a:rPr>
              <a:t>I n t r o d u c t i o n 3/6</a:t>
            </a:r>
            <a:endParaRPr lang="fr-FR" sz="2000" dirty="0">
              <a:solidFill>
                <a:srgbClr val="002060"/>
              </a:solidFill>
              <a:latin typeface="Century Gothic" pitchFamily="34" charset="0"/>
            </a:endParaRPr>
          </a:p>
        </p:txBody>
      </p:sp>
      <p:sp>
        <p:nvSpPr>
          <p:cNvPr id="197" name="Slide Number Placeholder 12">
            <a:extLst>
              <a:ext uri="{FF2B5EF4-FFF2-40B4-BE49-F238E27FC236}">
                <a16:creationId xmlns:a16="http://schemas.microsoft.com/office/drawing/2014/main" xmlns="" id="{1D147334-0EA0-4A9A-A2DF-1108A10E47BE}"/>
              </a:ext>
            </a:extLst>
          </p:cNvPr>
          <p:cNvSpPr txBox="1">
            <a:spLocks/>
          </p:cNvSpPr>
          <p:nvPr/>
        </p:nvSpPr>
        <p:spPr>
          <a:xfrm>
            <a:off x="9776181" y="-46415"/>
            <a:ext cx="2277094" cy="4380476"/>
          </a:xfrm>
          <a:prstGeom prst="rect">
            <a:avLst/>
          </a:prstGeom>
        </p:spPr>
        <p:txBody>
          <a:bodyPr vert="horz" lIns="36466" tIns="18233" rIns="36466" bIns="18233" rtlCol="0" anchor="t"/>
          <a:lstStyle>
            <a:defPPr>
              <a:defRPr lang="fr-FR"/>
            </a:defPPr>
            <a:lvl1pPr marL="0" algn="r" defTabSz="914400" rtl="0" eaLnBrk="1" latinLnBrk="0" hangingPunct="1">
              <a:defRPr sz="11614"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E634BBC-562C-084E-A5E8-A4A91B5D7A0A}" type="slidenum">
              <a:rPr lang="en-US" sz="7200" smtClean="0">
                <a:solidFill>
                  <a:srgbClr val="002060">
                    <a:alpha val="8000"/>
                  </a:srgbClr>
                </a:solidFill>
                <a:latin typeface="Eurostile"/>
              </a:rPr>
              <a:pPr/>
              <a:t>6</a:t>
            </a:fld>
            <a:endParaRPr lang="en-US" sz="7200" dirty="0">
              <a:solidFill>
                <a:srgbClr val="002060">
                  <a:alpha val="8000"/>
                </a:srgbClr>
              </a:solidFill>
              <a:latin typeface="Eurostile"/>
            </a:endParaRPr>
          </a:p>
          <a:p>
            <a:endParaRPr lang="en-US" dirty="0">
              <a:solidFill>
                <a:srgbClr val="282828">
                  <a:alpha val="8000"/>
                </a:srgbClr>
              </a:solidFill>
              <a:latin typeface="Open Sans"/>
            </a:endParaRPr>
          </a:p>
        </p:txBody>
      </p:sp>
      <p:sp>
        <p:nvSpPr>
          <p:cNvPr id="3" name="ZoneTexte 2">
            <a:extLst>
              <a:ext uri="{FF2B5EF4-FFF2-40B4-BE49-F238E27FC236}">
                <a16:creationId xmlns:a16="http://schemas.microsoft.com/office/drawing/2014/main" xmlns="" id="{CA86A245-6643-49D5-BC00-A36CB2631A8C}"/>
              </a:ext>
            </a:extLst>
          </p:cNvPr>
          <p:cNvSpPr txBox="1"/>
          <p:nvPr/>
        </p:nvSpPr>
        <p:spPr>
          <a:xfrm>
            <a:off x="1324441" y="2060031"/>
            <a:ext cx="1865959" cy="830997"/>
          </a:xfrm>
          <a:prstGeom prst="rect">
            <a:avLst/>
          </a:prstGeom>
          <a:noFill/>
        </p:spPr>
        <p:txBody>
          <a:bodyPr wrap="square" rtlCol="0">
            <a:spAutoFit/>
          </a:bodyPr>
          <a:lstStyle/>
          <a:p>
            <a:pPr algn="ctr"/>
            <a:r>
              <a:rPr lang="fr-FR" sz="2400" b="1" dirty="0">
                <a:solidFill>
                  <a:schemeClr val="bg1"/>
                </a:solidFill>
                <a:latin typeface="Century Gothic" panose="020B0502020202020204" pitchFamily="34" charset="0"/>
              </a:rPr>
              <a:t>Court</a:t>
            </a:r>
          </a:p>
          <a:p>
            <a:pPr algn="ctr"/>
            <a:r>
              <a:rPr lang="fr-FR" sz="2400" b="1" dirty="0">
                <a:solidFill>
                  <a:schemeClr val="bg1"/>
                </a:solidFill>
                <a:latin typeface="Century Gothic" panose="020B0502020202020204" pitchFamily="34" charset="0"/>
              </a:rPr>
              <a:t>Terme</a:t>
            </a:r>
          </a:p>
        </p:txBody>
      </p:sp>
      <p:sp>
        <p:nvSpPr>
          <p:cNvPr id="198" name="ZoneTexte 197">
            <a:extLst>
              <a:ext uri="{FF2B5EF4-FFF2-40B4-BE49-F238E27FC236}">
                <a16:creationId xmlns:a16="http://schemas.microsoft.com/office/drawing/2014/main" xmlns="" id="{ECBABFFB-7047-4479-B98B-ADC930B7DF7E}"/>
              </a:ext>
            </a:extLst>
          </p:cNvPr>
          <p:cNvSpPr txBox="1"/>
          <p:nvPr/>
        </p:nvSpPr>
        <p:spPr>
          <a:xfrm>
            <a:off x="9029389" y="2062113"/>
            <a:ext cx="2085173" cy="830997"/>
          </a:xfrm>
          <a:prstGeom prst="rect">
            <a:avLst/>
          </a:prstGeom>
          <a:noFill/>
        </p:spPr>
        <p:txBody>
          <a:bodyPr wrap="square" rtlCol="0">
            <a:spAutoFit/>
          </a:bodyPr>
          <a:lstStyle/>
          <a:p>
            <a:pPr algn="ctr"/>
            <a:r>
              <a:rPr lang="fr-FR" sz="2400" b="1" dirty="0">
                <a:solidFill>
                  <a:schemeClr val="bg1"/>
                </a:solidFill>
                <a:latin typeface="Century Gothic" panose="020B0502020202020204" pitchFamily="34" charset="0"/>
              </a:rPr>
              <a:t>Long</a:t>
            </a:r>
          </a:p>
          <a:p>
            <a:pPr algn="ctr"/>
            <a:r>
              <a:rPr lang="fr-FR" sz="2400" b="1" dirty="0">
                <a:solidFill>
                  <a:schemeClr val="bg1"/>
                </a:solidFill>
                <a:latin typeface="Century Gothic" panose="020B0502020202020204" pitchFamily="34" charset="0"/>
              </a:rPr>
              <a:t>Terme</a:t>
            </a:r>
          </a:p>
        </p:txBody>
      </p:sp>
      <p:cxnSp>
        <p:nvCxnSpPr>
          <p:cNvPr id="80" name="Connecteur droit 79">
            <a:extLst>
              <a:ext uri="{FF2B5EF4-FFF2-40B4-BE49-F238E27FC236}">
                <a16:creationId xmlns:a16="http://schemas.microsoft.com/office/drawing/2014/main" xmlns="" id="{D68CFAC8-DA82-453C-80B6-73E2DF81EAE3}"/>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9" name="TextBox 64">
            <a:extLst>
              <a:ext uri="{FF2B5EF4-FFF2-40B4-BE49-F238E27FC236}">
                <a16:creationId xmlns:a16="http://schemas.microsoft.com/office/drawing/2014/main" xmlns="" id="{12B3D4EC-1AB0-454A-8F27-19852C47A22A}"/>
              </a:ext>
            </a:extLst>
          </p:cNvPr>
          <p:cNvSpPr txBox="1"/>
          <p:nvPr/>
        </p:nvSpPr>
        <p:spPr>
          <a:xfrm>
            <a:off x="432419" y="461303"/>
            <a:ext cx="3053080" cy="400110"/>
          </a:xfrm>
          <a:prstGeom prst="rect">
            <a:avLst/>
          </a:prstGeom>
          <a:noFill/>
        </p:spPr>
        <p:txBody>
          <a:bodyPr wrap="none" lIns="0" rtlCol="0">
            <a:spAutoFit/>
          </a:bodyPr>
          <a:lstStyle/>
          <a:p>
            <a:pPr lvl="0">
              <a:defRPr/>
            </a:pPr>
            <a:r>
              <a:rPr kumimoji="0" lang="fr-FR" sz="2000" u="none" strike="noStrike" kern="1200" cap="none" spc="0" normalizeH="0" baseline="0" dirty="0" smtClean="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Description</a:t>
            </a:r>
            <a:r>
              <a:rPr kumimoji="0" lang="fr-FR" sz="2000" u="none" strike="noStrike" kern="1200" cap="none" spc="0" normalizeH="0" dirty="0" smtClean="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 de l’existant</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108" name="ZoneTexte 107"/>
          <p:cNvSpPr txBox="1"/>
          <p:nvPr/>
        </p:nvSpPr>
        <p:spPr>
          <a:xfrm flipH="1">
            <a:off x="3259011" y="1799629"/>
            <a:ext cx="8229603" cy="954107"/>
          </a:xfrm>
          <a:prstGeom prst="rect">
            <a:avLst/>
          </a:prstGeom>
          <a:noFill/>
        </p:spPr>
        <p:txBody>
          <a:bodyPr wrap="square" rtlCol="0">
            <a:spAutoFit/>
          </a:bodyPr>
          <a:lstStyle/>
          <a:p>
            <a:r>
              <a:rPr lang="fr-FR" sz="2800" dirty="0" smtClean="0"/>
              <a:t>Les compagnies d’assurance gèrent les risques en utilisant: </a:t>
            </a:r>
            <a:endParaRPr lang="fr-FR" sz="2800" dirty="0"/>
          </a:p>
        </p:txBody>
      </p:sp>
      <p:pic>
        <p:nvPicPr>
          <p:cNvPr id="109" name="Image 108" descr="solutions-dassurance.jpeg"/>
          <p:cNvPicPr>
            <a:picLocks noChangeAspect="1"/>
          </p:cNvPicPr>
          <p:nvPr/>
        </p:nvPicPr>
        <p:blipFill>
          <a:blip r:embed="rId3"/>
          <a:stretch>
            <a:fillRect/>
          </a:stretch>
        </p:blipFill>
        <p:spPr>
          <a:xfrm>
            <a:off x="386861" y="1359876"/>
            <a:ext cx="2623036" cy="1748691"/>
          </a:xfrm>
          <a:prstGeom prst="rect">
            <a:avLst/>
          </a:prstGeom>
        </p:spPr>
      </p:pic>
      <p:pic>
        <p:nvPicPr>
          <p:cNvPr id="90114" name="Picture 2" descr="40 raccourcis clavier pour Excel"/>
          <p:cNvPicPr>
            <a:picLocks noChangeAspect="1" noChangeArrowheads="1"/>
          </p:cNvPicPr>
          <p:nvPr/>
        </p:nvPicPr>
        <p:blipFill>
          <a:blip r:embed="rId4" cstate="print"/>
          <a:srcRect/>
          <a:stretch>
            <a:fillRect/>
          </a:stretch>
        </p:blipFill>
        <p:spPr bwMode="auto">
          <a:xfrm>
            <a:off x="2336067" y="4032738"/>
            <a:ext cx="1533564" cy="809381"/>
          </a:xfrm>
          <a:prstGeom prst="rect">
            <a:avLst/>
          </a:prstGeom>
          <a:noFill/>
        </p:spPr>
      </p:pic>
      <p:pic>
        <p:nvPicPr>
          <p:cNvPr id="110" name="Picture 4" descr="Microsoft Word: ¿Por qué es el editor de textos más usados? - Blog"/>
          <p:cNvPicPr>
            <a:picLocks noChangeAspect="1" noChangeArrowheads="1"/>
          </p:cNvPicPr>
          <p:nvPr/>
        </p:nvPicPr>
        <p:blipFill>
          <a:blip r:embed="rId5" cstate="print"/>
          <a:srcRect/>
          <a:stretch>
            <a:fillRect/>
          </a:stretch>
        </p:blipFill>
        <p:spPr bwMode="auto">
          <a:xfrm>
            <a:off x="5454405" y="4019098"/>
            <a:ext cx="1427040" cy="802710"/>
          </a:xfrm>
          <a:prstGeom prst="rect">
            <a:avLst/>
          </a:prstGeom>
          <a:noFill/>
          <a:ln>
            <a:solidFill>
              <a:srgbClr val="309DD3"/>
            </a:solidFill>
          </a:ln>
        </p:spPr>
      </p:pic>
      <p:pic>
        <p:nvPicPr>
          <p:cNvPr id="90118" name="Picture 6" descr="Obtenez PowerPoint sans payer - Tech Advisor"/>
          <p:cNvPicPr>
            <a:picLocks noChangeAspect="1" noChangeArrowheads="1"/>
          </p:cNvPicPr>
          <p:nvPr/>
        </p:nvPicPr>
        <p:blipFill>
          <a:blip r:embed="rId6" cstate="print"/>
          <a:srcRect/>
          <a:stretch>
            <a:fillRect/>
          </a:stretch>
        </p:blipFill>
        <p:spPr bwMode="auto">
          <a:xfrm>
            <a:off x="8725145" y="3927230"/>
            <a:ext cx="1520824" cy="855464"/>
          </a:xfrm>
          <a:prstGeom prst="rect">
            <a:avLst/>
          </a:prstGeom>
          <a:noFill/>
          <a:ln>
            <a:solidFill>
              <a:schemeClr val="accent2"/>
            </a:solidFill>
          </a:ln>
        </p:spPr>
      </p:pic>
      <p:sp>
        <p:nvSpPr>
          <p:cNvPr id="111" name="TextBox 10">
            <a:extLst>
              <a:ext uri="{FF2B5EF4-FFF2-40B4-BE49-F238E27FC236}">
                <a16:creationId xmlns:a16="http://schemas.microsoft.com/office/drawing/2014/main" xmlns="" id="{972C4F28-F929-4975-AB10-FDFF406F4922}"/>
              </a:ext>
            </a:extLst>
          </p:cNvPr>
          <p:cNvSpPr txBox="1"/>
          <p:nvPr/>
        </p:nvSpPr>
        <p:spPr>
          <a:xfrm>
            <a:off x="0" y="6527047"/>
            <a:ext cx="11811721" cy="303175"/>
          </a:xfrm>
          <a:prstGeom prst="rect">
            <a:avLst/>
          </a:prstGeom>
          <a:noFill/>
        </p:spPr>
        <p:txBody>
          <a:bodyPr wrap="square" rtlCol="0">
            <a:spAutoFit/>
          </a:bodyPr>
          <a:lstStyle/>
          <a:p>
            <a:pPr defTabSz="609585"/>
            <a:r>
              <a:rPr lang="pt-BR" sz="1350" b="1" dirty="0" smtClean="0">
                <a:solidFill>
                  <a:srgbClr val="002060"/>
                </a:solidFill>
                <a:effectLst>
                  <a:outerShdw blurRad="38100" dist="38100" dir="2700000" algn="tl">
                    <a:srgbClr val="000000">
                      <a:alpha val="43137"/>
                    </a:srgbClr>
                  </a:outerShdw>
                </a:effectLst>
                <a:latin typeface="Malgun Gothic" pitchFamily="34" charset="-127"/>
                <a:ea typeface="Malgun Gothic" pitchFamily="34" charset="-127"/>
              </a:rPr>
              <a:t>Introduction </a:t>
            </a:r>
            <a:r>
              <a:rPr lang="pt-BR" sz="1350" b="1" dirty="0" smtClean="0">
                <a:solidFill>
                  <a:prstClr val="white">
                    <a:lumMod val="75000"/>
                  </a:prstClr>
                </a:solidFill>
                <a:effectLst>
                  <a:outerShdw blurRad="38100" dist="38100" dir="2700000" algn="tl">
                    <a:srgbClr val="000000">
                      <a:alpha val="43137"/>
                    </a:srgbClr>
                  </a:outerShdw>
                </a:effectLst>
                <a:latin typeface="Malgun Gothic" pitchFamily="34" charset="-127"/>
                <a:ea typeface="Malgun Gothic" pitchFamily="34" charset="-127"/>
              </a:rPr>
              <a:t> </a:t>
            </a:r>
            <a:r>
              <a:rPr lang="pt-BR" sz="1350" dirty="0">
                <a:solidFill>
                  <a:prstClr val="white">
                    <a:lumMod val="75000"/>
                  </a:prstClr>
                </a:solidFill>
                <a:latin typeface="Malgun Gothic" pitchFamily="34" charset="-127"/>
                <a:ea typeface="Malgun Gothic" pitchFamily="34" charset="-127"/>
                <a:cs typeface="Lato Regular"/>
              </a:rPr>
              <a:t>| </a:t>
            </a:r>
            <a:r>
              <a:rPr lang="pt-BR" sz="1350" dirty="0" smtClean="0">
                <a:solidFill>
                  <a:prstClr val="white">
                    <a:lumMod val="75000"/>
                  </a:prstClr>
                </a:solidFill>
                <a:latin typeface="Malgun Gothic" pitchFamily="34" charset="-127"/>
                <a:ea typeface="Malgun Gothic" pitchFamily="34" charset="-127"/>
                <a:cs typeface="Lato Regular"/>
              </a:rPr>
              <a:t>Présentation ERM | </a:t>
            </a:r>
            <a:r>
              <a:rPr lang="fr-FR" sz="1350" dirty="0" smtClean="0">
                <a:solidFill>
                  <a:prstClr val="white">
                    <a:lumMod val="75000"/>
                  </a:prstClr>
                </a:solidFill>
                <a:latin typeface="Malgun Gothic" pitchFamily="34" charset="-127"/>
                <a:ea typeface="Malgun Gothic" pitchFamily="34" charset="-127"/>
                <a:cs typeface="Lato Regular"/>
              </a:rPr>
              <a:t>Spécification </a:t>
            </a:r>
            <a:r>
              <a:rPr lang="fr-FR" sz="1350" dirty="0">
                <a:solidFill>
                  <a:prstClr val="white">
                    <a:lumMod val="75000"/>
                  </a:prstClr>
                </a:solidFill>
                <a:latin typeface="Malgun Gothic" pitchFamily="34" charset="-127"/>
                <a:ea typeface="Malgun Gothic" pitchFamily="34" charset="-127"/>
                <a:cs typeface="Lato Regular"/>
              </a:rPr>
              <a:t>des besoins </a:t>
            </a:r>
            <a:r>
              <a:rPr lang="pt-BR" sz="1350" dirty="0">
                <a:solidFill>
                  <a:prstClr val="white">
                    <a:lumMod val="75000"/>
                  </a:prstClr>
                </a:solidFill>
                <a:latin typeface="Malgun Gothic" pitchFamily="34" charset="-127"/>
                <a:ea typeface="Malgun Gothic" pitchFamily="34" charset="-127"/>
                <a:cs typeface="Lato Regular"/>
              </a:rPr>
              <a:t>| Conception de la solution | Réalisation | Conclusion et perspectives</a:t>
            </a:r>
          </a:p>
        </p:txBody>
      </p:sp>
    </p:spTree>
    <p:extLst>
      <p:ext uri="{BB962C8B-B14F-4D97-AF65-F5344CB8AC3E}">
        <p14:creationId xmlns:p14="http://schemas.microsoft.com/office/powerpoint/2010/main" xmlns="" val="41750342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Slide Number Placeholder 2">
            <a:extLst>
              <a:ext uri="{FF2B5EF4-FFF2-40B4-BE49-F238E27FC236}">
                <a16:creationId xmlns:a16="http://schemas.microsoft.com/office/drawing/2014/main" xmlns="" id="{A56A7BBF-301B-4563-BF47-2F5F3CDF2499}"/>
              </a:ext>
            </a:extLst>
          </p:cNvPr>
          <p:cNvSpPr txBox="1">
            <a:spLocks/>
          </p:cNvSpPr>
          <p:nvPr/>
        </p:nvSpPr>
        <p:spPr>
          <a:xfrm>
            <a:off x="8924034" y="-139393"/>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3F3F3F">
                    <a:alpha val="8000"/>
                  </a:srgbClr>
                </a:solidFill>
                <a:effectLst/>
                <a:uLnTx/>
                <a:uFillTx/>
                <a:latin typeface="Eurostil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7200" b="1" i="0" u="none" strike="noStrike" kern="1200" cap="none" spc="0" normalizeH="0" baseline="0" noProof="0" dirty="0">
              <a:ln>
                <a:noFill/>
              </a:ln>
              <a:solidFill>
                <a:srgbClr val="3F3F3F">
                  <a:alpha val="8000"/>
                </a:srgbClr>
              </a:solidFill>
              <a:effectLst/>
              <a:uLnTx/>
              <a:uFillTx/>
              <a:latin typeface="Eurostile"/>
              <a:ea typeface="+mn-ea"/>
              <a:cs typeface="+mn-cs"/>
            </a:endParaRPr>
          </a:p>
        </p:txBody>
      </p:sp>
      <p:sp>
        <p:nvSpPr>
          <p:cNvPr id="305" name="Rectangle 304">
            <a:extLst>
              <a:ext uri="{FF2B5EF4-FFF2-40B4-BE49-F238E27FC236}">
                <a16:creationId xmlns:a16="http://schemas.microsoft.com/office/drawing/2014/main" xmlns="" id="{5A7B802A-757D-4CBB-BAAE-CDA849E2ECC1}"/>
              </a:ext>
            </a:extLst>
          </p:cNvPr>
          <p:cNvSpPr/>
          <p:nvPr/>
        </p:nvSpPr>
        <p:spPr>
          <a:xfrm>
            <a:off x="358229" y="118902"/>
            <a:ext cx="5045770" cy="400110"/>
          </a:xfrm>
          <a:prstGeom prst="rect">
            <a:avLst/>
          </a:prstGeom>
        </p:spPr>
        <p:txBody>
          <a:bodyPr wrap="square">
            <a:spAutoFit/>
          </a:bodyPr>
          <a:lstStyle/>
          <a:p>
            <a:r>
              <a:rPr lang="fr-FR" sz="2000" dirty="0" smtClean="0">
                <a:solidFill>
                  <a:srgbClr val="002060"/>
                </a:solidFill>
                <a:latin typeface="Century Gothic" pitchFamily="34" charset="0"/>
              </a:rPr>
              <a:t>I n t r o d u c t i o n 4/6</a:t>
            </a:r>
            <a:endParaRPr lang="fr-FR" sz="2000" dirty="0">
              <a:solidFill>
                <a:srgbClr val="002060"/>
              </a:solidFill>
              <a:latin typeface="Century Gothic" pitchFamily="34" charset="0"/>
            </a:endParaRPr>
          </a:p>
        </p:txBody>
      </p:sp>
      <p:sp>
        <p:nvSpPr>
          <p:cNvPr id="314" name="TextBox 64">
            <a:extLst>
              <a:ext uri="{FF2B5EF4-FFF2-40B4-BE49-F238E27FC236}">
                <a16:creationId xmlns:a16="http://schemas.microsoft.com/office/drawing/2014/main" xmlns="" id="{E3168C1A-0E87-4BBE-8AD8-893CD61CB805}"/>
              </a:ext>
            </a:extLst>
          </p:cNvPr>
          <p:cNvSpPr txBox="1"/>
          <p:nvPr/>
        </p:nvSpPr>
        <p:spPr>
          <a:xfrm>
            <a:off x="498727" y="456783"/>
            <a:ext cx="2634696" cy="400110"/>
          </a:xfrm>
          <a:prstGeom prst="rect">
            <a:avLst/>
          </a:prstGeom>
          <a:noFill/>
        </p:spPr>
        <p:txBody>
          <a:bodyPr wrap="none" lIns="0" rtlCol="0">
            <a:spAutoFit/>
          </a:bodyPr>
          <a:lstStyle/>
          <a:p>
            <a:pPr lvl="0">
              <a:defRPr/>
            </a:pPr>
            <a:r>
              <a:rPr kumimoji="0" lang="fr-FR" sz="2000" u="none" strike="noStrike" kern="1200" cap="none" spc="0" normalizeH="0" baseline="0" dirty="0" smtClean="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Critique</a:t>
            </a:r>
            <a:r>
              <a:rPr kumimoji="0" lang="fr-FR" sz="2000" u="none" strike="noStrike" kern="1200" cap="none" spc="0" normalizeH="0" dirty="0" smtClean="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rPr>
              <a:t> de l’existant</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cxnSp>
        <p:nvCxnSpPr>
          <p:cNvPr id="316" name="Connecteur droit 315">
            <a:extLst>
              <a:ext uri="{FF2B5EF4-FFF2-40B4-BE49-F238E27FC236}">
                <a16:creationId xmlns:a16="http://schemas.microsoft.com/office/drawing/2014/main" xmlns="" id="{3BA4D6B1-54E2-4FD8-8DB0-EBA81C84152B}"/>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3" name="TextBox 10">
            <a:extLst>
              <a:ext uri="{FF2B5EF4-FFF2-40B4-BE49-F238E27FC236}">
                <a16:creationId xmlns:a16="http://schemas.microsoft.com/office/drawing/2014/main" xmlns="" id="{972C4F28-F929-4975-AB10-FDFF406F4922}"/>
              </a:ext>
            </a:extLst>
          </p:cNvPr>
          <p:cNvSpPr txBox="1"/>
          <p:nvPr/>
        </p:nvSpPr>
        <p:spPr>
          <a:xfrm>
            <a:off x="0" y="6527047"/>
            <a:ext cx="11811721" cy="303175"/>
          </a:xfrm>
          <a:prstGeom prst="rect">
            <a:avLst/>
          </a:prstGeom>
          <a:noFill/>
        </p:spPr>
        <p:txBody>
          <a:bodyPr wrap="square" rtlCol="0">
            <a:spAutoFit/>
          </a:bodyPr>
          <a:lstStyle/>
          <a:p>
            <a:pPr defTabSz="609585"/>
            <a:r>
              <a:rPr lang="pt-BR" sz="1350" b="1" dirty="0" smtClean="0">
                <a:solidFill>
                  <a:srgbClr val="002060"/>
                </a:solidFill>
                <a:effectLst>
                  <a:outerShdw blurRad="38100" dist="38100" dir="2700000" algn="tl">
                    <a:srgbClr val="000000">
                      <a:alpha val="43137"/>
                    </a:srgbClr>
                  </a:outerShdw>
                </a:effectLst>
                <a:latin typeface="Malgun Gothic" pitchFamily="34" charset="-127"/>
                <a:ea typeface="Malgun Gothic" pitchFamily="34" charset="-127"/>
              </a:rPr>
              <a:t>Introduction </a:t>
            </a:r>
            <a:r>
              <a:rPr lang="pt-BR" sz="1350" b="1" dirty="0" smtClean="0">
                <a:solidFill>
                  <a:prstClr val="white">
                    <a:lumMod val="75000"/>
                  </a:prstClr>
                </a:solidFill>
                <a:effectLst>
                  <a:outerShdw blurRad="38100" dist="38100" dir="2700000" algn="tl">
                    <a:srgbClr val="000000">
                      <a:alpha val="43137"/>
                    </a:srgbClr>
                  </a:outerShdw>
                </a:effectLst>
                <a:latin typeface="Malgun Gothic" pitchFamily="34" charset="-127"/>
                <a:ea typeface="Malgun Gothic" pitchFamily="34" charset="-127"/>
              </a:rPr>
              <a:t> </a:t>
            </a:r>
            <a:r>
              <a:rPr lang="pt-BR" sz="1350" dirty="0">
                <a:solidFill>
                  <a:prstClr val="white">
                    <a:lumMod val="75000"/>
                  </a:prstClr>
                </a:solidFill>
                <a:latin typeface="Malgun Gothic" pitchFamily="34" charset="-127"/>
                <a:ea typeface="Malgun Gothic" pitchFamily="34" charset="-127"/>
                <a:cs typeface="Lato Regular"/>
              </a:rPr>
              <a:t>| </a:t>
            </a:r>
            <a:r>
              <a:rPr lang="pt-BR" sz="1350" dirty="0" smtClean="0">
                <a:solidFill>
                  <a:prstClr val="white">
                    <a:lumMod val="75000"/>
                  </a:prstClr>
                </a:solidFill>
                <a:latin typeface="Malgun Gothic" pitchFamily="34" charset="-127"/>
                <a:ea typeface="Malgun Gothic" pitchFamily="34" charset="-127"/>
                <a:cs typeface="Lato Regular"/>
              </a:rPr>
              <a:t>Présentation ERM | </a:t>
            </a:r>
            <a:r>
              <a:rPr lang="fr-FR" sz="1350" dirty="0" smtClean="0">
                <a:solidFill>
                  <a:prstClr val="white">
                    <a:lumMod val="75000"/>
                  </a:prstClr>
                </a:solidFill>
                <a:latin typeface="Malgun Gothic" pitchFamily="34" charset="-127"/>
                <a:ea typeface="Malgun Gothic" pitchFamily="34" charset="-127"/>
                <a:cs typeface="Lato Regular"/>
              </a:rPr>
              <a:t>Spécification </a:t>
            </a:r>
            <a:r>
              <a:rPr lang="fr-FR" sz="1350" dirty="0">
                <a:solidFill>
                  <a:prstClr val="white">
                    <a:lumMod val="75000"/>
                  </a:prstClr>
                </a:solidFill>
                <a:latin typeface="Malgun Gothic" pitchFamily="34" charset="-127"/>
                <a:ea typeface="Malgun Gothic" pitchFamily="34" charset="-127"/>
                <a:cs typeface="Lato Regular"/>
              </a:rPr>
              <a:t>des besoins </a:t>
            </a:r>
            <a:r>
              <a:rPr lang="pt-BR" sz="1350" dirty="0">
                <a:solidFill>
                  <a:prstClr val="white">
                    <a:lumMod val="75000"/>
                  </a:prstClr>
                </a:solidFill>
                <a:latin typeface="Malgun Gothic" pitchFamily="34" charset="-127"/>
                <a:ea typeface="Malgun Gothic" pitchFamily="34" charset="-127"/>
                <a:cs typeface="Lato Regular"/>
              </a:rPr>
              <a:t>| Conception de la solution | Réalisation | Conclusion et perspectives</a:t>
            </a:r>
          </a:p>
        </p:txBody>
      </p:sp>
      <p:sp>
        <p:nvSpPr>
          <p:cNvPr id="318" name="Rectangle à coins arrondis 317"/>
          <p:cNvSpPr/>
          <p:nvPr/>
        </p:nvSpPr>
        <p:spPr>
          <a:xfrm>
            <a:off x="4420864" y="584411"/>
            <a:ext cx="3404937" cy="1263316"/>
          </a:xfrm>
          <a:prstGeom prst="roundRect">
            <a:avLst/>
          </a:prstGeom>
          <a:solidFill>
            <a:schemeClr val="bg1"/>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smtClean="0">
                <a:solidFill>
                  <a:schemeClr val="tx1"/>
                </a:solidFill>
              </a:rPr>
              <a:t>Les méthodes utilisées</a:t>
            </a:r>
            <a:endParaRPr lang="fr-FR" dirty="0">
              <a:solidFill>
                <a:schemeClr val="tx1"/>
              </a:solidFill>
            </a:endParaRPr>
          </a:p>
        </p:txBody>
      </p:sp>
      <p:pic>
        <p:nvPicPr>
          <p:cNvPr id="83972" name="Picture 4" descr="Images Graphique Croissance | Vecteurs, photos et PSD gratuits"/>
          <p:cNvPicPr>
            <a:picLocks noChangeAspect="1" noChangeArrowheads="1"/>
          </p:cNvPicPr>
          <p:nvPr/>
        </p:nvPicPr>
        <p:blipFill>
          <a:blip r:embed="rId3" cstate="print"/>
          <a:srcRect/>
          <a:stretch>
            <a:fillRect/>
          </a:stretch>
        </p:blipFill>
        <p:spPr bwMode="auto">
          <a:xfrm>
            <a:off x="525445" y="1335641"/>
            <a:ext cx="3191662" cy="3226085"/>
          </a:xfrm>
          <a:prstGeom prst="rect">
            <a:avLst/>
          </a:prstGeom>
          <a:noFill/>
        </p:spPr>
      </p:pic>
      <p:sp>
        <p:nvSpPr>
          <p:cNvPr id="319" name="ZoneTexte 318"/>
          <p:cNvSpPr txBox="1"/>
          <p:nvPr/>
        </p:nvSpPr>
        <p:spPr>
          <a:xfrm>
            <a:off x="1202077" y="1417834"/>
            <a:ext cx="2339102" cy="369332"/>
          </a:xfrm>
          <a:prstGeom prst="rect">
            <a:avLst/>
          </a:prstGeom>
          <a:noFill/>
        </p:spPr>
        <p:txBody>
          <a:bodyPr wrap="none" rtlCol="0">
            <a:spAutoFit/>
          </a:bodyPr>
          <a:lstStyle/>
          <a:p>
            <a:r>
              <a:rPr lang="fr-FR" dirty="0" smtClean="0"/>
              <a:t>Risque </a:t>
            </a:r>
            <a:r>
              <a:rPr lang="fr-FR" dirty="0" smtClean="0"/>
              <a:t>Opérationnel</a:t>
            </a:r>
            <a:endParaRPr lang="fr-FR" dirty="0"/>
          </a:p>
        </p:txBody>
      </p:sp>
      <p:pic>
        <p:nvPicPr>
          <p:cNvPr id="297" name="Image 296">
            <a:extLst>
              <a:ext uri="{FF2B5EF4-FFF2-40B4-BE49-F238E27FC236}">
                <a16:creationId xmlns:a16="http://schemas.microsoft.com/office/drawing/2014/main" xmlns="" id="{3677DE77-DF15-4605-BAA3-961FA31EF315}"/>
              </a:ext>
            </a:extLst>
          </p:cNvPr>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240963" y="793409"/>
            <a:ext cx="1294313" cy="1294313"/>
          </a:xfrm>
          <a:prstGeom prst="rect">
            <a:avLst/>
          </a:prstGeom>
        </p:spPr>
      </p:pic>
      <p:pic>
        <p:nvPicPr>
          <p:cNvPr id="83970" name="Picture 2" descr="3 signes que ce que vous faites est une perte de temps | Secrétaire-Inc |  Secretaire-inc.com"/>
          <p:cNvPicPr>
            <a:picLocks noChangeAspect="1" noChangeArrowheads="1"/>
          </p:cNvPicPr>
          <p:nvPr/>
        </p:nvPicPr>
        <p:blipFill>
          <a:blip r:embed="rId5"/>
          <a:srcRect/>
          <a:stretch>
            <a:fillRect/>
          </a:stretch>
        </p:blipFill>
        <p:spPr bwMode="auto">
          <a:xfrm>
            <a:off x="1932192" y="3297390"/>
            <a:ext cx="2726226" cy="1417638"/>
          </a:xfrm>
          <a:prstGeom prst="rect">
            <a:avLst/>
          </a:prstGeom>
          <a:noFill/>
        </p:spPr>
      </p:pic>
      <p:sp>
        <p:nvSpPr>
          <p:cNvPr id="321" name="ZoneTexte 320"/>
          <p:cNvSpPr txBox="1"/>
          <p:nvPr/>
        </p:nvSpPr>
        <p:spPr>
          <a:xfrm>
            <a:off x="2537717" y="4890499"/>
            <a:ext cx="1749197" cy="369332"/>
          </a:xfrm>
          <a:prstGeom prst="rect">
            <a:avLst/>
          </a:prstGeom>
          <a:noFill/>
        </p:spPr>
        <p:txBody>
          <a:bodyPr wrap="none" rtlCol="0">
            <a:spAutoFit/>
          </a:bodyPr>
          <a:lstStyle/>
          <a:p>
            <a:r>
              <a:rPr lang="fr-FR" dirty="0" smtClean="0"/>
              <a:t>Perte du temps</a:t>
            </a:r>
            <a:endParaRPr lang="fr-FR" dirty="0"/>
          </a:p>
        </p:txBody>
      </p:sp>
      <p:pic>
        <p:nvPicPr>
          <p:cNvPr id="83974" name="Picture 6" descr="pas de données et perdre des données 3105011 - Telecharger Vectoriel  Gratuit, Clipart Graphique, Vecteur Dessins et Pictogramme Gratuit"/>
          <p:cNvPicPr>
            <a:picLocks noChangeAspect="1" noChangeArrowheads="1"/>
          </p:cNvPicPr>
          <p:nvPr/>
        </p:nvPicPr>
        <p:blipFill>
          <a:blip r:embed="rId6"/>
          <a:srcRect/>
          <a:stretch>
            <a:fillRect/>
          </a:stretch>
        </p:blipFill>
        <p:spPr bwMode="auto">
          <a:xfrm>
            <a:off x="5498136" y="3303119"/>
            <a:ext cx="2741738" cy="1741494"/>
          </a:xfrm>
          <a:prstGeom prst="rect">
            <a:avLst/>
          </a:prstGeom>
          <a:noFill/>
        </p:spPr>
      </p:pic>
      <p:sp>
        <p:nvSpPr>
          <p:cNvPr id="322" name="ZoneTexte 321"/>
          <p:cNvSpPr txBox="1"/>
          <p:nvPr/>
        </p:nvSpPr>
        <p:spPr>
          <a:xfrm>
            <a:off x="5794625" y="5137079"/>
            <a:ext cx="2185214" cy="369332"/>
          </a:xfrm>
          <a:prstGeom prst="rect">
            <a:avLst/>
          </a:prstGeom>
          <a:noFill/>
        </p:spPr>
        <p:txBody>
          <a:bodyPr wrap="none" rtlCol="0">
            <a:spAutoFit/>
          </a:bodyPr>
          <a:lstStyle/>
          <a:p>
            <a:r>
              <a:rPr lang="fr-FR" dirty="0" smtClean="0"/>
              <a:t>Perdre les données</a:t>
            </a:r>
            <a:endParaRPr lang="fr-FR" dirty="0"/>
          </a:p>
        </p:txBody>
      </p:sp>
      <p:pic>
        <p:nvPicPr>
          <p:cNvPr id="83976" name="Picture 8" descr="ZENETYS - A deeper dive into our May 2019 security incident..."/>
          <p:cNvPicPr>
            <a:picLocks noChangeAspect="1" noChangeArrowheads="1"/>
          </p:cNvPicPr>
          <p:nvPr/>
        </p:nvPicPr>
        <p:blipFill>
          <a:blip r:embed="rId7" cstate="print"/>
          <a:srcRect/>
          <a:stretch>
            <a:fillRect/>
          </a:stretch>
        </p:blipFill>
        <p:spPr bwMode="auto">
          <a:xfrm>
            <a:off x="8909156" y="2101767"/>
            <a:ext cx="2741737" cy="1439412"/>
          </a:xfrm>
          <a:prstGeom prst="rect">
            <a:avLst/>
          </a:prstGeom>
          <a:noFill/>
        </p:spPr>
      </p:pic>
      <p:sp>
        <p:nvSpPr>
          <p:cNvPr id="323" name="ZoneTexte 322"/>
          <p:cNvSpPr txBox="1"/>
          <p:nvPr/>
        </p:nvSpPr>
        <p:spPr>
          <a:xfrm>
            <a:off x="9400854" y="3770616"/>
            <a:ext cx="2210862" cy="369332"/>
          </a:xfrm>
          <a:prstGeom prst="rect">
            <a:avLst/>
          </a:prstGeom>
          <a:noFill/>
        </p:spPr>
        <p:txBody>
          <a:bodyPr wrap="none" rtlCol="0">
            <a:spAutoFit/>
          </a:bodyPr>
          <a:lstStyle/>
          <a:p>
            <a:r>
              <a:rPr lang="fr-FR" dirty="0" smtClean="0"/>
              <a:t>Manque de sécurité</a:t>
            </a:r>
            <a:endParaRPr lang="fr-FR" dirty="0"/>
          </a:p>
        </p:txBody>
      </p:sp>
    </p:spTree>
    <p:extLst>
      <p:ext uri="{BB962C8B-B14F-4D97-AF65-F5344CB8AC3E}">
        <p14:creationId xmlns:p14="http://schemas.microsoft.com/office/powerpoint/2010/main" xmlns="" val="2485674788"/>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3972"/>
                                        </p:tgtEl>
                                        <p:attrNameLst>
                                          <p:attrName>style.visibility</p:attrName>
                                        </p:attrNameLst>
                                      </p:cBhvr>
                                      <p:to>
                                        <p:strVal val="visible"/>
                                      </p:to>
                                    </p:set>
                                    <p:anim calcmode="lin" valueType="num">
                                      <p:cBhvr additive="base">
                                        <p:cTn id="7" dur="500" fill="hold"/>
                                        <p:tgtEl>
                                          <p:spTgt spid="83972"/>
                                        </p:tgtEl>
                                        <p:attrNameLst>
                                          <p:attrName>ppt_x</p:attrName>
                                        </p:attrNameLst>
                                      </p:cBhvr>
                                      <p:tavLst>
                                        <p:tav tm="0">
                                          <p:val>
                                            <p:strVal val="0-#ppt_w/2"/>
                                          </p:val>
                                        </p:tav>
                                        <p:tav tm="100000">
                                          <p:val>
                                            <p:strVal val="#ppt_x"/>
                                          </p:val>
                                        </p:tav>
                                      </p:tavLst>
                                    </p:anim>
                                    <p:anim calcmode="lin" valueType="num">
                                      <p:cBhvr additive="base">
                                        <p:cTn id="8" dur="500" fill="hold"/>
                                        <p:tgtEl>
                                          <p:spTgt spid="8397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9"/>
                                        </p:tgtEl>
                                        <p:attrNameLst>
                                          <p:attrName>style.visibility</p:attrName>
                                        </p:attrNameLst>
                                      </p:cBhvr>
                                      <p:to>
                                        <p:strVal val="visible"/>
                                      </p:to>
                                    </p:set>
                                    <p:anim calcmode="lin" valueType="num">
                                      <p:cBhvr additive="base">
                                        <p:cTn id="11" dur="500" fill="hold"/>
                                        <p:tgtEl>
                                          <p:spTgt spid="319"/>
                                        </p:tgtEl>
                                        <p:attrNameLst>
                                          <p:attrName>ppt_x</p:attrName>
                                        </p:attrNameLst>
                                      </p:cBhvr>
                                      <p:tavLst>
                                        <p:tav tm="0">
                                          <p:val>
                                            <p:strVal val="0-#ppt_w/2"/>
                                          </p:val>
                                        </p:tav>
                                        <p:tav tm="100000">
                                          <p:val>
                                            <p:strVal val="#ppt_x"/>
                                          </p:val>
                                        </p:tav>
                                      </p:tavLst>
                                    </p:anim>
                                    <p:anim calcmode="lin" valueType="num">
                                      <p:cBhvr additive="base">
                                        <p:cTn id="12" dur="500" fill="hold"/>
                                        <p:tgtEl>
                                          <p:spTgt spid="31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97"/>
                                        </p:tgtEl>
                                        <p:attrNameLst>
                                          <p:attrName>style.visibility</p:attrName>
                                        </p:attrNameLst>
                                      </p:cBhvr>
                                      <p:to>
                                        <p:strVal val="visible"/>
                                      </p:to>
                                    </p:set>
                                    <p:anim calcmode="lin" valueType="num">
                                      <p:cBhvr additive="base">
                                        <p:cTn id="15" dur="500" fill="hold"/>
                                        <p:tgtEl>
                                          <p:spTgt spid="297"/>
                                        </p:tgtEl>
                                        <p:attrNameLst>
                                          <p:attrName>ppt_x</p:attrName>
                                        </p:attrNameLst>
                                      </p:cBhvr>
                                      <p:tavLst>
                                        <p:tav tm="0">
                                          <p:val>
                                            <p:strVal val="0-#ppt_w/2"/>
                                          </p:val>
                                        </p:tav>
                                        <p:tav tm="100000">
                                          <p:val>
                                            <p:strVal val="#ppt_x"/>
                                          </p:val>
                                        </p:tav>
                                      </p:tavLst>
                                    </p:anim>
                                    <p:anim calcmode="lin" valueType="num">
                                      <p:cBhvr additive="base">
                                        <p:cTn id="16" dur="500" fill="hold"/>
                                        <p:tgtEl>
                                          <p:spTgt spid="297"/>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xit" presetSubtype="4" fill="hold" nodeType="clickEffect">
                                  <p:stCondLst>
                                    <p:cond delay="0"/>
                                  </p:stCondLst>
                                  <p:childTnLst>
                                    <p:anim calcmode="lin" valueType="num">
                                      <p:cBhvr additive="base">
                                        <p:cTn id="20" dur="500"/>
                                        <p:tgtEl>
                                          <p:spTgt spid="83972"/>
                                        </p:tgtEl>
                                        <p:attrNameLst>
                                          <p:attrName>ppt_x</p:attrName>
                                        </p:attrNameLst>
                                      </p:cBhvr>
                                      <p:tavLst>
                                        <p:tav tm="0">
                                          <p:val>
                                            <p:strVal val="ppt_x"/>
                                          </p:val>
                                        </p:tav>
                                        <p:tav tm="100000">
                                          <p:val>
                                            <p:strVal val="ppt_x"/>
                                          </p:val>
                                        </p:tav>
                                      </p:tavLst>
                                    </p:anim>
                                    <p:anim calcmode="lin" valueType="num">
                                      <p:cBhvr additive="base">
                                        <p:cTn id="21" dur="500"/>
                                        <p:tgtEl>
                                          <p:spTgt spid="83972"/>
                                        </p:tgtEl>
                                        <p:attrNameLst>
                                          <p:attrName>ppt_y</p:attrName>
                                        </p:attrNameLst>
                                      </p:cBhvr>
                                      <p:tavLst>
                                        <p:tav tm="0">
                                          <p:val>
                                            <p:strVal val="ppt_y"/>
                                          </p:val>
                                        </p:tav>
                                        <p:tav tm="100000">
                                          <p:val>
                                            <p:strVal val="1+ppt_h/2"/>
                                          </p:val>
                                        </p:tav>
                                      </p:tavLst>
                                    </p:anim>
                                    <p:set>
                                      <p:cBhvr>
                                        <p:cTn id="22" dur="1" fill="hold">
                                          <p:stCondLst>
                                            <p:cond delay="499"/>
                                          </p:stCondLst>
                                        </p:cTn>
                                        <p:tgtEl>
                                          <p:spTgt spid="83972"/>
                                        </p:tgtEl>
                                        <p:attrNameLst>
                                          <p:attrName>style.visibility</p:attrName>
                                        </p:attrNameLst>
                                      </p:cBhvr>
                                      <p:to>
                                        <p:strVal val="hidden"/>
                                      </p:to>
                                    </p:set>
                                  </p:childTnLst>
                                </p:cTn>
                              </p:par>
                              <p:par>
                                <p:cTn id="23" presetID="2" presetClass="exit" presetSubtype="4" fill="hold" grpId="1" nodeType="withEffect">
                                  <p:stCondLst>
                                    <p:cond delay="0"/>
                                  </p:stCondLst>
                                  <p:childTnLst>
                                    <p:anim calcmode="lin" valueType="num">
                                      <p:cBhvr additive="base">
                                        <p:cTn id="24" dur="500"/>
                                        <p:tgtEl>
                                          <p:spTgt spid="319"/>
                                        </p:tgtEl>
                                        <p:attrNameLst>
                                          <p:attrName>ppt_x</p:attrName>
                                        </p:attrNameLst>
                                      </p:cBhvr>
                                      <p:tavLst>
                                        <p:tav tm="0">
                                          <p:val>
                                            <p:strVal val="ppt_x"/>
                                          </p:val>
                                        </p:tav>
                                        <p:tav tm="100000">
                                          <p:val>
                                            <p:strVal val="ppt_x"/>
                                          </p:val>
                                        </p:tav>
                                      </p:tavLst>
                                    </p:anim>
                                    <p:anim calcmode="lin" valueType="num">
                                      <p:cBhvr additive="base">
                                        <p:cTn id="25" dur="500"/>
                                        <p:tgtEl>
                                          <p:spTgt spid="319"/>
                                        </p:tgtEl>
                                        <p:attrNameLst>
                                          <p:attrName>ppt_y</p:attrName>
                                        </p:attrNameLst>
                                      </p:cBhvr>
                                      <p:tavLst>
                                        <p:tav tm="0">
                                          <p:val>
                                            <p:strVal val="ppt_y"/>
                                          </p:val>
                                        </p:tav>
                                        <p:tav tm="100000">
                                          <p:val>
                                            <p:strVal val="1+ppt_h/2"/>
                                          </p:val>
                                        </p:tav>
                                      </p:tavLst>
                                    </p:anim>
                                    <p:set>
                                      <p:cBhvr>
                                        <p:cTn id="26" dur="1" fill="hold">
                                          <p:stCondLst>
                                            <p:cond delay="499"/>
                                          </p:stCondLst>
                                        </p:cTn>
                                        <p:tgtEl>
                                          <p:spTgt spid="319"/>
                                        </p:tgtEl>
                                        <p:attrNameLst>
                                          <p:attrName>style.visibility</p:attrName>
                                        </p:attrNameLst>
                                      </p:cBhvr>
                                      <p:to>
                                        <p:strVal val="hidden"/>
                                      </p:to>
                                    </p:set>
                                  </p:childTnLst>
                                </p:cTn>
                              </p:par>
                              <p:par>
                                <p:cTn id="27" presetID="2" presetClass="exit" presetSubtype="4" fill="hold" nodeType="withEffect">
                                  <p:stCondLst>
                                    <p:cond delay="0"/>
                                  </p:stCondLst>
                                  <p:childTnLst>
                                    <p:anim calcmode="lin" valueType="num">
                                      <p:cBhvr additive="base">
                                        <p:cTn id="28" dur="500"/>
                                        <p:tgtEl>
                                          <p:spTgt spid="297"/>
                                        </p:tgtEl>
                                        <p:attrNameLst>
                                          <p:attrName>ppt_x</p:attrName>
                                        </p:attrNameLst>
                                      </p:cBhvr>
                                      <p:tavLst>
                                        <p:tav tm="0">
                                          <p:val>
                                            <p:strVal val="ppt_x"/>
                                          </p:val>
                                        </p:tav>
                                        <p:tav tm="100000">
                                          <p:val>
                                            <p:strVal val="ppt_x"/>
                                          </p:val>
                                        </p:tav>
                                      </p:tavLst>
                                    </p:anim>
                                    <p:anim calcmode="lin" valueType="num">
                                      <p:cBhvr additive="base">
                                        <p:cTn id="29" dur="500"/>
                                        <p:tgtEl>
                                          <p:spTgt spid="297"/>
                                        </p:tgtEl>
                                        <p:attrNameLst>
                                          <p:attrName>ppt_y</p:attrName>
                                        </p:attrNameLst>
                                      </p:cBhvr>
                                      <p:tavLst>
                                        <p:tav tm="0">
                                          <p:val>
                                            <p:strVal val="ppt_y"/>
                                          </p:val>
                                        </p:tav>
                                        <p:tav tm="100000">
                                          <p:val>
                                            <p:strVal val="1+ppt_h/2"/>
                                          </p:val>
                                        </p:tav>
                                      </p:tavLst>
                                    </p:anim>
                                    <p:set>
                                      <p:cBhvr>
                                        <p:cTn id="30" dur="1" fill="hold">
                                          <p:stCondLst>
                                            <p:cond delay="499"/>
                                          </p:stCondLst>
                                        </p:cTn>
                                        <p:tgtEl>
                                          <p:spTgt spid="297"/>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318"/>
                                        </p:tgtEl>
                                        <p:attrNameLst>
                                          <p:attrName>style.visibility</p:attrName>
                                        </p:attrNameLst>
                                      </p:cBhvr>
                                      <p:to>
                                        <p:strVal val="visible"/>
                                      </p:to>
                                    </p:set>
                                    <p:anim calcmode="lin" valueType="num">
                                      <p:cBhvr additive="base">
                                        <p:cTn id="35" dur="500" fill="hold"/>
                                        <p:tgtEl>
                                          <p:spTgt spid="318"/>
                                        </p:tgtEl>
                                        <p:attrNameLst>
                                          <p:attrName>ppt_x</p:attrName>
                                        </p:attrNameLst>
                                      </p:cBhvr>
                                      <p:tavLst>
                                        <p:tav tm="0">
                                          <p:val>
                                            <p:strVal val="#ppt_x"/>
                                          </p:val>
                                        </p:tav>
                                        <p:tav tm="100000">
                                          <p:val>
                                            <p:strVal val="#ppt_x"/>
                                          </p:val>
                                        </p:tav>
                                      </p:tavLst>
                                    </p:anim>
                                    <p:anim calcmode="lin" valueType="num">
                                      <p:cBhvr additive="base">
                                        <p:cTn id="36" dur="500" fill="hold"/>
                                        <p:tgtEl>
                                          <p:spTgt spid="31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83970"/>
                                        </p:tgtEl>
                                        <p:attrNameLst>
                                          <p:attrName>style.visibility</p:attrName>
                                        </p:attrNameLst>
                                      </p:cBhvr>
                                      <p:to>
                                        <p:strVal val="visible"/>
                                      </p:to>
                                    </p:set>
                                    <p:anim calcmode="lin" valueType="num">
                                      <p:cBhvr additive="base">
                                        <p:cTn id="39" dur="500" fill="hold"/>
                                        <p:tgtEl>
                                          <p:spTgt spid="83970"/>
                                        </p:tgtEl>
                                        <p:attrNameLst>
                                          <p:attrName>ppt_x</p:attrName>
                                        </p:attrNameLst>
                                      </p:cBhvr>
                                      <p:tavLst>
                                        <p:tav tm="0">
                                          <p:val>
                                            <p:strVal val="#ppt_x"/>
                                          </p:val>
                                        </p:tav>
                                        <p:tav tm="100000">
                                          <p:val>
                                            <p:strVal val="#ppt_x"/>
                                          </p:val>
                                        </p:tav>
                                      </p:tavLst>
                                    </p:anim>
                                    <p:anim calcmode="lin" valueType="num">
                                      <p:cBhvr additive="base">
                                        <p:cTn id="40" dur="500" fill="hold"/>
                                        <p:tgtEl>
                                          <p:spTgt spid="83970"/>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321"/>
                                        </p:tgtEl>
                                        <p:attrNameLst>
                                          <p:attrName>style.visibility</p:attrName>
                                        </p:attrNameLst>
                                      </p:cBhvr>
                                      <p:to>
                                        <p:strVal val="visible"/>
                                      </p:to>
                                    </p:set>
                                    <p:anim calcmode="lin" valueType="num">
                                      <p:cBhvr additive="base">
                                        <p:cTn id="43" dur="500" fill="hold"/>
                                        <p:tgtEl>
                                          <p:spTgt spid="321"/>
                                        </p:tgtEl>
                                        <p:attrNameLst>
                                          <p:attrName>ppt_x</p:attrName>
                                        </p:attrNameLst>
                                      </p:cBhvr>
                                      <p:tavLst>
                                        <p:tav tm="0">
                                          <p:val>
                                            <p:strVal val="#ppt_x"/>
                                          </p:val>
                                        </p:tav>
                                        <p:tav tm="100000">
                                          <p:val>
                                            <p:strVal val="#ppt_x"/>
                                          </p:val>
                                        </p:tav>
                                      </p:tavLst>
                                    </p:anim>
                                    <p:anim calcmode="lin" valueType="num">
                                      <p:cBhvr additive="base">
                                        <p:cTn id="44" dur="500" fill="hold"/>
                                        <p:tgtEl>
                                          <p:spTgt spid="321"/>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83974"/>
                                        </p:tgtEl>
                                        <p:attrNameLst>
                                          <p:attrName>style.visibility</p:attrName>
                                        </p:attrNameLst>
                                      </p:cBhvr>
                                      <p:to>
                                        <p:strVal val="visible"/>
                                      </p:to>
                                    </p:set>
                                    <p:anim calcmode="lin" valueType="num">
                                      <p:cBhvr additive="base">
                                        <p:cTn id="47" dur="500" fill="hold"/>
                                        <p:tgtEl>
                                          <p:spTgt spid="83974"/>
                                        </p:tgtEl>
                                        <p:attrNameLst>
                                          <p:attrName>ppt_x</p:attrName>
                                        </p:attrNameLst>
                                      </p:cBhvr>
                                      <p:tavLst>
                                        <p:tav tm="0">
                                          <p:val>
                                            <p:strVal val="#ppt_x"/>
                                          </p:val>
                                        </p:tav>
                                        <p:tav tm="100000">
                                          <p:val>
                                            <p:strVal val="#ppt_x"/>
                                          </p:val>
                                        </p:tav>
                                      </p:tavLst>
                                    </p:anim>
                                    <p:anim calcmode="lin" valueType="num">
                                      <p:cBhvr additive="base">
                                        <p:cTn id="48" dur="500" fill="hold"/>
                                        <p:tgtEl>
                                          <p:spTgt spid="8397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322"/>
                                        </p:tgtEl>
                                        <p:attrNameLst>
                                          <p:attrName>style.visibility</p:attrName>
                                        </p:attrNameLst>
                                      </p:cBhvr>
                                      <p:to>
                                        <p:strVal val="visible"/>
                                      </p:to>
                                    </p:set>
                                    <p:anim calcmode="lin" valueType="num">
                                      <p:cBhvr additive="base">
                                        <p:cTn id="51" dur="500" fill="hold"/>
                                        <p:tgtEl>
                                          <p:spTgt spid="322"/>
                                        </p:tgtEl>
                                        <p:attrNameLst>
                                          <p:attrName>ppt_x</p:attrName>
                                        </p:attrNameLst>
                                      </p:cBhvr>
                                      <p:tavLst>
                                        <p:tav tm="0">
                                          <p:val>
                                            <p:strVal val="#ppt_x"/>
                                          </p:val>
                                        </p:tav>
                                        <p:tav tm="100000">
                                          <p:val>
                                            <p:strVal val="#ppt_x"/>
                                          </p:val>
                                        </p:tav>
                                      </p:tavLst>
                                    </p:anim>
                                    <p:anim calcmode="lin" valueType="num">
                                      <p:cBhvr additive="base">
                                        <p:cTn id="52" dur="500" fill="hold"/>
                                        <p:tgtEl>
                                          <p:spTgt spid="322"/>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83976"/>
                                        </p:tgtEl>
                                        <p:attrNameLst>
                                          <p:attrName>style.visibility</p:attrName>
                                        </p:attrNameLst>
                                      </p:cBhvr>
                                      <p:to>
                                        <p:strVal val="visible"/>
                                      </p:to>
                                    </p:set>
                                    <p:anim calcmode="lin" valueType="num">
                                      <p:cBhvr additive="base">
                                        <p:cTn id="55" dur="500" fill="hold"/>
                                        <p:tgtEl>
                                          <p:spTgt spid="83976"/>
                                        </p:tgtEl>
                                        <p:attrNameLst>
                                          <p:attrName>ppt_x</p:attrName>
                                        </p:attrNameLst>
                                      </p:cBhvr>
                                      <p:tavLst>
                                        <p:tav tm="0">
                                          <p:val>
                                            <p:strVal val="#ppt_x"/>
                                          </p:val>
                                        </p:tav>
                                        <p:tav tm="100000">
                                          <p:val>
                                            <p:strVal val="#ppt_x"/>
                                          </p:val>
                                        </p:tav>
                                      </p:tavLst>
                                    </p:anim>
                                    <p:anim calcmode="lin" valueType="num">
                                      <p:cBhvr additive="base">
                                        <p:cTn id="56" dur="500" fill="hold"/>
                                        <p:tgtEl>
                                          <p:spTgt spid="83976"/>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3"/>
                                        </p:tgtEl>
                                        <p:attrNameLst>
                                          <p:attrName>style.visibility</p:attrName>
                                        </p:attrNameLst>
                                      </p:cBhvr>
                                      <p:to>
                                        <p:strVal val="visible"/>
                                      </p:to>
                                    </p:set>
                                    <p:anim calcmode="lin" valueType="num">
                                      <p:cBhvr additive="base">
                                        <p:cTn id="59" dur="500" fill="hold"/>
                                        <p:tgtEl>
                                          <p:spTgt spid="323"/>
                                        </p:tgtEl>
                                        <p:attrNameLst>
                                          <p:attrName>ppt_x</p:attrName>
                                        </p:attrNameLst>
                                      </p:cBhvr>
                                      <p:tavLst>
                                        <p:tav tm="0">
                                          <p:val>
                                            <p:strVal val="#ppt_x"/>
                                          </p:val>
                                        </p:tav>
                                        <p:tav tm="100000">
                                          <p:val>
                                            <p:strVal val="#ppt_x"/>
                                          </p:val>
                                        </p:tav>
                                      </p:tavLst>
                                    </p:anim>
                                    <p:anim calcmode="lin" valueType="num">
                                      <p:cBhvr additive="base">
                                        <p:cTn id="60" dur="500" fill="hold"/>
                                        <p:tgtEl>
                                          <p:spTgt spid="3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 grpId="0" animBg="1"/>
      <p:bldP spid="319" grpId="0"/>
      <p:bldP spid="319" grpId="1"/>
      <p:bldP spid="321" grpId="0"/>
      <p:bldP spid="322" grpId="0"/>
      <p:bldP spid="323"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Slide Number Placeholder 2">
            <a:extLst>
              <a:ext uri="{FF2B5EF4-FFF2-40B4-BE49-F238E27FC236}">
                <a16:creationId xmlns:a16="http://schemas.microsoft.com/office/drawing/2014/main" xmlns="" id="{A56A7BBF-301B-4563-BF47-2F5F3CDF2499}"/>
              </a:ext>
            </a:extLst>
          </p:cNvPr>
          <p:cNvSpPr txBox="1">
            <a:spLocks/>
          </p:cNvSpPr>
          <p:nvPr/>
        </p:nvSpPr>
        <p:spPr>
          <a:xfrm>
            <a:off x="8924034" y="-139393"/>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70C0">
                    <a:alpha val="8000"/>
                  </a:srgbClr>
                </a:solidFill>
                <a:effectLst/>
                <a:uLnTx/>
                <a:uFillTx/>
                <a:latin typeface="Eurostil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7200" b="1" i="0" u="none" strike="noStrike" kern="1200" cap="none" spc="0" normalizeH="0" baseline="0" noProof="0" dirty="0">
              <a:ln>
                <a:noFill/>
              </a:ln>
              <a:solidFill>
                <a:srgbClr val="0070C0">
                  <a:alpha val="8000"/>
                </a:srgbClr>
              </a:solidFill>
              <a:effectLst/>
              <a:uLnTx/>
              <a:uFillTx/>
              <a:latin typeface="Eurostile"/>
              <a:ea typeface="+mn-ea"/>
              <a:cs typeface="+mn-cs"/>
            </a:endParaRPr>
          </a:p>
        </p:txBody>
      </p:sp>
      <p:grpSp>
        <p:nvGrpSpPr>
          <p:cNvPr id="43" name="Google Shape;590;p16">
            <a:extLst>
              <a:ext uri="{FF2B5EF4-FFF2-40B4-BE49-F238E27FC236}">
                <a16:creationId xmlns:a16="http://schemas.microsoft.com/office/drawing/2014/main" xmlns="" id="{688BF76A-397B-4DC6-BF93-1D3613AFD443}"/>
              </a:ext>
            </a:extLst>
          </p:cNvPr>
          <p:cNvGrpSpPr/>
          <p:nvPr/>
        </p:nvGrpSpPr>
        <p:grpSpPr>
          <a:xfrm>
            <a:off x="3713914" y="3884700"/>
            <a:ext cx="1295443" cy="1481138"/>
            <a:chOff x="3380539" y="3884700"/>
            <a:chExt cx="1295443" cy="1481138"/>
          </a:xfrm>
        </p:grpSpPr>
        <p:sp>
          <p:nvSpPr>
            <p:cNvPr id="44" name="Google Shape;591;p16">
              <a:extLst>
                <a:ext uri="{FF2B5EF4-FFF2-40B4-BE49-F238E27FC236}">
                  <a16:creationId xmlns:a16="http://schemas.microsoft.com/office/drawing/2014/main" xmlns="" id="{5133130B-A945-4664-B002-FFAF6C9A7A9F}"/>
                </a:ext>
              </a:extLst>
            </p:cNvPr>
            <p:cNvSpPr/>
            <p:nvPr/>
          </p:nvSpPr>
          <p:spPr>
            <a:xfrm rot="5400000">
              <a:off x="3652838" y="4342694"/>
              <a:ext cx="1481138" cy="565150"/>
            </a:xfrm>
            <a:custGeom>
              <a:avLst/>
              <a:gdLst/>
              <a:ahLst/>
              <a:cxnLst/>
              <a:rect l="l" t="t" r="r" b="b"/>
              <a:pathLst>
                <a:path w="933" h="356" extrusionOk="0">
                  <a:moveTo>
                    <a:pt x="465" y="356"/>
                  </a:moveTo>
                  <a:lnTo>
                    <a:pt x="0" y="178"/>
                  </a:lnTo>
                  <a:lnTo>
                    <a:pt x="465" y="0"/>
                  </a:lnTo>
                  <a:lnTo>
                    <a:pt x="933" y="178"/>
                  </a:lnTo>
                  <a:lnTo>
                    <a:pt x="465" y="356"/>
                  </a:lnTo>
                  <a:close/>
                </a:path>
              </a:pathLst>
            </a:custGeom>
            <a:solidFill>
              <a:srgbClr val="98430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5" name="Google Shape;592;p16">
              <a:extLst>
                <a:ext uri="{FF2B5EF4-FFF2-40B4-BE49-F238E27FC236}">
                  <a16:creationId xmlns:a16="http://schemas.microsoft.com/office/drawing/2014/main" xmlns="" id="{B72216A4-9A9D-4ECD-88D3-B14798FFCA38}"/>
                </a:ext>
              </a:extLst>
            </p:cNvPr>
            <p:cNvSpPr/>
            <p:nvPr/>
          </p:nvSpPr>
          <p:spPr>
            <a:xfrm rot="5400000">
              <a:off x="3522620" y="3742619"/>
              <a:ext cx="738188" cy="1022350"/>
            </a:xfrm>
            <a:custGeom>
              <a:avLst/>
              <a:gdLst/>
              <a:ahLst/>
              <a:cxnLst/>
              <a:rect l="l" t="t" r="r" b="b"/>
              <a:pathLst>
                <a:path w="465" h="644" extrusionOk="0">
                  <a:moveTo>
                    <a:pt x="465" y="178"/>
                  </a:moveTo>
                  <a:lnTo>
                    <a:pt x="0" y="0"/>
                  </a:lnTo>
                  <a:lnTo>
                    <a:pt x="0" y="364"/>
                  </a:lnTo>
                  <a:lnTo>
                    <a:pt x="465" y="644"/>
                  </a:lnTo>
                  <a:lnTo>
                    <a:pt x="465" y="178"/>
                  </a:lnTo>
                  <a:close/>
                </a:path>
              </a:pathLst>
            </a:custGeom>
            <a:solidFill>
              <a:srgbClr val="F38A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46" name="Google Shape;593;p16">
              <a:extLst>
                <a:ext uri="{FF2B5EF4-FFF2-40B4-BE49-F238E27FC236}">
                  <a16:creationId xmlns:a16="http://schemas.microsoft.com/office/drawing/2014/main" xmlns="" id="{C67FD7C9-C19E-46EF-B751-5C2273611B67}"/>
                </a:ext>
              </a:extLst>
            </p:cNvPr>
            <p:cNvSpPr/>
            <p:nvPr/>
          </p:nvSpPr>
          <p:spPr>
            <a:xfrm rot="5400000">
              <a:off x="3520239" y="4483188"/>
              <a:ext cx="742950" cy="1022350"/>
            </a:xfrm>
            <a:custGeom>
              <a:avLst/>
              <a:gdLst/>
              <a:ahLst/>
              <a:cxnLst/>
              <a:rect l="l" t="t" r="r" b="b"/>
              <a:pathLst>
                <a:path w="468" h="644" extrusionOk="0">
                  <a:moveTo>
                    <a:pt x="0" y="178"/>
                  </a:moveTo>
                  <a:lnTo>
                    <a:pt x="468" y="0"/>
                  </a:lnTo>
                  <a:lnTo>
                    <a:pt x="468" y="364"/>
                  </a:lnTo>
                  <a:lnTo>
                    <a:pt x="0" y="644"/>
                  </a:lnTo>
                  <a:lnTo>
                    <a:pt x="0" y="178"/>
                  </a:lnTo>
                  <a:close/>
                </a:path>
              </a:pathLst>
            </a:custGeom>
            <a:solidFill>
              <a:srgbClr val="F06D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47" name="Google Shape;594;p16">
            <a:extLst>
              <a:ext uri="{FF2B5EF4-FFF2-40B4-BE49-F238E27FC236}">
                <a16:creationId xmlns:a16="http://schemas.microsoft.com/office/drawing/2014/main" xmlns="" id="{038C3265-3166-4796-B3FD-964BAB7FFC3D}"/>
              </a:ext>
            </a:extLst>
          </p:cNvPr>
          <p:cNvGrpSpPr/>
          <p:nvPr/>
        </p:nvGrpSpPr>
        <p:grpSpPr>
          <a:xfrm>
            <a:off x="4620377" y="3438613"/>
            <a:ext cx="1158875" cy="2371725"/>
            <a:chOff x="4544177" y="3438613"/>
            <a:chExt cx="1158875" cy="2371725"/>
          </a:xfrm>
        </p:grpSpPr>
        <p:sp>
          <p:nvSpPr>
            <p:cNvPr id="48" name="Google Shape;595;p16">
              <a:extLst>
                <a:ext uri="{FF2B5EF4-FFF2-40B4-BE49-F238E27FC236}">
                  <a16:creationId xmlns:a16="http://schemas.microsoft.com/office/drawing/2014/main" xmlns="" id="{D0AE6D6F-755A-46E9-86FC-7D3656EC544C}"/>
                </a:ext>
              </a:extLst>
            </p:cNvPr>
            <p:cNvSpPr/>
            <p:nvPr/>
          </p:nvSpPr>
          <p:spPr>
            <a:xfrm rot="5400000">
              <a:off x="4339389" y="4446675"/>
              <a:ext cx="2371725" cy="355600"/>
            </a:xfrm>
            <a:custGeom>
              <a:avLst/>
              <a:gdLst/>
              <a:ahLst/>
              <a:cxnLst/>
              <a:rect l="l" t="t" r="r" b="b"/>
              <a:pathLst>
                <a:path w="1494" h="224" extrusionOk="0">
                  <a:moveTo>
                    <a:pt x="746" y="224"/>
                  </a:moveTo>
                  <a:lnTo>
                    <a:pt x="0" y="112"/>
                  </a:lnTo>
                  <a:lnTo>
                    <a:pt x="746" y="0"/>
                  </a:lnTo>
                  <a:lnTo>
                    <a:pt x="1494" y="112"/>
                  </a:lnTo>
                  <a:lnTo>
                    <a:pt x="746" y="224"/>
                  </a:lnTo>
                  <a:close/>
                </a:path>
              </a:pathLst>
            </a:custGeom>
            <a:solidFill>
              <a:srgbClr val="961E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1" name="Google Shape;596;p16">
              <a:extLst>
                <a:ext uri="{FF2B5EF4-FFF2-40B4-BE49-F238E27FC236}">
                  <a16:creationId xmlns:a16="http://schemas.microsoft.com/office/drawing/2014/main" xmlns="" id="{3C9D6C20-E7E3-4A50-9B32-FC6CE67A4D6F}"/>
                </a:ext>
              </a:extLst>
            </p:cNvPr>
            <p:cNvSpPr/>
            <p:nvPr/>
          </p:nvSpPr>
          <p:spPr>
            <a:xfrm rot="5400000">
              <a:off x="4442577" y="3540213"/>
              <a:ext cx="1184275" cy="981075"/>
            </a:xfrm>
            <a:custGeom>
              <a:avLst/>
              <a:gdLst/>
              <a:ahLst/>
              <a:cxnLst/>
              <a:rect l="l" t="t" r="r" b="b"/>
              <a:pathLst>
                <a:path w="746" h="618" extrusionOk="0">
                  <a:moveTo>
                    <a:pt x="746" y="112"/>
                  </a:moveTo>
                  <a:lnTo>
                    <a:pt x="0" y="0"/>
                  </a:lnTo>
                  <a:lnTo>
                    <a:pt x="0" y="394"/>
                  </a:lnTo>
                  <a:lnTo>
                    <a:pt x="746" y="618"/>
                  </a:lnTo>
                  <a:lnTo>
                    <a:pt x="746" y="112"/>
                  </a:lnTo>
                  <a:close/>
                </a:path>
              </a:pathLst>
            </a:custGeom>
            <a:solidFill>
              <a:srgbClr val="F06B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2" name="Google Shape;597;p16">
              <a:extLst>
                <a:ext uri="{FF2B5EF4-FFF2-40B4-BE49-F238E27FC236}">
                  <a16:creationId xmlns:a16="http://schemas.microsoft.com/office/drawing/2014/main" xmlns="" id="{BE8E1B60-0BFF-4687-AE12-750D0644297E}"/>
                </a:ext>
              </a:extLst>
            </p:cNvPr>
            <p:cNvSpPr/>
            <p:nvPr/>
          </p:nvSpPr>
          <p:spPr>
            <a:xfrm rot="5400000">
              <a:off x="4440989" y="4726075"/>
              <a:ext cx="1187450" cy="981075"/>
            </a:xfrm>
            <a:custGeom>
              <a:avLst/>
              <a:gdLst/>
              <a:ahLst/>
              <a:cxnLst/>
              <a:rect l="l" t="t" r="r" b="b"/>
              <a:pathLst>
                <a:path w="748" h="618" extrusionOk="0">
                  <a:moveTo>
                    <a:pt x="0" y="112"/>
                  </a:moveTo>
                  <a:lnTo>
                    <a:pt x="748" y="0"/>
                  </a:lnTo>
                  <a:lnTo>
                    <a:pt x="748" y="394"/>
                  </a:lnTo>
                  <a:lnTo>
                    <a:pt x="0" y="618"/>
                  </a:lnTo>
                  <a:lnTo>
                    <a:pt x="0" y="112"/>
                  </a:lnTo>
                  <a:close/>
                </a:path>
              </a:pathLst>
            </a:custGeom>
            <a:solidFill>
              <a:srgbClr val="EE55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4" name="Google Shape;598;p16">
            <a:extLst>
              <a:ext uri="{FF2B5EF4-FFF2-40B4-BE49-F238E27FC236}">
                <a16:creationId xmlns:a16="http://schemas.microsoft.com/office/drawing/2014/main" xmlns="" id="{3BB774BE-DAA5-462A-B936-477B1941C6B0}"/>
              </a:ext>
            </a:extLst>
          </p:cNvPr>
          <p:cNvGrpSpPr/>
          <p:nvPr/>
        </p:nvGrpSpPr>
        <p:grpSpPr>
          <a:xfrm>
            <a:off x="7199278" y="3877555"/>
            <a:ext cx="1295402" cy="1481138"/>
            <a:chOff x="7315950" y="3884700"/>
            <a:chExt cx="1295402" cy="1481138"/>
          </a:xfrm>
        </p:grpSpPr>
        <p:sp>
          <p:nvSpPr>
            <p:cNvPr id="55" name="Google Shape;599;p16">
              <a:extLst>
                <a:ext uri="{FF2B5EF4-FFF2-40B4-BE49-F238E27FC236}">
                  <a16:creationId xmlns:a16="http://schemas.microsoft.com/office/drawing/2014/main" xmlns="" id="{0D02B6EF-8DAD-40D6-93DB-A18064E28659}"/>
                </a:ext>
              </a:extLst>
            </p:cNvPr>
            <p:cNvSpPr/>
            <p:nvPr/>
          </p:nvSpPr>
          <p:spPr>
            <a:xfrm rot="5400000">
              <a:off x="6857163" y="4343487"/>
              <a:ext cx="1481138" cy="563563"/>
            </a:xfrm>
            <a:custGeom>
              <a:avLst/>
              <a:gdLst/>
              <a:ahLst/>
              <a:cxnLst/>
              <a:rect l="l" t="t" r="r" b="b"/>
              <a:pathLst>
                <a:path w="933" h="355" extrusionOk="0">
                  <a:moveTo>
                    <a:pt x="465" y="0"/>
                  </a:moveTo>
                  <a:lnTo>
                    <a:pt x="0" y="177"/>
                  </a:lnTo>
                  <a:lnTo>
                    <a:pt x="465" y="355"/>
                  </a:lnTo>
                  <a:lnTo>
                    <a:pt x="933" y="177"/>
                  </a:lnTo>
                  <a:lnTo>
                    <a:pt x="465" y="0"/>
                  </a:lnTo>
                  <a:close/>
                </a:path>
              </a:pathLst>
            </a:custGeom>
            <a:solidFill>
              <a:srgbClr val="02406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6" name="Google Shape;600;p16">
              <a:extLst>
                <a:ext uri="{FF2B5EF4-FFF2-40B4-BE49-F238E27FC236}">
                  <a16:creationId xmlns:a16="http://schemas.microsoft.com/office/drawing/2014/main" xmlns="" id="{1C2D35D0-859F-4B70-87EF-8183D74FF091}"/>
                </a:ext>
              </a:extLst>
            </p:cNvPr>
            <p:cNvSpPr/>
            <p:nvPr/>
          </p:nvSpPr>
          <p:spPr>
            <a:xfrm rot="5400000">
              <a:off x="7731083" y="3742619"/>
              <a:ext cx="738188" cy="1022350"/>
            </a:xfrm>
            <a:custGeom>
              <a:avLst/>
              <a:gdLst/>
              <a:ahLst/>
              <a:cxnLst/>
              <a:rect l="l" t="t" r="r" b="b"/>
              <a:pathLst>
                <a:path w="465" h="644" extrusionOk="0">
                  <a:moveTo>
                    <a:pt x="465" y="467"/>
                  </a:moveTo>
                  <a:lnTo>
                    <a:pt x="0" y="644"/>
                  </a:lnTo>
                  <a:lnTo>
                    <a:pt x="0" y="280"/>
                  </a:lnTo>
                  <a:lnTo>
                    <a:pt x="465" y="0"/>
                  </a:lnTo>
                  <a:lnTo>
                    <a:pt x="465" y="467"/>
                  </a:lnTo>
                  <a:close/>
                </a:path>
              </a:pathLst>
            </a:custGeom>
            <a:solidFill>
              <a:srgbClr val="0EA6F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57" name="Google Shape;601;p16">
              <a:extLst>
                <a:ext uri="{FF2B5EF4-FFF2-40B4-BE49-F238E27FC236}">
                  <a16:creationId xmlns:a16="http://schemas.microsoft.com/office/drawing/2014/main" xmlns="" id="{85E1D6C2-CF39-47D1-8994-CC943D32D9D7}"/>
                </a:ext>
              </a:extLst>
            </p:cNvPr>
            <p:cNvSpPr/>
            <p:nvPr/>
          </p:nvSpPr>
          <p:spPr>
            <a:xfrm rot="5400000">
              <a:off x="7728702" y="4483188"/>
              <a:ext cx="742950" cy="1022350"/>
            </a:xfrm>
            <a:custGeom>
              <a:avLst/>
              <a:gdLst/>
              <a:ahLst/>
              <a:cxnLst/>
              <a:rect l="l" t="t" r="r" b="b"/>
              <a:pathLst>
                <a:path w="468" h="644" extrusionOk="0">
                  <a:moveTo>
                    <a:pt x="0" y="467"/>
                  </a:moveTo>
                  <a:lnTo>
                    <a:pt x="468" y="644"/>
                  </a:lnTo>
                  <a:lnTo>
                    <a:pt x="468" y="280"/>
                  </a:lnTo>
                  <a:lnTo>
                    <a:pt x="0" y="0"/>
                  </a:lnTo>
                  <a:lnTo>
                    <a:pt x="0" y="467"/>
                  </a:lnTo>
                  <a:close/>
                </a:path>
              </a:pathLst>
            </a:custGeom>
            <a:solidFill>
              <a:srgbClr val="0485C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58" name="Google Shape;602;p16">
            <a:extLst>
              <a:ext uri="{FF2B5EF4-FFF2-40B4-BE49-F238E27FC236}">
                <a16:creationId xmlns:a16="http://schemas.microsoft.com/office/drawing/2014/main" xmlns="" id="{4B651357-9E4A-4B17-A231-46306D6548AD}"/>
              </a:ext>
            </a:extLst>
          </p:cNvPr>
          <p:cNvGrpSpPr/>
          <p:nvPr/>
        </p:nvGrpSpPr>
        <p:grpSpPr>
          <a:xfrm>
            <a:off x="6411077" y="3438613"/>
            <a:ext cx="1149351" cy="2371725"/>
            <a:chOff x="6468227" y="3438613"/>
            <a:chExt cx="1149351" cy="2371725"/>
          </a:xfrm>
        </p:grpSpPr>
        <p:sp>
          <p:nvSpPr>
            <p:cNvPr id="59" name="Google Shape;603;p16">
              <a:extLst>
                <a:ext uri="{FF2B5EF4-FFF2-40B4-BE49-F238E27FC236}">
                  <a16:creationId xmlns:a16="http://schemas.microsoft.com/office/drawing/2014/main" xmlns="" id="{6F5FDD8E-CC73-4822-9D4D-A72881CF511F}"/>
                </a:ext>
              </a:extLst>
            </p:cNvPr>
            <p:cNvSpPr/>
            <p:nvPr/>
          </p:nvSpPr>
          <p:spPr>
            <a:xfrm rot="5400000">
              <a:off x="5460164" y="4446675"/>
              <a:ext cx="2371725" cy="355600"/>
            </a:xfrm>
            <a:custGeom>
              <a:avLst/>
              <a:gdLst/>
              <a:ahLst/>
              <a:cxnLst/>
              <a:rect l="l" t="t" r="r" b="b"/>
              <a:pathLst>
                <a:path w="1494" h="224" extrusionOk="0">
                  <a:moveTo>
                    <a:pt x="746" y="0"/>
                  </a:moveTo>
                  <a:lnTo>
                    <a:pt x="0" y="111"/>
                  </a:lnTo>
                  <a:lnTo>
                    <a:pt x="746" y="224"/>
                  </a:lnTo>
                  <a:lnTo>
                    <a:pt x="1494" y="111"/>
                  </a:lnTo>
                  <a:lnTo>
                    <a:pt x="746" y="0"/>
                  </a:lnTo>
                  <a:close/>
                </a:path>
              </a:pathLst>
            </a:custGeom>
            <a:solidFill>
              <a:srgbClr val="32396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0" name="Google Shape;604;p16">
              <a:extLst>
                <a:ext uri="{FF2B5EF4-FFF2-40B4-BE49-F238E27FC236}">
                  <a16:creationId xmlns:a16="http://schemas.microsoft.com/office/drawing/2014/main" xmlns="" id="{64C23A57-D109-40F8-A968-224C6EFEA501}"/>
                </a:ext>
              </a:extLst>
            </p:cNvPr>
            <p:cNvSpPr/>
            <p:nvPr/>
          </p:nvSpPr>
          <p:spPr>
            <a:xfrm rot="5400000">
              <a:off x="6535695" y="3541006"/>
              <a:ext cx="1184275" cy="979488"/>
            </a:xfrm>
            <a:custGeom>
              <a:avLst/>
              <a:gdLst/>
              <a:ahLst/>
              <a:cxnLst/>
              <a:rect l="l" t="t" r="r" b="b"/>
              <a:pathLst>
                <a:path w="746" h="617" extrusionOk="0">
                  <a:moveTo>
                    <a:pt x="746" y="506"/>
                  </a:moveTo>
                  <a:lnTo>
                    <a:pt x="0" y="617"/>
                  </a:lnTo>
                  <a:lnTo>
                    <a:pt x="0" y="224"/>
                  </a:lnTo>
                  <a:lnTo>
                    <a:pt x="746" y="0"/>
                  </a:lnTo>
                  <a:lnTo>
                    <a:pt x="746" y="506"/>
                  </a:lnTo>
                  <a:close/>
                </a:path>
              </a:pathLst>
            </a:custGeom>
            <a:solidFill>
              <a:srgbClr val="737BB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1" name="Google Shape;605;p16">
              <a:extLst>
                <a:ext uri="{FF2B5EF4-FFF2-40B4-BE49-F238E27FC236}">
                  <a16:creationId xmlns:a16="http://schemas.microsoft.com/office/drawing/2014/main" xmlns="" id="{C0C54EC5-E195-4DC9-AB74-B314FCA7D539}"/>
                </a:ext>
              </a:extLst>
            </p:cNvPr>
            <p:cNvSpPr/>
            <p:nvPr/>
          </p:nvSpPr>
          <p:spPr>
            <a:xfrm rot="5400000">
              <a:off x="6534108" y="4726869"/>
              <a:ext cx="1187450" cy="979488"/>
            </a:xfrm>
            <a:custGeom>
              <a:avLst/>
              <a:gdLst/>
              <a:ahLst/>
              <a:cxnLst/>
              <a:rect l="l" t="t" r="r" b="b"/>
              <a:pathLst>
                <a:path w="748" h="617" extrusionOk="0">
                  <a:moveTo>
                    <a:pt x="0" y="506"/>
                  </a:moveTo>
                  <a:lnTo>
                    <a:pt x="748" y="617"/>
                  </a:lnTo>
                  <a:lnTo>
                    <a:pt x="748" y="224"/>
                  </a:lnTo>
                  <a:lnTo>
                    <a:pt x="0" y="0"/>
                  </a:lnTo>
                  <a:lnTo>
                    <a:pt x="0" y="506"/>
                  </a:lnTo>
                  <a:close/>
                </a:path>
              </a:pathLst>
            </a:custGeom>
            <a:solidFill>
              <a:srgbClr val="4B55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2" name="Google Shape;606;p16">
            <a:extLst>
              <a:ext uri="{FF2B5EF4-FFF2-40B4-BE49-F238E27FC236}">
                <a16:creationId xmlns:a16="http://schemas.microsoft.com/office/drawing/2014/main" xmlns="" id="{FEFEF259-4753-4CF9-9D9D-540E8CBB4C36}"/>
              </a:ext>
            </a:extLst>
          </p:cNvPr>
          <p:cNvGrpSpPr/>
          <p:nvPr/>
        </p:nvGrpSpPr>
        <p:grpSpPr>
          <a:xfrm>
            <a:off x="5580814" y="2992524"/>
            <a:ext cx="1017589" cy="3263901"/>
            <a:chOff x="5571289" y="2992524"/>
            <a:chExt cx="1017589" cy="3263901"/>
          </a:xfrm>
        </p:grpSpPr>
        <p:sp>
          <p:nvSpPr>
            <p:cNvPr id="63" name="Google Shape;607;p16">
              <a:extLst>
                <a:ext uri="{FF2B5EF4-FFF2-40B4-BE49-F238E27FC236}">
                  <a16:creationId xmlns:a16="http://schemas.microsoft.com/office/drawing/2014/main" xmlns="" id="{14B58204-1D79-45D8-8E4D-708EF6A88945}"/>
                </a:ext>
              </a:extLst>
            </p:cNvPr>
            <p:cNvSpPr/>
            <p:nvPr/>
          </p:nvSpPr>
          <p:spPr>
            <a:xfrm rot="5400000">
              <a:off x="5264901" y="3298912"/>
              <a:ext cx="1630363" cy="1017588"/>
            </a:xfrm>
            <a:custGeom>
              <a:avLst/>
              <a:gdLst/>
              <a:ahLst/>
              <a:cxnLst/>
              <a:rect l="l" t="t" r="r" b="b"/>
              <a:pathLst>
                <a:path w="1027" h="641" extrusionOk="0">
                  <a:moveTo>
                    <a:pt x="1027" y="641"/>
                  </a:moveTo>
                  <a:lnTo>
                    <a:pt x="0" y="532"/>
                  </a:lnTo>
                  <a:lnTo>
                    <a:pt x="0" y="111"/>
                  </a:lnTo>
                  <a:lnTo>
                    <a:pt x="1027" y="0"/>
                  </a:lnTo>
                  <a:lnTo>
                    <a:pt x="1027" y="641"/>
                  </a:lnTo>
                  <a:close/>
                </a:path>
              </a:pathLst>
            </a:custGeom>
            <a:solidFill>
              <a:srgbClr val="DD4D7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64" name="Google Shape;608;p16">
              <a:extLst>
                <a:ext uri="{FF2B5EF4-FFF2-40B4-BE49-F238E27FC236}">
                  <a16:creationId xmlns:a16="http://schemas.microsoft.com/office/drawing/2014/main" xmlns="" id="{65C6C11A-E58D-4D2F-B126-C9984C8EE247}"/>
                </a:ext>
              </a:extLst>
            </p:cNvPr>
            <p:cNvSpPr/>
            <p:nvPr/>
          </p:nvSpPr>
          <p:spPr>
            <a:xfrm rot="5400000">
              <a:off x="5263314" y="4930863"/>
              <a:ext cx="1633538" cy="1017588"/>
            </a:xfrm>
            <a:custGeom>
              <a:avLst/>
              <a:gdLst/>
              <a:ahLst/>
              <a:cxnLst/>
              <a:rect l="l" t="t" r="r" b="b"/>
              <a:pathLst>
                <a:path w="1029" h="641" extrusionOk="0">
                  <a:moveTo>
                    <a:pt x="0" y="641"/>
                  </a:moveTo>
                  <a:lnTo>
                    <a:pt x="1029" y="532"/>
                  </a:lnTo>
                  <a:lnTo>
                    <a:pt x="1029" y="111"/>
                  </a:lnTo>
                  <a:lnTo>
                    <a:pt x="0" y="0"/>
                  </a:lnTo>
                  <a:lnTo>
                    <a:pt x="0" y="641"/>
                  </a:lnTo>
                  <a:close/>
                </a:path>
              </a:pathLst>
            </a:custGeom>
            <a:solidFill>
              <a:srgbClr val="CE285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65" name="Google Shape;609;p16">
            <a:extLst>
              <a:ext uri="{FF2B5EF4-FFF2-40B4-BE49-F238E27FC236}">
                <a16:creationId xmlns:a16="http://schemas.microsoft.com/office/drawing/2014/main" xmlns="" id="{04D1885C-8097-4868-B418-46F9AAE2B270}"/>
              </a:ext>
            </a:extLst>
          </p:cNvPr>
          <p:cNvGrpSpPr/>
          <p:nvPr/>
        </p:nvGrpSpPr>
        <p:grpSpPr>
          <a:xfrm>
            <a:off x="847835" y="3989682"/>
            <a:ext cx="2869653" cy="646290"/>
            <a:chOff x="847835" y="3989682"/>
            <a:chExt cx="2869653" cy="646290"/>
          </a:xfrm>
        </p:grpSpPr>
        <p:cxnSp>
          <p:nvCxnSpPr>
            <p:cNvPr id="66" name="Google Shape;610;p16">
              <a:extLst>
                <a:ext uri="{FF2B5EF4-FFF2-40B4-BE49-F238E27FC236}">
                  <a16:creationId xmlns:a16="http://schemas.microsoft.com/office/drawing/2014/main" xmlns="" id="{3966888B-43E2-486A-AAC5-7D1CC243A49F}"/>
                </a:ext>
              </a:extLst>
            </p:cNvPr>
            <p:cNvCxnSpPr/>
            <p:nvPr/>
          </p:nvCxnSpPr>
          <p:spPr>
            <a:xfrm>
              <a:off x="1197971" y="4618124"/>
              <a:ext cx="2204042" cy="0"/>
            </a:xfrm>
            <a:prstGeom prst="straightConnector1">
              <a:avLst/>
            </a:prstGeom>
            <a:noFill/>
            <a:ln w="19050" cap="flat" cmpd="sng">
              <a:solidFill>
                <a:srgbClr val="D8D8D8"/>
              </a:solidFill>
              <a:prstDash val="dot"/>
              <a:miter lim="800000"/>
              <a:headEnd type="oval" w="med" len="med"/>
              <a:tailEnd type="oval" w="med" len="med"/>
            </a:ln>
          </p:spPr>
        </p:cxnSp>
        <p:grpSp>
          <p:nvGrpSpPr>
            <p:cNvPr id="67" name="Google Shape;611;p16">
              <a:extLst>
                <a:ext uri="{FF2B5EF4-FFF2-40B4-BE49-F238E27FC236}">
                  <a16:creationId xmlns:a16="http://schemas.microsoft.com/office/drawing/2014/main" xmlns="" id="{EC042D2C-F34D-4425-8C28-6CB7AF074B94}"/>
                </a:ext>
              </a:extLst>
            </p:cNvPr>
            <p:cNvGrpSpPr/>
            <p:nvPr/>
          </p:nvGrpSpPr>
          <p:grpSpPr>
            <a:xfrm>
              <a:off x="847835" y="4108969"/>
              <a:ext cx="508852" cy="368681"/>
              <a:chOff x="876353" y="3932026"/>
              <a:chExt cx="508852" cy="368681"/>
            </a:xfrm>
          </p:grpSpPr>
          <p:sp>
            <p:nvSpPr>
              <p:cNvPr id="69" name="Google Shape;612;p16">
                <a:extLst>
                  <a:ext uri="{FF2B5EF4-FFF2-40B4-BE49-F238E27FC236}">
                    <a16:creationId xmlns:a16="http://schemas.microsoft.com/office/drawing/2014/main" xmlns="" id="{5B82963D-6960-4EE1-97D4-4B8F27E32641}"/>
                  </a:ext>
                </a:extLst>
              </p:cNvPr>
              <p:cNvSpPr/>
              <p:nvPr/>
            </p:nvSpPr>
            <p:spPr>
              <a:xfrm>
                <a:off x="876353" y="3932026"/>
                <a:ext cx="368681" cy="368681"/>
              </a:xfrm>
              <a:prstGeom prst="ellipse">
                <a:avLst/>
              </a:prstGeom>
              <a:solidFill>
                <a:schemeClr val="lt1"/>
              </a:solidFill>
              <a:ln w="25400" cap="flat" cmpd="sng">
                <a:solidFill>
                  <a:srgbClr val="F38A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70" name="Google Shape;613;p16">
                <a:extLst>
                  <a:ext uri="{FF2B5EF4-FFF2-40B4-BE49-F238E27FC236}">
                    <a16:creationId xmlns:a16="http://schemas.microsoft.com/office/drawing/2014/main" xmlns="" id="{443AB1CF-10FB-4010-AB2F-140A97951973}"/>
                  </a:ext>
                </a:extLst>
              </p:cNvPr>
              <p:cNvSpPr txBox="1"/>
              <p:nvPr/>
            </p:nvSpPr>
            <p:spPr>
              <a:xfrm>
                <a:off x="892998" y="3950313"/>
                <a:ext cx="492207"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a:solidFill>
                      <a:srgbClr val="F38A43"/>
                    </a:solidFill>
                    <a:latin typeface="Raleway"/>
                    <a:ea typeface="Raleway"/>
                    <a:cs typeface="Raleway"/>
                    <a:sym typeface="Raleway"/>
                  </a:rPr>
                  <a:t>01</a:t>
                </a:r>
                <a:endParaRPr dirty="0"/>
              </a:p>
            </p:txBody>
          </p:sp>
        </p:grpSp>
        <p:sp>
          <p:nvSpPr>
            <p:cNvPr id="68" name="Google Shape;614;p16">
              <a:extLst>
                <a:ext uri="{FF2B5EF4-FFF2-40B4-BE49-F238E27FC236}">
                  <a16:creationId xmlns:a16="http://schemas.microsoft.com/office/drawing/2014/main" xmlns="" id="{BB7C975F-D975-47E1-BF91-5FB00A209776}"/>
                </a:ext>
              </a:extLst>
            </p:cNvPr>
            <p:cNvSpPr txBox="1"/>
            <p:nvPr/>
          </p:nvSpPr>
          <p:spPr>
            <a:xfrm>
              <a:off x="1357807" y="3989682"/>
              <a:ext cx="2359681" cy="646290"/>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dirty="0" smtClean="0">
                  <a:solidFill>
                    <a:schemeClr val="dk1"/>
                  </a:solidFill>
                  <a:latin typeface="Calibri" panose="020F0502020204030204" pitchFamily="34" charset="0"/>
                  <a:ea typeface="Calibri"/>
                  <a:cs typeface="Calibri" panose="020F0502020204030204" pitchFamily="34" charset="0"/>
                  <a:sym typeface="Calibri"/>
                </a:rPr>
                <a:t>Gestion des entités tiers</a:t>
              </a:r>
              <a:endParaRPr dirty="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71" name="Google Shape;615;p16">
            <a:extLst>
              <a:ext uri="{FF2B5EF4-FFF2-40B4-BE49-F238E27FC236}">
                <a16:creationId xmlns:a16="http://schemas.microsoft.com/office/drawing/2014/main" xmlns="" id="{01DF2F0A-8063-4BE0-9C4D-A3D3EAEAD6D2}"/>
              </a:ext>
            </a:extLst>
          </p:cNvPr>
          <p:cNvGrpSpPr/>
          <p:nvPr/>
        </p:nvGrpSpPr>
        <p:grpSpPr>
          <a:xfrm>
            <a:off x="2242535" y="2725167"/>
            <a:ext cx="2985957" cy="713445"/>
            <a:chOff x="2242535" y="2725167"/>
            <a:chExt cx="2985957" cy="713445"/>
          </a:xfrm>
        </p:grpSpPr>
        <p:cxnSp>
          <p:nvCxnSpPr>
            <p:cNvPr id="72" name="Google Shape;616;p16">
              <a:extLst>
                <a:ext uri="{FF2B5EF4-FFF2-40B4-BE49-F238E27FC236}">
                  <a16:creationId xmlns:a16="http://schemas.microsoft.com/office/drawing/2014/main" xmlns="" id="{5B845CC7-D7CF-41DE-A9B8-B3C6BFC6627A}"/>
                </a:ext>
              </a:extLst>
            </p:cNvPr>
            <p:cNvCxnSpPr/>
            <p:nvPr/>
          </p:nvCxnSpPr>
          <p:spPr>
            <a:xfrm>
              <a:off x="2532063" y="3438612"/>
              <a:ext cx="2204042" cy="0"/>
            </a:xfrm>
            <a:prstGeom prst="straightConnector1">
              <a:avLst/>
            </a:prstGeom>
            <a:noFill/>
            <a:ln w="19050" cap="flat" cmpd="sng">
              <a:solidFill>
                <a:srgbClr val="D8D8D8"/>
              </a:solidFill>
              <a:prstDash val="dot"/>
              <a:miter lim="800000"/>
              <a:headEnd type="oval" w="med" len="med"/>
              <a:tailEnd type="oval" w="med" len="med"/>
            </a:ln>
          </p:spPr>
        </p:cxnSp>
        <p:sp>
          <p:nvSpPr>
            <p:cNvPr id="73" name="Google Shape;617;p16">
              <a:extLst>
                <a:ext uri="{FF2B5EF4-FFF2-40B4-BE49-F238E27FC236}">
                  <a16:creationId xmlns:a16="http://schemas.microsoft.com/office/drawing/2014/main" xmlns="" id="{3447F774-3FD3-4726-B7D8-8D598FDCF8F0}"/>
                </a:ext>
              </a:extLst>
            </p:cNvPr>
            <p:cNvSpPr txBox="1"/>
            <p:nvPr/>
          </p:nvSpPr>
          <p:spPr>
            <a:xfrm>
              <a:off x="2657972" y="2725167"/>
              <a:ext cx="2570520" cy="646290"/>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fr-FR" sz="1800" b="0" i="0" u="none" strike="noStrike" cap="none" dirty="0" smtClean="0">
                  <a:solidFill>
                    <a:schemeClr val="dk1"/>
                  </a:solidFill>
                  <a:latin typeface="Calibri"/>
                  <a:ea typeface="Calibri"/>
                  <a:cs typeface="Calibri"/>
                  <a:sym typeface="Calibri"/>
                </a:rPr>
                <a:t>Gestion des entités classes</a:t>
              </a:r>
              <a:endParaRPr sz="1800" b="0" i="0" u="none" strike="noStrike" cap="none" dirty="0">
                <a:solidFill>
                  <a:schemeClr val="dk1"/>
                </a:solidFill>
                <a:latin typeface="Calibri"/>
                <a:ea typeface="Calibri"/>
                <a:cs typeface="Calibri"/>
                <a:sym typeface="Calibri"/>
              </a:endParaRPr>
            </a:p>
          </p:txBody>
        </p:sp>
        <p:sp>
          <p:nvSpPr>
            <p:cNvPr id="74" name="Google Shape;618;p16">
              <a:extLst>
                <a:ext uri="{FF2B5EF4-FFF2-40B4-BE49-F238E27FC236}">
                  <a16:creationId xmlns:a16="http://schemas.microsoft.com/office/drawing/2014/main" xmlns="" id="{7899C25D-0A53-44DF-A1DF-B707A1297D10}"/>
                </a:ext>
              </a:extLst>
            </p:cNvPr>
            <p:cNvSpPr/>
            <p:nvPr/>
          </p:nvSpPr>
          <p:spPr>
            <a:xfrm>
              <a:off x="2250941" y="2953887"/>
              <a:ext cx="368681" cy="368681"/>
            </a:xfrm>
            <a:prstGeom prst="ellipse">
              <a:avLst/>
            </a:prstGeom>
            <a:solidFill>
              <a:schemeClr val="lt1"/>
            </a:solidFill>
            <a:ln w="25400" cap="flat" cmpd="sng">
              <a:solidFill>
                <a:srgbClr val="F06B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75" name="Google Shape;619;p16">
              <a:extLst>
                <a:ext uri="{FF2B5EF4-FFF2-40B4-BE49-F238E27FC236}">
                  <a16:creationId xmlns:a16="http://schemas.microsoft.com/office/drawing/2014/main" xmlns="" id="{10C28737-8C71-4FD5-A952-466D5FF327B1}"/>
                </a:ext>
              </a:extLst>
            </p:cNvPr>
            <p:cNvSpPr txBox="1"/>
            <p:nvPr/>
          </p:nvSpPr>
          <p:spPr>
            <a:xfrm>
              <a:off x="2242535" y="2972174"/>
              <a:ext cx="39626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rgbClr val="F06B59"/>
                  </a:solidFill>
                  <a:latin typeface="Raleway"/>
                  <a:ea typeface="Raleway"/>
                  <a:cs typeface="Raleway"/>
                  <a:sym typeface="Raleway"/>
                </a:rPr>
                <a:t>02</a:t>
              </a:r>
              <a:endParaRPr sz="1400" b="1">
                <a:solidFill>
                  <a:srgbClr val="F06B59"/>
                </a:solidFill>
                <a:latin typeface="Raleway"/>
                <a:ea typeface="Raleway"/>
                <a:cs typeface="Raleway"/>
                <a:sym typeface="Raleway"/>
              </a:endParaRPr>
            </a:p>
          </p:txBody>
        </p:sp>
      </p:grpSp>
      <p:grpSp>
        <p:nvGrpSpPr>
          <p:cNvPr id="76" name="Google Shape;620;p16">
            <a:extLst>
              <a:ext uri="{FF2B5EF4-FFF2-40B4-BE49-F238E27FC236}">
                <a16:creationId xmlns:a16="http://schemas.microsoft.com/office/drawing/2014/main" xmlns="" id="{78C69D3E-84D3-4DEF-ADF9-31BF7033BC76}"/>
              </a:ext>
            </a:extLst>
          </p:cNvPr>
          <p:cNvGrpSpPr/>
          <p:nvPr/>
        </p:nvGrpSpPr>
        <p:grpSpPr>
          <a:xfrm>
            <a:off x="5203177" y="1994268"/>
            <a:ext cx="2790450" cy="790972"/>
            <a:chOff x="5203177" y="1643540"/>
            <a:chExt cx="2790450" cy="790972"/>
          </a:xfrm>
        </p:grpSpPr>
        <p:sp>
          <p:nvSpPr>
            <p:cNvPr id="77" name="Google Shape;621;p16">
              <a:extLst>
                <a:ext uri="{FF2B5EF4-FFF2-40B4-BE49-F238E27FC236}">
                  <a16:creationId xmlns:a16="http://schemas.microsoft.com/office/drawing/2014/main" xmlns="" id="{70381866-1179-4EDB-A0CA-AB2AE14EBE05}"/>
                </a:ext>
              </a:extLst>
            </p:cNvPr>
            <p:cNvSpPr txBox="1"/>
            <p:nvPr/>
          </p:nvSpPr>
          <p:spPr>
            <a:xfrm>
              <a:off x="5203177" y="2065180"/>
              <a:ext cx="2790450" cy="369332"/>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fr-FR" sz="1800" b="0" i="0" u="none" strike="noStrike" cap="none" dirty="0">
                  <a:solidFill>
                    <a:schemeClr val="dk1"/>
                  </a:solidFill>
                  <a:latin typeface="Calibri"/>
                  <a:ea typeface="Calibri"/>
                  <a:cs typeface="Calibri"/>
                  <a:sym typeface="Calibri"/>
                </a:rPr>
                <a:t>Gestion des </a:t>
              </a:r>
              <a:r>
                <a:rPr lang="fr-FR" dirty="0" smtClean="0">
                  <a:solidFill>
                    <a:schemeClr val="dk1"/>
                  </a:solidFill>
                  <a:latin typeface="Calibri"/>
                  <a:ea typeface="Calibri"/>
                  <a:cs typeface="Calibri"/>
                  <a:sym typeface="Calibri"/>
                </a:rPr>
                <a:t>entités types</a:t>
              </a:r>
              <a:endParaRPr lang="fr-FR" sz="1800" b="0" i="0" u="none" strike="noStrike" cap="none" dirty="0">
                <a:solidFill>
                  <a:schemeClr val="dk1"/>
                </a:solidFill>
                <a:latin typeface="Calibri"/>
                <a:ea typeface="Calibri"/>
                <a:cs typeface="Calibri"/>
                <a:sym typeface="Calibri"/>
              </a:endParaRPr>
            </a:p>
          </p:txBody>
        </p:sp>
        <p:sp>
          <p:nvSpPr>
            <p:cNvPr id="78" name="Google Shape;622;p16">
              <a:extLst>
                <a:ext uri="{FF2B5EF4-FFF2-40B4-BE49-F238E27FC236}">
                  <a16:creationId xmlns:a16="http://schemas.microsoft.com/office/drawing/2014/main" xmlns="" id="{D7B42BFA-9748-45CE-960D-7BAED96D8DED}"/>
                </a:ext>
              </a:extLst>
            </p:cNvPr>
            <p:cNvSpPr/>
            <p:nvPr/>
          </p:nvSpPr>
          <p:spPr>
            <a:xfrm>
              <a:off x="5906275" y="1643540"/>
              <a:ext cx="368681" cy="368681"/>
            </a:xfrm>
            <a:prstGeom prst="ellipse">
              <a:avLst/>
            </a:prstGeom>
            <a:solidFill>
              <a:schemeClr val="lt1"/>
            </a:solidFill>
            <a:ln w="25400" cap="flat" cmpd="sng">
              <a:solidFill>
                <a:srgbClr val="DD4D7C"/>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79" name="Google Shape;623;p16">
              <a:extLst>
                <a:ext uri="{FF2B5EF4-FFF2-40B4-BE49-F238E27FC236}">
                  <a16:creationId xmlns:a16="http://schemas.microsoft.com/office/drawing/2014/main" xmlns="" id="{C52C2C5C-6EF1-4A63-B1E4-810D71B6CD77}"/>
                </a:ext>
              </a:extLst>
            </p:cNvPr>
            <p:cNvSpPr txBox="1"/>
            <p:nvPr/>
          </p:nvSpPr>
          <p:spPr>
            <a:xfrm>
              <a:off x="5897869" y="1661827"/>
              <a:ext cx="3946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rgbClr val="DD4D7C"/>
                  </a:solidFill>
                  <a:latin typeface="Raleway"/>
                  <a:ea typeface="Raleway"/>
                  <a:cs typeface="Raleway"/>
                  <a:sym typeface="Raleway"/>
                </a:rPr>
                <a:t>03</a:t>
              </a:r>
              <a:endParaRPr sz="1400" b="1">
                <a:solidFill>
                  <a:srgbClr val="DD4D7C"/>
                </a:solidFill>
                <a:latin typeface="Raleway"/>
                <a:ea typeface="Raleway"/>
                <a:cs typeface="Raleway"/>
                <a:sym typeface="Raleway"/>
              </a:endParaRPr>
            </a:p>
          </p:txBody>
        </p:sp>
      </p:grpSp>
      <p:grpSp>
        <p:nvGrpSpPr>
          <p:cNvPr id="80" name="Google Shape;624;p16">
            <a:extLst>
              <a:ext uri="{FF2B5EF4-FFF2-40B4-BE49-F238E27FC236}">
                <a16:creationId xmlns:a16="http://schemas.microsoft.com/office/drawing/2014/main" xmlns="" id="{BE08E866-4184-4A46-93AE-4D51BF7AF3BD}"/>
              </a:ext>
            </a:extLst>
          </p:cNvPr>
          <p:cNvGrpSpPr/>
          <p:nvPr/>
        </p:nvGrpSpPr>
        <p:grpSpPr>
          <a:xfrm>
            <a:off x="7249175" y="2979049"/>
            <a:ext cx="3390314" cy="459563"/>
            <a:chOff x="7058675" y="2979049"/>
            <a:chExt cx="3390314" cy="459563"/>
          </a:xfrm>
        </p:grpSpPr>
        <p:cxnSp>
          <p:nvCxnSpPr>
            <p:cNvPr id="81" name="Google Shape;625;p16">
              <a:extLst>
                <a:ext uri="{FF2B5EF4-FFF2-40B4-BE49-F238E27FC236}">
                  <a16:creationId xmlns:a16="http://schemas.microsoft.com/office/drawing/2014/main" xmlns="" id="{2BB1DFB2-ADC5-420E-8DE8-9B03A1A82DC8}"/>
                </a:ext>
              </a:extLst>
            </p:cNvPr>
            <p:cNvCxnSpPr/>
            <p:nvPr/>
          </p:nvCxnSpPr>
          <p:spPr>
            <a:xfrm>
              <a:off x="7437438" y="3438612"/>
              <a:ext cx="2204042" cy="0"/>
            </a:xfrm>
            <a:prstGeom prst="straightConnector1">
              <a:avLst/>
            </a:prstGeom>
            <a:noFill/>
            <a:ln w="19050" cap="flat" cmpd="sng">
              <a:solidFill>
                <a:srgbClr val="D8D8D8"/>
              </a:solidFill>
              <a:prstDash val="dot"/>
              <a:miter lim="800000"/>
              <a:headEnd type="oval" w="med" len="med"/>
              <a:tailEnd type="oval" w="med" len="med"/>
            </a:ln>
          </p:spPr>
        </p:cxnSp>
        <p:sp>
          <p:nvSpPr>
            <p:cNvPr id="82" name="Google Shape;626;p16">
              <a:extLst>
                <a:ext uri="{FF2B5EF4-FFF2-40B4-BE49-F238E27FC236}">
                  <a16:creationId xmlns:a16="http://schemas.microsoft.com/office/drawing/2014/main" xmlns="" id="{363E4979-39EF-4FBF-8EFC-36DACE482AB8}"/>
                </a:ext>
              </a:extLst>
            </p:cNvPr>
            <p:cNvSpPr txBox="1"/>
            <p:nvPr/>
          </p:nvSpPr>
          <p:spPr>
            <a:xfrm>
              <a:off x="7446531" y="2980674"/>
              <a:ext cx="3002458" cy="369291"/>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fr-FR" sz="1800" b="0" i="0" u="none" strike="noStrike" cap="none" dirty="0">
                  <a:solidFill>
                    <a:schemeClr val="dk1"/>
                  </a:solidFill>
                  <a:latin typeface="Calibri"/>
                  <a:ea typeface="Calibri"/>
                  <a:cs typeface="Calibri"/>
                  <a:sym typeface="Calibri"/>
                </a:rPr>
                <a:t>Gestion </a:t>
              </a:r>
              <a:r>
                <a:rPr lang="fr-FR" sz="1800" b="0" i="0" u="none" strike="noStrike" cap="none" dirty="0" smtClean="0">
                  <a:solidFill>
                    <a:schemeClr val="dk1"/>
                  </a:solidFill>
                  <a:latin typeface="Calibri"/>
                  <a:ea typeface="Calibri"/>
                  <a:cs typeface="Calibri"/>
                  <a:sym typeface="Calibri"/>
                </a:rPr>
                <a:t>des entités</a:t>
              </a:r>
              <a:endParaRPr dirty="0"/>
            </a:p>
          </p:txBody>
        </p:sp>
        <p:grpSp>
          <p:nvGrpSpPr>
            <p:cNvPr id="83" name="Google Shape;627;p16">
              <a:extLst>
                <a:ext uri="{FF2B5EF4-FFF2-40B4-BE49-F238E27FC236}">
                  <a16:creationId xmlns:a16="http://schemas.microsoft.com/office/drawing/2014/main" xmlns="" id="{2C7A58AB-0CAB-4CBB-8E64-BB2AA6E38595}"/>
                </a:ext>
              </a:extLst>
            </p:cNvPr>
            <p:cNvGrpSpPr/>
            <p:nvPr/>
          </p:nvGrpSpPr>
          <p:grpSpPr>
            <a:xfrm>
              <a:off x="7058675" y="2979049"/>
              <a:ext cx="401986" cy="368681"/>
              <a:chOff x="7058675" y="2979049"/>
              <a:chExt cx="401986" cy="368681"/>
            </a:xfrm>
          </p:grpSpPr>
          <p:sp>
            <p:nvSpPr>
              <p:cNvPr id="84" name="Google Shape;628;p16">
                <a:extLst>
                  <a:ext uri="{FF2B5EF4-FFF2-40B4-BE49-F238E27FC236}">
                    <a16:creationId xmlns:a16="http://schemas.microsoft.com/office/drawing/2014/main" xmlns="" id="{EA32D0FE-4351-4134-87D1-D4999B2A5290}"/>
                  </a:ext>
                </a:extLst>
              </p:cNvPr>
              <p:cNvSpPr/>
              <p:nvPr/>
            </p:nvSpPr>
            <p:spPr>
              <a:xfrm>
                <a:off x="7058675" y="2979049"/>
                <a:ext cx="368681" cy="368681"/>
              </a:xfrm>
              <a:prstGeom prst="ellipse">
                <a:avLst/>
              </a:prstGeom>
              <a:solidFill>
                <a:schemeClr val="lt1"/>
              </a:solidFill>
              <a:ln w="25400" cap="flat" cmpd="sng">
                <a:solidFill>
                  <a:srgbClr val="737BB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85" name="Google Shape;629;p16">
                <a:extLst>
                  <a:ext uri="{FF2B5EF4-FFF2-40B4-BE49-F238E27FC236}">
                    <a16:creationId xmlns:a16="http://schemas.microsoft.com/office/drawing/2014/main" xmlns="" id="{A1C2A01A-DF72-4D65-97E7-74A6D456877A}"/>
                  </a:ext>
                </a:extLst>
              </p:cNvPr>
              <p:cNvSpPr txBox="1"/>
              <p:nvPr/>
            </p:nvSpPr>
            <p:spPr>
              <a:xfrm>
                <a:off x="7062795" y="2997336"/>
                <a:ext cx="3978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rgbClr val="737BBD"/>
                    </a:solidFill>
                    <a:latin typeface="Raleway"/>
                    <a:ea typeface="Raleway"/>
                    <a:cs typeface="Raleway"/>
                    <a:sym typeface="Raleway"/>
                  </a:rPr>
                  <a:t>04</a:t>
                </a:r>
                <a:endParaRPr sz="1400" b="1">
                  <a:solidFill>
                    <a:srgbClr val="737BBD"/>
                  </a:solidFill>
                  <a:latin typeface="Raleway"/>
                  <a:ea typeface="Raleway"/>
                  <a:cs typeface="Raleway"/>
                  <a:sym typeface="Raleway"/>
                </a:endParaRPr>
              </a:p>
            </p:txBody>
          </p:sp>
        </p:grpSp>
      </p:grpSp>
      <p:grpSp>
        <p:nvGrpSpPr>
          <p:cNvPr id="86" name="Google Shape;630;p16">
            <a:extLst>
              <a:ext uri="{FF2B5EF4-FFF2-40B4-BE49-F238E27FC236}">
                <a16:creationId xmlns:a16="http://schemas.microsoft.com/office/drawing/2014/main" xmlns="" id="{BA9686DB-7E33-43B2-8934-6AB01BF28C55}"/>
              </a:ext>
            </a:extLst>
          </p:cNvPr>
          <p:cNvGrpSpPr/>
          <p:nvPr/>
        </p:nvGrpSpPr>
        <p:grpSpPr>
          <a:xfrm>
            <a:off x="8520676" y="3985512"/>
            <a:ext cx="2575748" cy="646290"/>
            <a:chOff x="8654026" y="4004562"/>
            <a:chExt cx="2575748" cy="646290"/>
          </a:xfrm>
        </p:grpSpPr>
        <p:cxnSp>
          <p:nvCxnSpPr>
            <p:cNvPr id="87" name="Google Shape;631;p16">
              <a:extLst>
                <a:ext uri="{FF2B5EF4-FFF2-40B4-BE49-F238E27FC236}">
                  <a16:creationId xmlns:a16="http://schemas.microsoft.com/office/drawing/2014/main" xmlns="" id="{10274531-9225-4B5D-BCB2-CFE2B98BB797}"/>
                </a:ext>
              </a:extLst>
            </p:cNvPr>
            <p:cNvCxnSpPr/>
            <p:nvPr/>
          </p:nvCxnSpPr>
          <p:spPr>
            <a:xfrm>
              <a:off x="9025732" y="4618124"/>
              <a:ext cx="2204042" cy="0"/>
            </a:xfrm>
            <a:prstGeom prst="straightConnector1">
              <a:avLst/>
            </a:prstGeom>
            <a:noFill/>
            <a:ln w="19050" cap="flat" cmpd="sng">
              <a:solidFill>
                <a:srgbClr val="D8D8D8"/>
              </a:solidFill>
              <a:prstDash val="dot"/>
              <a:miter lim="800000"/>
              <a:headEnd type="oval" w="med" len="med"/>
              <a:tailEnd type="oval" w="med" len="med"/>
            </a:ln>
          </p:spPr>
        </p:cxnSp>
        <p:sp>
          <p:nvSpPr>
            <p:cNvPr id="88" name="Google Shape;632;p16">
              <a:extLst>
                <a:ext uri="{FF2B5EF4-FFF2-40B4-BE49-F238E27FC236}">
                  <a16:creationId xmlns:a16="http://schemas.microsoft.com/office/drawing/2014/main" xmlns="" id="{EF08D920-5CF9-4983-8BDD-8E3492CBCBD2}"/>
                </a:ext>
              </a:extLst>
            </p:cNvPr>
            <p:cNvSpPr txBox="1"/>
            <p:nvPr/>
          </p:nvSpPr>
          <p:spPr>
            <a:xfrm>
              <a:off x="9263201" y="4004562"/>
              <a:ext cx="1889643" cy="646290"/>
            </a:xfrm>
            <a:prstGeom prst="rect">
              <a:avLst/>
            </a:prstGeom>
            <a:noFill/>
            <a:ln>
              <a:noFill/>
            </a:ln>
          </p:spPr>
          <p:txBody>
            <a:bodyPr spcFirstLastPara="1" wrap="square" lIns="91425" tIns="45700" rIns="91425" bIns="45700" anchor="t" anchorCtr="0">
              <a:spAutoFit/>
            </a:bodyPr>
            <a:lstStyle/>
            <a:p>
              <a:pPr marL="0" marR="0" lvl="1" indent="0" algn="ctr" rtl="0">
                <a:spcBef>
                  <a:spcPts val="0"/>
                </a:spcBef>
                <a:spcAft>
                  <a:spcPts val="0"/>
                </a:spcAft>
                <a:buNone/>
              </a:pPr>
              <a:r>
                <a:rPr lang="fr-FR" sz="1800" b="0" i="0" u="none" strike="noStrike" cap="none" dirty="0">
                  <a:solidFill>
                    <a:schemeClr val="dk1"/>
                  </a:solidFill>
                  <a:latin typeface="Calibri"/>
                  <a:ea typeface="Calibri"/>
                  <a:cs typeface="Calibri"/>
                  <a:sym typeface="Calibri"/>
                </a:rPr>
                <a:t>Gestion </a:t>
              </a:r>
              <a:r>
                <a:rPr lang="fr-FR" sz="1800" b="0" i="0" u="none" strike="noStrike" cap="none" dirty="0" smtClean="0">
                  <a:solidFill>
                    <a:schemeClr val="dk1"/>
                  </a:solidFill>
                  <a:latin typeface="Calibri"/>
                  <a:ea typeface="Calibri"/>
                  <a:cs typeface="Calibri"/>
                  <a:sym typeface="Calibri"/>
                </a:rPr>
                <a:t>des processus</a:t>
              </a:r>
              <a:endParaRPr sz="1800" b="0" i="0" u="none" strike="noStrike" cap="none" dirty="0">
                <a:solidFill>
                  <a:schemeClr val="dk1"/>
                </a:solidFill>
                <a:latin typeface="Calibri"/>
                <a:ea typeface="Calibri"/>
                <a:cs typeface="Calibri"/>
                <a:sym typeface="Calibri"/>
              </a:endParaRPr>
            </a:p>
          </p:txBody>
        </p:sp>
        <p:sp>
          <p:nvSpPr>
            <p:cNvPr id="89" name="Google Shape;633;p16">
              <a:extLst>
                <a:ext uri="{FF2B5EF4-FFF2-40B4-BE49-F238E27FC236}">
                  <a16:creationId xmlns:a16="http://schemas.microsoft.com/office/drawing/2014/main" xmlns="" id="{7875B52F-6755-4351-AF7E-F27F176B111A}"/>
                </a:ext>
              </a:extLst>
            </p:cNvPr>
            <p:cNvSpPr/>
            <p:nvPr/>
          </p:nvSpPr>
          <p:spPr>
            <a:xfrm>
              <a:off x="8662432" y="4171244"/>
              <a:ext cx="368681" cy="368681"/>
            </a:xfrm>
            <a:prstGeom prst="ellipse">
              <a:avLst/>
            </a:prstGeom>
            <a:solidFill>
              <a:schemeClr val="lt1"/>
            </a:solidFill>
            <a:ln w="25400" cap="flat" cmpd="sng">
              <a:solidFill>
                <a:srgbClr val="00B0F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90" name="Google Shape;634;p16">
              <a:extLst>
                <a:ext uri="{FF2B5EF4-FFF2-40B4-BE49-F238E27FC236}">
                  <a16:creationId xmlns:a16="http://schemas.microsoft.com/office/drawing/2014/main" xmlns="" id="{F6F7B56F-A3CA-40CD-96CC-9C30C741CD2A}"/>
                </a:ext>
              </a:extLst>
            </p:cNvPr>
            <p:cNvSpPr txBox="1"/>
            <p:nvPr/>
          </p:nvSpPr>
          <p:spPr>
            <a:xfrm>
              <a:off x="8654026" y="4189531"/>
              <a:ext cx="394660"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a:solidFill>
                    <a:srgbClr val="0EA6FA"/>
                  </a:solidFill>
                  <a:latin typeface="Raleway"/>
                  <a:ea typeface="Raleway"/>
                  <a:cs typeface="Raleway"/>
                  <a:sym typeface="Raleway"/>
                </a:rPr>
                <a:t>05</a:t>
              </a:r>
              <a:endParaRPr sz="1400" b="1">
                <a:solidFill>
                  <a:srgbClr val="0EA6FA"/>
                </a:solidFill>
                <a:latin typeface="Raleway"/>
                <a:ea typeface="Raleway"/>
                <a:cs typeface="Raleway"/>
                <a:sym typeface="Raleway"/>
              </a:endParaRPr>
            </a:p>
          </p:txBody>
        </p:sp>
      </p:grpSp>
      <p:sp>
        <p:nvSpPr>
          <p:cNvPr id="91" name="Rectangle 90">
            <a:extLst>
              <a:ext uri="{FF2B5EF4-FFF2-40B4-BE49-F238E27FC236}">
                <a16:creationId xmlns:a16="http://schemas.microsoft.com/office/drawing/2014/main" xmlns="" id="{27527324-6B07-4876-AE69-A60E94A2BB33}"/>
              </a:ext>
            </a:extLst>
          </p:cNvPr>
          <p:cNvSpPr/>
          <p:nvPr/>
        </p:nvSpPr>
        <p:spPr>
          <a:xfrm>
            <a:off x="358229" y="118902"/>
            <a:ext cx="5045770" cy="400110"/>
          </a:xfrm>
          <a:prstGeom prst="rect">
            <a:avLst/>
          </a:prstGeom>
        </p:spPr>
        <p:txBody>
          <a:bodyPr wrap="square">
            <a:spAutoFit/>
          </a:bodyPr>
          <a:lstStyle/>
          <a:p>
            <a:r>
              <a:rPr lang="fr-FR" sz="2000" dirty="0" smtClean="0">
                <a:solidFill>
                  <a:srgbClr val="002060"/>
                </a:solidFill>
                <a:latin typeface="Century Gothic" pitchFamily="34" charset="0"/>
              </a:rPr>
              <a:t>I n t r o d u c t i o n 5/6</a:t>
            </a:r>
            <a:endParaRPr lang="fr-FR" sz="2000" dirty="0">
              <a:solidFill>
                <a:srgbClr val="002060"/>
              </a:solidFill>
              <a:latin typeface="Century Gothic" pitchFamily="34" charset="0"/>
            </a:endParaRPr>
          </a:p>
        </p:txBody>
      </p:sp>
      <p:sp>
        <p:nvSpPr>
          <p:cNvPr id="93" name="TextBox 64">
            <a:extLst>
              <a:ext uri="{FF2B5EF4-FFF2-40B4-BE49-F238E27FC236}">
                <a16:creationId xmlns:a16="http://schemas.microsoft.com/office/drawing/2014/main" xmlns="" id="{5045E4B2-B7FF-4BBE-9CD5-E2ECEAB03842}"/>
              </a:ext>
            </a:extLst>
          </p:cNvPr>
          <p:cNvSpPr txBox="1"/>
          <p:nvPr/>
        </p:nvSpPr>
        <p:spPr>
          <a:xfrm>
            <a:off x="494794" y="456068"/>
            <a:ext cx="2325317" cy="400110"/>
          </a:xfrm>
          <a:prstGeom prst="rect">
            <a:avLst/>
          </a:prstGeom>
          <a:noFill/>
        </p:spPr>
        <p:txBody>
          <a:bodyPr wrap="none" lIns="0" rtlCol="0">
            <a:spAutoFit/>
          </a:bodyPr>
          <a:lstStyle/>
          <a:p>
            <a:pPr lvl="0">
              <a:defRPr/>
            </a:pPr>
            <a:r>
              <a:rPr lang="fr-FR" sz="2000" dirty="0">
                <a:solidFill>
                  <a:srgbClr val="00B1E1">
                    <a:alpha val="70000"/>
                  </a:srgbClr>
                </a:solidFill>
                <a:latin typeface="Century Gothic" panose="020B0502020202020204" pitchFamily="34" charset="0"/>
                <a:ea typeface="Open Sans" panose="020B0606030504020204" pitchFamily="34" charset="0"/>
                <a:cs typeface="Open Sans" panose="020B0606030504020204" pitchFamily="34" charset="0"/>
              </a:rPr>
              <a:t>Solution proposée</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94" name="ZoneTexte 93">
            <a:extLst>
              <a:ext uri="{FF2B5EF4-FFF2-40B4-BE49-F238E27FC236}">
                <a16:creationId xmlns:a16="http://schemas.microsoft.com/office/drawing/2014/main" xmlns="" id="{9B89C1E6-C21F-4243-90B2-348ACBB071AB}"/>
              </a:ext>
            </a:extLst>
          </p:cNvPr>
          <p:cNvSpPr txBox="1"/>
          <p:nvPr/>
        </p:nvSpPr>
        <p:spPr>
          <a:xfrm>
            <a:off x="1539725" y="1484886"/>
            <a:ext cx="9099764" cy="353943"/>
          </a:xfrm>
          <a:prstGeom prst="rect">
            <a:avLst/>
          </a:prstGeom>
          <a:noFill/>
        </p:spPr>
        <p:txBody>
          <a:bodyPr wrap="square" rtlCol="0">
            <a:spAutoFit/>
          </a:bodyPr>
          <a:lstStyle/>
          <a:p>
            <a:pPr algn="just"/>
            <a:r>
              <a:rPr lang="fr-FR" sz="1700" dirty="0">
                <a:latin typeface="Century Gothic" panose="020B0502020202020204" pitchFamily="34" charset="0"/>
              </a:rPr>
              <a:t>Mettre en place </a:t>
            </a:r>
            <a:r>
              <a:rPr lang="fr-FR" sz="1700" dirty="0" smtClean="0">
                <a:latin typeface="Century Gothic" panose="020B0502020202020204" pitchFamily="34" charset="0"/>
              </a:rPr>
              <a:t>un solution de gestion de risque qui se base sur ERM :</a:t>
            </a:r>
            <a:endParaRPr lang="fr-FR" sz="1700" b="1" dirty="0">
              <a:solidFill>
                <a:srgbClr val="002060"/>
              </a:solidFill>
              <a:effectLst>
                <a:outerShdw blurRad="38100" dist="38100" dir="2700000" algn="tl">
                  <a:srgbClr val="000000">
                    <a:alpha val="43137"/>
                  </a:srgbClr>
                </a:outerShdw>
              </a:effectLst>
              <a:latin typeface="Century Gothic" panose="020B0502020202020204" pitchFamily="34" charset="0"/>
            </a:endParaRPr>
          </a:p>
        </p:txBody>
      </p:sp>
      <p:grpSp>
        <p:nvGrpSpPr>
          <p:cNvPr id="95" name="Groupe 94">
            <a:extLst>
              <a:ext uri="{FF2B5EF4-FFF2-40B4-BE49-F238E27FC236}">
                <a16:creationId xmlns:a16="http://schemas.microsoft.com/office/drawing/2014/main" xmlns="" id="{81082FA9-E107-4D44-A2C6-2AA05CC3E602}"/>
              </a:ext>
            </a:extLst>
          </p:cNvPr>
          <p:cNvGrpSpPr/>
          <p:nvPr/>
        </p:nvGrpSpPr>
        <p:grpSpPr>
          <a:xfrm rot="18906612">
            <a:off x="783287" y="1073387"/>
            <a:ext cx="916332" cy="755464"/>
            <a:chOff x="6553411" y="1567543"/>
            <a:chExt cx="3459498" cy="2852160"/>
          </a:xfrm>
        </p:grpSpPr>
        <p:sp>
          <p:nvSpPr>
            <p:cNvPr id="96" name="Freeform 46">
              <a:extLst>
                <a:ext uri="{FF2B5EF4-FFF2-40B4-BE49-F238E27FC236}">
                  <a16:creationId xmlns:a16="http://schemas.microsoft.com/office/drawing/2014/main" xmlns="" id="{64A8692C-35C3-40A4-9637-218FDF93A8DE}"/>
                </a:ext>
              </a:extLst>
            </p:cNvPr>
            <p:cNvSpPr>
              <a:spLocks noChangeArrowheads="1"/>
            </p:cNvSpPr>
            <p:nvPr/>
          </p:nvSpPr>
          <p:spPr bwMode="auto">
            <a:xfrm>
              <a:off x="7563354" y="3997842"/>
              <a:ext cx="470474" cy="421861"/>
            </a:xfrm>
            <a:custGeom>
              <a:avLst/>
              <a:gdLst>
                <a:gd name="T0" fmla="*/ 864 w 1222"/>
                <a:gd name="T1" fmla="*/ 1091 h 1092"/>
                <a:gd name="T2" fmla="*/ 0 w 1222"/>
                <a:gd name="T3" fmla="*/ 331 h 1092"/>
                <a:gd name="T4" fmla="*/ 331 w 1222"/>
                <a:gd name="T5" fmla="*/ 0 h 1092"/>
                <a:gd name="T6" fmla="*/ 1221 w 1222"/>
                <a:gd name="T7" fmla="*/ 517 h 1092"/>
                <a:gd name="T8" fmla="*/ 864 w 1222"/>
                <a:gd name="T9" fmla="*/ 1091 h 1092"/>
              </a:gdLst>
              <a:ahLst/>
              <a:cxnLst>
                <a:cxn ang="0">
                  <a:pos x="T0" y="T1"/>
                </a:cxn>
                <a:cxn ang="0">
                  <a:pos x="T2" y="T3"/>
                </a:cxn>
                <a:cxn ang="0">
                  <a:pos x="T4" y="T5"/>
                </a:cxn>
                <a:cxn ang="0">
                  <a:pos x="T6" y="T7"/>
                </a:cxn>
                <a:cxn ang="0">
                  <a:pos x="T8" y="T9"/>
                </a:cxn>
              </a:cxnLst>
              <a:rect l="0" t="0" r="r" b="b"/>
              <a:pathLst>
                <a:path w="1222" h="1092">
                  <a:moveTo>
                    <a:pt x="864" y="1091"/>
                  </a:moveTo>
                  <a:lnTo>
                    <a:pt x="0" y="331"/>
                  </a:lnTo>
                  <a:lnTo>
                    <a:pt x="331" y="0"/>
                  </a:lnTo>
                  <a:lnTo>
                    <a:pt x="1221" y="517"/>
                  </a:lnTo>
                  <a:lnTo>
                    <a:pt x="864" y="1091"/>
                  </a:lnTo>
                </a:path>
              </a:pathLst>
            </a:custGeom>
            <a:solidFill>
              <a:srgbClr val="FFFFFF"/>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97" name="Freeform 47">
              <a:extLst>
                <a:ext uri="{FF2B5EF4-FFF2-40B4-BE49-F238E27FC236}">
                  <a16:creationId xmlns:a16="http://schemas.microsoft.com/office/drawing/2014/main" xmlns="" id="{739C6F41-16B6-42AA-A9FC-5483D4048591}"/>
                </a:ext>
              </a:extLst>
            </p:cNvPr>
            <p:cNvSpPr>
              <a:spLocks noChangeArrowheads="1"/>
            </p:cNvSpPr>
            <p:nvPr/>
          </p:nvSpPr>
          <p:spPr bwMode="auto">
            <a:xfrm>
              <a:off x="8033828" y="3997842"/>
              <a:ext cx="468267" cy="421861"/>
            </a:xfrm>
            <a:custGeom>
              <a:avLst/>
              <a:gdLst>
                <a:gd name="T0" fmla="*/ 352 w 1217"/>
                <a:gd name="T1" fmla="*/ 1091 h 1092"/>
                <a:gd name="T2" fmla="*/ 1216 w 1217"/>
                <a:gd name="T3" fmla="*/ 331 h 1092"/>
                <a:gd name="T4" fmla="*/ 890 w 1217"/>
                <a:gd name="T5" fmla="*/ 0 h 1092"/>
                <a:gd name="T6" fmla="*/ 0 w 1217"/>
                <a:gd name="T7" fmla="*/ 517 h 1092"/>
                <a:gd name="T8" fmla="*/ 352 w 1217"/>
                <a:gd name="T9" fmla="*/ 1091 h 1092"/>
              </a:gdLst>
              <a:ahLst/>
              <a:cxnLst>
                <a:cxn ang="0">
                  <a:pos x="T0" y="T1"/>
                </a:cxn>
                <a:cxn ang="0">
                  <a:pos x="T2" y="T3"/>
                </a:cxn>
                <a:cxn ang="0">
                  <a:pos x="T4" y="T5"/>
                </a:cxn>
                <a:cxn ang="0">
                  <a:pos x="T6" y="T7"/>
                </a:cxn>
                <a:cxn ang="0">
                  <a:pos x="T8" y="T9"/>
                </a:cxn>
              </a:cxnLst>
              <a:rect l="0" t="0" r="r" b="b"/>
              <a:pathLst>
                <a:path w="1217" h="1092">
                  <a:moveTo>
                    <a:pt x="352" y="1091"/>
                  </a:moveTo>
                  <a:lnTo>
                    <a:pt x="1216" y="331"/>
                  </a:lnTo>
                  <a:lnTo>
                    <a:pt x="890" y="0"/>
                  </a:lnTo>
                  <a:lnTo>
                    <a:pt x="0" y="517"/>
                  </a:lnTo>
                  <a:lnTo>
                    <a:pt x="352" y="1091"/>
                  </a:lnTo>
                </a:path>
              </a:pathLst>
            </a:custGeom>
            <a:solidFill>
              <a:srgbClr val="FDFEFF"/>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98" name="Freeform 60">
              <a:extLst>
                <a:ext uri="{FF2B5EF4-FFF2-40B4-BE49-F238E27FC236}">
                  <a16:creationId xmlns:a16="http://schemas.microsoft.com/office/drawing/2014/main" xmlns="" id="{4619B058-0DC8-4F22-9A21-E821D752E938}"/>
                </a:ext>
              </a:extLst>
            </p:cNvPr>
            <p:cNvSpPr>
              <a:spLocks noChangeArrowheads="1"/>
            </p:cNvSpPr>
            <p:nvPr/>
          </p:nvSpPr>
          <p:spPr bwMode="auto">
            <a:xfrm>
              <a:off x="7430825" y="2434085"/>
              <a:ext cx="1210424" cy="1475409"/>
            </a:xfrm>
            <a:custGeom>
              <a:avLst/>
              <a:gdLst>
                <a:gd name="T0" fmla="*/ 2950 w 3142"/>
                <a:gd name="T1" fmla="*/ 1748 h 3829"/>
                <a:gd name="T2" fmla="*/ 2950 w 3142"/>
                <a:gd name="T3" fmla="*/ 1748 h 3829"/>
                <a:gd name="T4" fmla="*/ 1568 w 3142"/>
                <a:gd name="T5" fmla="*/ 0 h 3829"/>
                <a:gd name="T6" fmla="*/ 192 w 3142"/>
                <a:gd name="T7" fmla="*/ 1748 h 3829"/>
                <a:gd name="T8" fmla="*/ 560 w 3142"/>
                <a:gd name="T9" fmla="*/ 2437 h 3829"/>
                <a:gd name="T10" fmla="*/ 1191 w 3142"/>
                <a:gd name="T11" fmla="*/ 3823 h 3829"/>
                <a:gd name="T12" fmla="*/ 1951 w 3142"/>
                <a:gd name="T13" fmla="*/ 3828 h 3829"/>
                <a:gd name="T14" fmla="*/ 2531 w 3142"/>
                <a:gd name="T15" fmla="*/ 2488 h 3829"/>
                <a:gd name="T16" fmla="*/ 2950 w 3142"/>
                <a:gd name="T17" fmla="*/ 1748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2" h="3829">
                  <a:moveTo>
                    <a:pt x="2950" y="1748"/>
                  </a:moveTo>
                  <a:lnTo>
                    <a:pt x="2950" y="1748"/>
                  </a:lnTo>
                  <a:cubicBezTo>
                    <a:pt x="3141" y="890"/>
                    <a:pt x="2546" y="0"/>
                    <a:pt x="1568" y="0"/>
                  </a:cubicBezTo>
                  <a:cubicBezTo>
                    <a:pt x="596" y="0"/>
                    <a:pt x="0" y="890"/>
                    <a:pt x="192" y="1748"/>
                  </a:cubicBezTo>
                  <a:cubicBezTo>
                    <a:pt x="249" y="2023"/>
                    <a:pt x="389" y="2256"/>
                    <a:pt x="560" y="2437"/>
                  </a:cubicBezTo>
                  <a:cubicBezTo>
                    <a:pt x="1077" y="2980"/>
                    <a:pt x="1191" y="3823"/>
                    <a:pt x="1191" y="3823"/>
                  </a:cubicBezTo>
                  <a:cubicBezTo>
                    <a:pt x="1951" y="3828"/>
                    <a:pt x="1951" y="3828"/>
                    <a:pt x="1951" y="3828"/>
                  </a:cubicBezTo>
                  <a:cubicBezTo>
                    <a:pt x="1951" y="3828"/>
                    <a:pt x="1982" y="3057"/>
                    <a:pt x="2531" y="2488"/>
                  </a:cubicBezTo>
                  <a:cubicBezTo>
                    <a:pt x="2717" y="2291"/>
                    <a:pt x="2883" y="2048"/>
                    <a:pt x="2950" y="1748"/>
                  </a:cubicBezTo>
                </a:path>
              </a:pathLst>
            </a:custGeom>
            <a:solidFill>
              <a:srgbClr val="FDB81C"/>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99" name="Freeform 61">
              <a:extLst>
                <a:ext uri="{FF2B5EF4-FFF2-40B4-BE49-F238E27FC236}">
                  <a16:creationId xmlns:a16="http://schemas.microsoft.com/office/drawing/2014/main" xmlns="" id="{8E56BD79-419C-4B13-899D-71061ACB9492}"/>
                </a:ext>
              </a:extLst>
            </p:cNvPr>
            <p:cNvSpPr>
              <a:spLocks noChangeArrowheads="1"/>
            </p:cNvSpPr>
            <p:nvPr/>
          </p:nvSpPr>
          <p:spPr bwMode="auto">
            <a:xfrm>
              <a:off x="7430825" y="2434085"/>
              <a:ext cx="605212" cy="1475409"/>
            </a:xfrm>
            <a:custGeom>
              <a:avLst/>
              <a:gdLst>
                <a:gd name="T0" fmla="*/ 1568 w 1569"/>
                <a:gd name="T1" fmla="*/ 0 h 3824"/>
                <a:gd name="T2" fmla="*/ 1568 w 1569"/>
                <a:gd name="T3" fmla="*/ 0 h 3824"/>
                <a:gd name="T4" fmla="*/ 192 w 1569"/>
                <a:gd name="T5" fmla="*/ 1748 h 3824"/>
                <a:gd name="T6" fmla="*/ 560 w 1569"/>
                <a:gd name="T7" fmla="*/ 2437 h 3824"/>
                <a:gd name="T8" fmla="*/ 1191 w 1569"/>
                <a:gd name="T9" fmla="*/ 3823 h 3824"/>
                <a:gd name="T10" fmla="*/ 1568 w 1569"/>
                <a:gd name="T11" fmla="*/ 3823 h 3824"/>
                <a:gd name="T12" fmla="*/ 1568 w 1569"/>
                <a:gd name="T13" fmla="*/ 0 h 3824"/>
              </a:gdLst>
              <a:ahLst/>
              <a:cxnLst>
                <a:cxn ang="0">
                  <a:pos x="T0" y="T1"/>
                </a:cxn>
                <a:cxn ang="0">
                  <a:pos x="T2" y="T3"/>
                </a:cxn>
                <a:cxn ang="0">
                  <a:pos x="T4" y="T5"/>
                </a:cxn>
                <a:cxn ang="0">
                  <a:pos x="T6" y="T7"/>
                </a:cxn>
                <a:cxn ang="0">
                  <a:pos x="T8" y="T9"/>
                </a:cxn>
                <a:cxn ang="0">
                  <a:pos x="T10" y="T11"/>
                </a:cxn>
                <a:cxn ang="0">
                  <a:pos x="T12" y="T13"/>
                </a:cxn>
              </a:cxnLst>
              <a:rect l="0" t="0" r="r" b="b"/>
              <a:pathLst>
                <a:path w="1569" h="3824">
                  <a:moveTo>
                    <a:pt x="1568" y="0"/>
                  </a:moveTo>
                  <a:lnTo>
                    <a:pt x="1568" y="0"/>
                  </a:lnTo>
                  <a:cubicBezTo>
                    <a:pt x="596" y="0"/>
                    <a:pt x="0" y="890"/>
                    <a:pt x="192" y="1748"/>
                  </a:cubicBezTo>
                  <a:cubicBezTo>
                    <a:pt x="249" y="2023"/>
                    <a:pt x="389" y="2256"/>
                    <a:pt x="560" y="2437"/>
                  </a:cubicBezTo>
                  <a:cubicBezTo>
                    <a:pt x="1082" y="2980"/>
                    <a:pt x="1191" y="3823"/>
                    <a:pt x="1191" y="3823"/>
                  </a:cubicBezTo>
                  <a:cubicBezTo>
                    <a:pt x="1568" y="3823"/>
                    <a:pt x="1568" y="3823"/>
                    <a:pt x="1568" y="3823"/>
                  </a:cubicBezTo>
                  <a:lnTo>
                    <a:pt x="1568" y="0"/>
                  </a:lnTo>
                </a:path>
              </a:pathLst>
            </a:custGeom>
            <a:solidFill>
              <a:srgbClr val="FEDE3B"/>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0" name="Freeform 62">
              <a:extLst>
                <a:ext uri="{FF2B5EF4-FFF2-40B4-BE49-F238E27FC236}">
                  <a16:creationId xmlns:a16="http://schemas.microsoft.com/office/drawing/2014/main" xmlns="" id="{CB7C0BCA-8712-4B1D-953C-85ABBEE9ED28}"/>
                </a:ext>
              </a:extLst>
            </p:cNvPr>
            <p:cNvSpPr>
              <a:spLocks noChangeArrowheads="1"/>
            </p:cNvSpPr>
            <p:nvPr/>
          </p:nvSpPr>
          <p:spPr bwMode="auto">
            <a:xfrm>
              <a:off x="7585442" y="2537894"/>
              <a:ext cx="903401" cy="441739"/>
            </a:xfrm>
            <a:custGeom>
              <a:avLst/>
              <a:gdLst>
                <a:gd name="T0" fmla="*/ 201 w 2345"/>
                <a:gd name="T1" fmla="*/ 958 h 1145"/>
                <a:gd name="T2" fmla="*/ 201 w 2345"/>
                <a:gd name="T3" fmla="*/ 958 h 1145"/>
                <a:gd name="T4" fmla="*/ 1169 w 2345"/>
                <a:gd name="T5" fmla="*/ 606 h 1145"/>
                <a:gd name="T6" fmla="*/ 2142 w 2345"/>
                <a:gd name="T7" fmla="*/ 958 h 1145"/>
                <a:gd name="T8" fmla="*/ 2292 w 2345"/>
                <a:gd name="T9" fmla="*/ 1144 h 1145"/>
                <a:gd name="T10" fmla="*/ 2054 w 2345"/>
                <a:gd name="T11" fmla="*/ 352 h 1145"/>
                <a:gd name="T12" fmla="*/ 1169 w 2345"/>
                <a:gd name="T13" fmla="*/ 0 h 1145"/>
                <a:gd name="T14" fmla="*/ 290 w 2345"/>
                <a:gd name="T15" fmla="*/ 352 h 1145"/>
                <a:gd name="T16" fmla="*/ 51 w 2345"/>
                <a:gd name="T17" fmla="*/ 1144 h 1145"/>
                <a:gd name="T18" fmla="*/ 201 w 2345"/>
                <a:gd name="T19" fmla="*/ 95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5" h="1145">
                  <a:moveTo>
                    <a:pt x="201" y="958"/>
                  </a:moveTo>
                  <a:lnTo>
                    <a:pt x="201" y="958"/>
                  </a:lnTo>
                  <a:cubicBezTo>
                    <a:pt x="434" y="730"/>
                    <a:pt x="781" y="606"/>
                    <a:pt x="1169" y="606"/>
                  </a:cubicBezTo>
                  <a:cubicBezTo>
                    <a:pt x="1562" y="606"/>
                    <a:pt x="1904" y="730"/>
                    <a:pt x="2142" y="958"/>
                  </a:cubicBezTo>
                  <a:cubicBezTo>
                    <a:pt x="2199" y="1015"/>
                    <a:pt x="2251" y="1076"/>
                    <a:pt x="2292" y="1144"/>
                  </a:cubicBezTo>
                  <a:cubicBezTo>
                    <a:pt x="2344" y="864"/>
                    <a:pt x="2255" y="575"/>
                    <a:pt x="2054" y="352"/>
                  </a:cubicBezTo>
                  <a:cubicBezTo>
                    <a:pt x="1837" y="125"/>
                    <a:pt x="1526" y="0"/>
                    <a:pt x="1169" y="0"/>
                  </a:cubicBezTo>
                  <a:cubicBezTo>
                    <a:pt x="817" y="0"/>
                    <a:pt x="502" y="125"/>
                    <a:pt x="290" y="352"/>
                  </a:cubicBezTo>
                  <a:cubicBezTo>
                    <a:pt x="88" y="570"/>
                    <a:pt x="0" y="864"/>
                    <a:pt x="51" y="1144"/>
                  </a:cubicBezTo>
                  <a:cubicBezTo>
                    <a:pt x="93" y="1076"/>
                    <a:pt x="145" y="1015"/>
                    <a:pt x="201" y="958"/>
                  </a:cubicBezTo>
                </a:path>
              </a:pathLst>
            </a:custGeom>
            <a:solidFill>
              <a:srgbClr val="FEDE3B"/>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1" name="Freeform 63">
              <a:extLst>
                <a:ext uri="{FF2B5EF4-FFF2-40B4-BE49-F238E27FC236}">
                  <a16:creationId xmlns:a16="http://schemas.microsoft.com/office/drawing/2014/main" xmlns="" id="{5E6B4D4A-9172-4C6C-9CB3-EA24BFB4A5FD}"/>
                </a:ext>
              </a:extLst>
            </p:cNvPr>
            <p:cNvSpPr>
              <a:spLocks noChangeArrowheads="1"/>
            </p:cNvSpPr>
            <p:nvPr/>
          </p:nvSpPr>
          <p:spPr bwMode="auto">
            <a:xfrm>
              <a:off x="7585442" y="2537894"/>
              <a:ext cx="450595" cy="441739"/>
            </a:xfrm>
            <a:custGeom>
              <a:avLst/>
              <a:gdLst>
                <a:gd name="T0" fmla="*/ 1169 w 1170"/>
                <a:gd name="T1" fmla="*/ 0 h 1145"/>
                <a:gd name="T2" fmla="*/ 1169 w 1170"/>
                <a:gd name="T3" fmla="*/ 0 h 1145"/>
                <a:gd name="T4" fmla="*/ 290 w 1170"/>
                <a:gd name="T5" fmla="*/ 358 h 1145"/>
                <a:gd name="T6" fmla="*/ 51 w 1170"/>
                <a:gd name="T7" fmla="*/ 1144 h 1145"/>
                <a:gd name="T8" fmla="*/ 201 w 1170"/>
                <a:gd name="T9" fmla="*/ 958 h 1145"/>
                <a:gd name="T10" fmla="*/ 1169 w 1170"/>
                <a:gd name="T11" fmla="*/ 606 h 1145"/>
                <a:gd name="T12" fmla="*/ 1169 w 1170"/>
                <a:gd name="T13" fmla="*/ 0 h 1145"/>
              </a:gdLst>
              <a:ahLst/>
              <a:cxnLst>
                <a:cxn ang="0">
                  <a:pos x="T0" y="T1"/>
                </a:cxn>
                <a:cxn ang="0">
                  <a:pos x="T2" y="T3"/>
                </a:cxn>
                <a:cxn ang="0">
                  <a:pos x="T4" y="T5"/>
                </a:cxn>
                <a:cxn ang="0">
                  <a:pos x="T6" y="T7"/>
                </a:cxn>
                <a:cxn ang="0">
                  <a:pos x="T8" y="T9"/>
                </a:cxn>
                <a:cxn ang="0">
                  <a:pos x="T10" y="T11"/>
                </a:cxn>
                <a:cxn ang="0">
                  <a:pos x="T12" y="T13"/>
                </a:cxn>
              </a:cxnLst>
              <a:rect l="0" t="0" r="r" b="b"/>
              <a:pathLst>
                <a:path w="1170" h="1145">
                  <a:moveTo>
                    <a:pt x="1169" y="0"/>
                  </a:moveTo>
                  <a:lnTo>
                    <a:pt x="1169" y="0"/>
                  </a:lnTo>
                  <a:cubicBezTo>
                    <a:pt x="812" y="0"/>
                    <a:pt x="502" y="129"/>
                    <a:pt x="290" y="358"/>
                  </a:cubicBezTo>
                  <a:cubicBezTo>
                    <a:pt x="88" y="575"/>
                    <a:pt x="0" y="864"/>
                    <a:pt x="51" y="1144"/>
                  </a:cubicBezTo>
                  <a:cubicBezTo>
                    <a:pt x="93" y="1076"/>
                    <a:pt x="140" y="1015"/>
                    <a:pt x="201" y="958"/>
                  </a:cubicBezTo>
                  <a:cubicBezTo>
                    <a:pt x="434" y="735"/>
                    <a:pt x="776" y="606"/>
                    <a:pt x="1169" y="606"/>
                  </a:cubicBezTo>
                  <a:lnTo>
                    <a:pt x="1169" y="0"/>
                  </a:lnTo>
                </a:path>
              </a:pathLst>
            </a:custGeom>
            <a:solidFill>
              <a:srgbClr val="F8F0B2"/>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2" name="Freeform 64">
              <a:extLst>
                <a:ext uri="{FF2B5EF4-FFF2-40B4-BE49-F238E27FC236}">
                  <a16:creationId xmlns:a16="http://schemas.microsoft.com/office/drawing/2014/main" xmlns="" id="{AB7273D9-A913-42FE-9DFF-015BA77E0E28}"/>
                </a:ext>
              </a:extLst>
            </p:cNvPr>
            <p:cNvSpPr>
              <a:spLocks noChangeArrowheads="1"/>
            </p:cNvSpPr>
            <p:nvPr/>
          </p:nvSpPr>
          <p:spPr bwMode="auto">
            <a:xfrm>
              <a:off x="7667165" y="2984051"/>
              <a:ext cx="739949" cy="925443"/>
            </a:xfrm>
            <a:custGeom>
              <a:avLst/>
              <a:gdLst>
                <a:gd name="T0" fmla="*/ 709 w 1921"/>
                <a:gd name="T1" fmla="*/ 2396 h 2397"/>
                <a:gd name="T2" fmla="*/ 709 w 1921"/>
                <a:gd name="T3" fmla="*/ 2396 h 2397"/>
                <a:gd name="T4" fmla="*/ 1196 w 1921"/>
                <a:gd name="T5" fmla="*/ 2396 h 2397"/>
                <a:gd name="T6" fmla="*/ 1273 w 1921"/>
                <a:gd name="T7" fmla="*/ 1977 h 2397"/>
                <a:gd name="T8" fmla="*/ 1718 w 1921"/>
                <a:gd name="T9" fmla="*/ 668 h 2397"/>
                <a:gd name="T10" fmla="*/ 1904 w 1921"/>
                <a:gd name="T11" fmla="*/ 280 h 2397"/>
                <a:gd name="T12" fmla="*/ 1200 w 1921"/>
                <a:gd name="T13" fmla="*/ 0 h 2397"/>
                <a:gd name="T14" fmla="*/ 957 w 1921"/>
                <a:gd name="T15" fmla="*/ 6 h 2397"/>
                <a:gd name="T16" fmla="*/ 719 w 1921"/>
                <a:gd name="T17" fmla="*/ 0 h 2397"/>
                <a:gd name="T18" fmla="*/ 16 w 1921"/>
                <a:gd name="T19" fmla="*/ 280 h 2397"/>
                <a:gd name="T20" fmla="*/ 155 w 1921"/>
                <a:gd name="T21" fmla="*/ 627 h 2397"/>
                <a:gd name="T22" fmla="*/ 632 w 1921"/>
                <a:gd name="T23" fmla="*/ 1956 h 2397"/>
                <a:gd name="T24" fmla="*/ 709 w 1921"/>
                <a:gd name="T25" fmla="*/ 2396 h 2397"/>
                <a:gd name="T26" fmla="*/ 93 w 1921"/>
                <a:gd name="T27" fmla="*/ 300 h 2397"/>
                <a:gd name="T28" fmla="*/ 93 w 1921"/>
                <a:gd name="T29" fmla="*/ 300 h 2397"/>
                <a:gd name="T30" fmla="*/ 719 w 1921"/>
                <a:gd name="T31" fmla="*/ 88 h 2397"/>
                <a:gd name="T32" fmla="*/ 957 w 1921"/>
                <a:gd name="T33" fmla="*/ 88 h 2397"/>
                <a:gd name="T34" fmla="*/ 1196 w 1921"/>
                <a:gd name="T35" fmla="*/ 88 h 2397"/>
                <a:gd name="T36" fmla="*/ 1821 w 1921"/>
                <a:gd name="T37" fmla="*/ 300 h 2397"/>
                <a:gd name="T38" fmla="*/ 1666 w 1921"/>
                <a:gd name="T39" fmla="*/ 621 h 2397"/>
                <a:gd name="T40" fmla="*/ 1231 w 1921"/>
                <a:gd name="T41" fmla="*/ 1838 h 2397"/>
                <a:gd name="T42" fmla="*/ 1206 w 1921"/>
                <a:gd name="T43" fmla="*/ 1397 h 2397"/>
                <a:gd name="T44" fmla="*/ 947 w 1921"/>
                <a:gd name="T45" fmla="*/ 590 h 2397"/>
                <a:gd name="T46" fmla="*/ 694 w 1921"/>
                <a:gd name="T47" fmla="*/ 1382 h 2397"/>
                <a:gd name="T48" fmla="*/ 673 w 1921"/>
                <a:gd name="T49" fmla="*/ 1842 h 2397"/>
                <a:gd name="T50" fmla="*/ 207 w 1921"/>
                <a:gd name="T51" fmla="*/ 580 h 2397"/>
                <a:gd name="T52" fmla="*/ 93 w 1921"/>
                <a:gd name="T53" fmla="*/ 30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1" h="2397">
                  <a:moveTo>
                    <a:pt x="709" y="2396"/>
                  </a:moveTo>
                  <a:lnTo>
                    <a:pt x="709" y="2396"/>
                  </a:lnTo>
                  <a:cubicBezTo>
                    <a:pt x="1196" y="2396"/>
                    <a:pt x="1196" y="2396"/>
                    <a:pt x="1196" y="2396"/>
                  </a:cubicBezTo>
                  <a:cubicBezTo>
                    <a:pt x="1273" y="1977"/>
                    <a:pt x="1273" y="1977"/>
                    <a:pt x="1273" y="1977"/>
                  </a:cubicBezTo>
                  <a:cubicBezTo>
                    <a:pt x="1314" y="1672"/>
                    <a:pt x="1418" y="962"/>
                    <a:pt x="1718" y="668"/>
                  </a:cubicBezTo>
                  <a:cubicBezTo>
                    <a:pt x="1858" y="529"/>
                    <a:pt x="1920" y="404"/>
                    <a:pt x="1904" y="280"/>
                  </a:cubicBezTo>
                  <a:cubicBezTo>
                    <a:pt x="1868" y="21"/>
                    <a:pt x="1547" y="0"/>
                    <a:pt x="1200" y="0"/>
                  </a:cubicBezTo>
                  <a:cubicBezTo>
                    <a:pt x="957" y="6"/>
                    <a:pt x="957" y="6"/>
                    <a:pt x="957" y="6"/>
                  </a:cubicBezTo>
                  <a:cubicBezTo>
                    <a:pt x="719" y="0"/>
                    <a:pt x="719" y="0"/>
                    <a:pt x="719" y="0"/>
                  </a:cubicBezTo>
                  <a:cubicBezTo>
                    <a:pt x="367" y="0"/>
                    <a:pt x="52" y="21"/>
                    <a:pt x="16" y="280"/>
                  </a:cubicBezTo>
                  <a:cubicBezTo>
                    <a:pt x="0" y="399"/>
                    <a:pt x="47" y="523"/>
                    <a:pt x="155" y="627"/>
                  </a:cubicBezTo>
                  <a:cubicBezTo>
                    <a:pt x="461" y="932"/>
                    <a:pt x="580" y="1641"/>
                    <a:pt x="632" y="1956"/>
                  </a:cubicBezTo>
                  <a:lnTo>
                    <a:pt x="709" y="2396"/>
                  </a:lnTo>
                  <a:close/>
                  <a:moveTo>
                    <a:pt x="93" y="300"/>
                  </a:moveTo>
                  <a:lnTo>
                    <a:pt x="93" y="300"/>
                  </a:lnTo>
                  <a:cubicBezTo>
                    <a:pt x="124" y="125"/>
                    <a:pt x="336" y="88"/>
                    <a:pt x="719" y="88"/>
                  </a:cubicBezTo>
                  <a:cubicBezTo>
                    <a:pt x="957" y="88"/>
                    <a:pt x="957" y="88"/>
                    <a:pt x="957" y="88"/>
                  </a:cubicBezTo>
                  <a:cubicBezTo>
                    <a:pt x="1196" y="88"/>
                    <a:pt x="1196" y="88"/>
                    <a:pt x="1196" y="88"/>
                  </a:cubicBezTo>
                  <a:cubicBezTo>
                    <a:pt x="1583" y="88"/>
                    <a:pt x="1795" y="125"/>
                    <a:pt x="1821" y="300"/>
                  </a:cubicBezTo>
                  <a:cubicBezTo>
                    <a:pt x="1837" y="399"/>
                    <a:pt x="1785" y="502"/>
                    <a:pt x="1666" y="621"/>
                  </a:cubicBezTo>
                  <a:cubicBezTo>
                    <a:pt x="1392" y="895"/>
                    <a:pt x="1283" y="1486"/>
                    <a:pt x="1231" y="1838"/>
                  </a:cubicBezTo>
                  <a:cubicBezTo>
                    <a:pt x="1216" y="1744"/>
                    <a:pt x="1196" y="1599"/>
                    <a:pt x="1206" y="1397"/>
                  </a:cubicBezTo>
                  <a:cubicBezTo>
                    <a:pt x="1242" y="694"/>
                    <a:pt x="1087" y="590"/>
                    <a:pt x="947" y="590"/>
                  </a:cubicBezTo>
                  <a:cubicBezTo>
                    <a:pt x="797" y="590"/>
                    <a:pt x="663" y="699"/>
                    <a:pt x="694" y="1382"/>
                  </a:cubicBezTo>
                  <a:cubicBezTo>
                    <a:pt x="704" y="1599"/>
                    <a:pt x="688" y="1749"/>
                    <a:pt x="673" y="1842"/>
                  </a:cubicBezTo>
                  <a:cubicBezTo>
                    <a:pt x="616" y="1480"/>
                    <a:pt x="497" y="875"/>
                    <a:pt x="207" y="580"/>
                  </a:cubicBezTo>
                  <a:cubicBezTo>
                    <a:pt x="119" y="492"/>
                    <a:pt x="78" y="399"/>
                    <a:pt x="93" y="300"/>
                  </a:cubicBezTo>
                  <a:close/>
                </a:path>
              </a:pathLst>
            </a:custGeom>
            <a:solidFill>
              <a:srgbClr val="F78D1E"/>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3" name="Freeform 65">
              <a:extLst>
                <a:ext uri="{FF2B5EF4-FFF2-40B4-BE49-F238E27FC236}">
                  <a16:creationId xmlns:a16="http://schemas.microsoft.com/office/drawing/2014/main" xmlns="" id="{5C254038-3A51-44D3-BDF0-E69DC82993FF}"/>
                </a:ext>
              </a:extLst>
            </p:cNvPr>
            <p:cNvSpPr>
              <a:spLocks noChangeArrowheads="1"/>
            </p:cNvSpPr>
            <p:nvPr/>
          </p:nvSpPr>
          <p:spPr bwMode="auto">
            <a:xfrm>
              <a:off x="7430825" y="2434085"/>
              <a:ext cx="1210424" cy="1475409"/>
            </a:xfrm>
            <a:custGeom>
              <a:avLst/>
              <a:gdLst>
                <a:gd name="T0" fmla="*/ 1568 w 3142"/>
                <a:gd name="T1" fmla="*/ 0 h 3829"/>
                <a:gd name="T2" fmla="*/ 1568 w 3142"/>
                <a:gd name="T3" fmla="*/ 0 h 3829"/>
                <a:gd name="T4" fmla="*/ 192 w 3142"/>
                <a:gd name="T5" fmla="*/ 1748 h 3829"/>
                <a:gd name="T6" fmla="*/ 560 w 3142"/>
                <a:gd name="T7" fmla="*/ 2437 h 3829"/>
                <a:gd name="T8" fmla="*/ 1191 w 3142"/>
                <a:gd name="T9" fmla="*/ 3818 h 3829"/>
                <a:gd name="T10" fmla="*/ 1951 w 3142"/>
                <a:gd name="T11" fmla="*/ 3828 h 3829"/>
                <a:gd name="T12" fmla="*/ 2531 w 3142"/>
                <a:gd name="T13" fmla="*/ 2488 h 3829"/>
                <a:gd name="T14" fmla="*/ 2950 w 3142"/>
                <a:gd name="T15" fmla="*/ 1748 h 3829"/>
                <a:gd name="T16" fmla="*/ 1568 w 3142"/>
                <a:gd name="T17" fmla="*/ 0 h 3829"/>
                <a:gd name="T18" fmla="*/ 2877 w 3142"/>
                <a:gd name="T19" fmla="*/ 1733 h 3829"/>
                <a:gd name="T20" fmla="*/ 2877 w 3142"/>
                <a:gd name="T21" fmla="*/ 1733 h 3829"/>
                <a:gd name="T22" fmla="*/ 2479 w 3142"/>
                <a:gd name="T23" fmla="*/ 2437 h 3829"/>
                <a:gd name="T24" fmla="*/ 1894 w 3142"/>
                <a:gd name="T25" fmla="*/ 3771 h 3829"/>
                <a:gd name="T26" fmla="*/ 1243 w 3142"/>
                <a:gd name="T27" fmla="*/ 3766 h 3829"/>
                <a:gd name="T28" fmla="*/ 611 w 3142"/>
                <a:gd name="T29" fmla="*/ 2389 h 3829"/>
                <a:gd name="T30" fmla="*/ 259 w 3142"/>
                <a:gd name="T31" fmla="*/ 1733 h 3829"/>
                <a:gd name="T32" fmla="*/ 529 w 3142"/>
                <a:gd name="T33" fmla="*/ 558 h 3829"/>
                <a:gd name="T34" fmla="*/ 1568 w 3142"/>
                <a:gd name="T35" fmla="*/ 72 h 3829"/>
                <a:gd name="T36" fmla="*/ 2608 w 3142"/>
                <a:gd name="T37" fmla="*/ 558 h 3829"/>
                <a:gd name="T38" fmla="*/ 2877 w 3142"/>
                <a:gd name="T39" fmla="*/ 1733 h 3829"/>
                <a:gd name="T40" fmla="*/ 1568 w 3142"/>
                <a:gd name="T41" fmla="*/ 0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42" h="3829">
                  <a:moveTo>
                    <a:pt x="1568" y="0"/>
                  </a:moveTo>
                  <a:lnTo>
                    <a:pt x="1568" y="0"/>
                  </a:lnTo>
                  <a:cubicBezTo>
                    <a:pt x="596" y="0"/>
                    <a:pt x="0" y="890"/>
                    <a:pt x="192" y="1748"/>
                  </a:cubicBezTo>
                  <a:cubicBezTo>
                    <a:pt x="249" y="2023"/>
                    <a:pt x="389" y="2256"/>
                    <a:pt x="560" y="2437"/>
                  </a:cubicBezTo>
                  <a:cubicBezTo>
                    <a:pt x="1082" y="2980"/>
                    <a:pt x="1191" y="3818"/>
                    <a:pt x="1191" y="3818"/>
                  </a:cubicBezTo>
                  <a:cubicBezTo>
                    <a:pt x="1951" y="3828"/>
                    <a:pt x="1951" y="3828"/>
                    <a:pt x="1951" y="3828"/>
                  </a:cubicBezTo>
                  <a:cubicBezTo>
                    <a:pt x="1951" y="3828"/>
                    <a:pt x="1982" y="3057"/>
                    <a:pt x="2531" y="2488"/>
                  </a:cubicBezTo>
                  <a:cubicBezTo>
                    <a:pt x="2717" y="2291"/>
                    <a:pt x="2883" y="2048"/>
                    <a:pt x="2950" y="1748"/>
                  </a:cubicBezTo>
                  <a:cubicBezTo>
                    <a:pt x="3141" y="890"/>
                    <a:pt x="2546" y="0"/>
                    <a:pt x="1568" y="0"/>
                  </a:cubicBezTo>
                  <a:lnTo>
                    <a:pt x="2877" y="1733"/>
                  </a:lnTo>
                  <a:lnTo>
                    <a:pt x="2877" y="1733"/>
                  </a:lnTo>
                  <a:cubicBezTo>
                    <a:pt x="2825" y="1987"/>
                    <a:pt x="2691" y="2214"/>
                    <a:pt x="2479" y="2437"/>
                  </a:cubicBezTo>
                  <a:cubicBezTo>
                    <a:pt x="2003" y="2928"/>
                    <a:pt x="1884" y="3590"/>
                    <a:pt x="1894" y="3771"/>
                  </a:cubicBezTo>
                  <a:cubicBezTo>
                    <a:pt x="1243" y="3766"/>
                    <a:pt x="1243" y="3766"/>
                    <a:pt x="1243" y="3766"/>
                  </a:cubicBezTo>
                  <a:cubicBezTo>
                    <a:pt x="1237" y="3585"/>
                    <a:pt x="1066" y="2861"/>
                    <a:pt x="611" y="2389"/>
                  </a:cubicBezTo>
                  <a:cubicBezTo>
                    <a:pt x="435" y="2204"/>
                    <a:pt x="316" y="1981"/>
                    <a:pt x="259" y="1733"/>
                  </a:cubicBezTo>
                  <a:cubicBezTo>
                    <a:pt x="171" y="1319"/>
                    <a:pt x="269" y="884"/>
                    <a:pt x="529" y="558"/>
                  </a:cubicBezTo>
                  <a:cubicBezTo>
                    <a:pt x="782" y="248"/>
                    <a:pt x="1149" y="72"/>
                    <a:pt x="1568" y="72"/>
                  </a:cubicBezTo>
                  <a:cubicBezTo>
                    <a:pt x="1988" y="72"/>
                    <a:pt x="2360" y="248"/>
                    <a:pt x="2608" y="558"/>
                  </a:cubicBezTo>
                  <a:cubicBezTo>
                    <a:pt x="2867" y="884"/>
                    <a:pt x="2970" y="1319"/>
                    <a:pt x="2877" y="1733"/>
                  </a:cubicBezTo>
                  <a:lnTo>
                    <a:pt x="1568" y="0"/>
                  </a:lnTo>
                </a:path>
              </a:pathLst>
            </a:custGeom>
            <a:solidFill>
              <a:srgbClr val="F0F0F2"/>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4" name="Freeform 66">
              <a:extLst>
                <a:ext uri="{FF2B5EF4-FFF2-40B4-BE49-F238E27FC236}">
                  <a16:creationId xmlns:a16="http://schemas.microsoft.com/office/drawing/2014/main" xmlns="" id="{AF34C73E-0EAA-47EB-9643-11D90A55DB88}"/>
                </a:ext>
              </a:extLst>
            </p:cNvPr>
            <p:cNvSpPr>
              <a:spLocks noChangeArrowheads="1"/>
            </p:cNvSpPr>
            <p:nvPr/>
          </p:nvSpPr>
          <p:spPr bwMode="auto">
            <a:xfrm>
              <a:off x="7874793" y="3880782"/>
              <a:ext cx="318068" cy="262834"/>
            </a:xfrm>
            <a:custGeom>
              <a:avLst/>
              <a:gdLst>
                <a:gd name="T0" fmla="*/ 823 w 824"/>
                <a:gd name="T1" fmla="*/ 249 h 684"/>
                <a:gd name="T2" fmla="*/ 823 w 824"/>
                <a:gd name="T3" fmla="*/ 249 h 684"/>
                <a:gd name="T4" fmla="*/ 792 w 824"/>
                <a:gd name="T5" fmla="*/ 171 h 684"/>
                <a:gd name="T6" fmla="*/ 823 w 824"/>
                <a:gd name="T7" fmla="*/ 104 h 684"/>
                <a:gd name="T8" fmla="*/ 725 w 824"/>
                <a:gd name="T9" fmla="*/ 0 h 684"/>
                <a:gd name="T10" fmla="*/ 104 w 824"/>
                <a:gd name="T11" fmla="*/ 0 h 684"/>
                <a:gd name="T12" fmla="*/ 0 w 824"/>
                <a:gd name="T13" fmla="*/ 104 h 684"/>
                <a:gd name="T14" fmla="*/ 31 w 824"/>
                <a:gd name="T15" fmla="*/ 171 h 684"/>
                <a:gd name="T16" fmla="*/ 0 w 824"/>
                <a:gd name="T17" fmla="*/ 249 h 684"/>
                <a:gd name="T18" fmla="*/ 31 w 824"/>
                <a:gd name="T19" fmla="*/ 321 h 684"/>
                <a:gd name="T20" fmla="*/ 0 w 824"/>
                <a:gd name="T21" fmla="*/ 394 h 684"/>
                <a:gd name="T22" fmla="*/ 104 w 824"/>
                <a:gd name="T23" fmla="*/ 492 h 684"/>
                <a:gd name="T24" fmla="*/ 120 w 824"/>
                <a:gd name="T25" fmla="*/ 492 h 684"/>
                <a:gd name="T26" fmla="*/ 414 w 824"/>
                <a:gd name="T27" fmla="*/ 683 h 684"/>
                <a:gd name="T28" fmla="*/ 704 w 824"/>
                <a:gd name="T29" fmla="*/ 492 h 684"/>
                <a:gd name="T30" fmla="*/ 725 w 824"/>
                <a:gd name="T31" fmla="*/ 492 h 684"/>
                <a:gd name="T32" fmla="*/ 823 w 824"/>
                <a:gd name="T33" fmla="*/ 394 h 684"/>
                <a:gd name="T34" fmla="*/ 792 w 824"/>
                <a:gd name="T35" fmla="*/ 321 h 684"/>
                <a:gd name="T36" fmla="*/ 823 w 824"/>
                <a:gd name="T37" fmla="*/ 24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4" h="684">
                  <a:moveTo>
                    <a:pt x="823" y="249"/>
                  </a:moveTo>
                  <a:lnTo>
                    <a:pt x="823" y="249"/>
                  </a:lnTo>
                  <a:cubicBezTo>
                    <a:pt x="823" y="218"/>
                    <a:pt x="813" y="192"/>
                    <a:pt x="792" y="171"/>
                  </a:cubicBezTo>
                  <a:cubicBezTo>
                    <a:pt x="813" y="156"/>
                    <a:pt x="823" y="129"/>
                    <a:pt x="823" y="104"/>
                  </a:cubicBezTo>
                  <a:cubicBezTo>
                    <a:pt x="823" y="47"/>
                    <a:pt x="782" y="0"/>
                    <a:pt x="725" y="0"/>
                  </a:cubicBezTo>
                  <a:cubicBezTo>
                    <a:pt x="104" y="0"/>
                    <a:pt x="104" y="0"/>
                    <a:pt x="104" y="0"/>
                  </a:cubicBezTo>
                  <a:cubicBezTo>
                    <a:pt x="47" y="0"/>
                    <a:pt x="0" y="47"/>
                    <a:pt x="0" y="104"/>
                  </a:cubicBezTo>
                  <a:cubicBezTo>
                    <a:pt x="0" y="129"/>
                    <a:pt x="10" y="156"/>
                    <a:pt x="31" y="171"/>
                  </a:cubicBezTo>
                  <a:cubicBezTo>
                    <a:pt x="10" y="192"/>
                    <a:pt x="0" y="218"/>
                    <a:pt x="0" y="249"/>
                  </a:cubicBezTo>
                  <a:cubicBezTo>
                    <a:pt x="0" y="275"/>
                    <a:pt x="10" y="300"/>
                    <a:pt x="31" y="321"/>
                  </a:cubicBezTo>
                  <a:cubicBezTo>
                    <a:pt x="10" y="337"/>
                    <a:pt x="0" y="363"/>
                    <a:pt x="0" y="394"/>
                  </a:cubicBezTo>
                  <a:cubicBezTo>
                    <a:pt x="0" y="446"/>
                    <a:pt x="47" y="492"/>
                    <a:pt x="104" y="492"/>
                  </a:cubicBezTo>
                  <a:cubicBezTo>
                    <a:pt x="120" y="492"/>
                    <a:pt x="120" y="492"/>
                    <a:pt x="120" y="492"/>
                  </a:cubicBezTo>
                  <a:cubicBezTo>
                    <a:pt x="171" y="606"/>
                    <a:pt x="280" y="683"/>
                    <a:pt x="414" y="683"/>
                  </a:cubicBezTo>
                  <a:cubicBezTo>
                    <a:pt x="544" y="683"/>
                    <a:pt x="653" y="606"/>
                    <a:pt x="704" y="492"/>
                  </a:cubicBezTo>
                  <a:cubicBezTo>
                    <a:pt x="725" y="492"/>
                    <a:pt x="725" y="492"/>
                    <a:pt x="725" y="492"/>
                  </a:cubicBezTo>
                  <a:cubicBezTo>
                    <a:pt x="782" y="492"/>
                    <a:pt x="823" y="446"/>
                    <a:pt x="823" y="394"/>
                  </a:cubicBezTo>
                  <a:cubicBezTo>
                    <a:pt x="823" y="363"/>
                    <a:pt x="813" y="337"/>
                    <a:pt x="792" y="321"/>
                  </a:cubicBezTo>
                  <a:cubicBezTo>
                    <a:pt x="813" y="300"/>
                    <a:pt x="823" y="275"/>
                    <a:pt x="823" y="249"/>
                  </a:cubicBezTo>
                </a:path>
              </a:pathLst>
            </a:custGeom>
            <a:solidFill>
              <a:srgbClr val="DEEBF2"/>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5" name="Freeform 67">
              <a:extLst>
                <a:ext uri="{FF2B5EF4-FFF2-40B4-BE49-F238E27FC236}">
                  <a16:creationId xmlns:a16="http://schemas.microsoft.com/office/drawing/2014/main" xmlns="" id="{0E5293C0-5745-45AA-B8E5-F22D9EBB34EE}"/>
                </a:ext>
              </a:extLst>
            </p:cNvPr>
            <p:cNvSpPr>
              <a:spLocks noChangeArrowheads="1"/>
            </p:cNvSpPr>
            <p:nvPr/>
          </p:nvSpPr>
          <p:spPr bwMode="auto">
            <a:xfrm>
              <a:off x="7896881" y="3887407"/>
              <a:ext cx="273892" cy="61843"/>
            </a:xfrm>
            <a:custGeom>
              <a:avLst/>
              <a:gdLst>
                <a:gd name="T0" fmla="*/ 709 w 715"/>
                <a:gd name="T1" fmla="*/ 37 h 157"/>
                <a:gd name="T2" fmla="*/ 709 w 715"/>
                <a:gd name="T3" fmla="*/ 37 h 157"/>
                <a:gd name="T4" fmla="*/ 678 w 715"/>
                <a:gd name="T5" fmla="*/ 73 h 157"/>
                <a:gd name="T6" fmla="*/ 41 w 715"/>
                <a:gd name="T7" fmla="*/ 156 h 157"/>
                <a:gd name="T8" fmla="*/ 5 w 715"/>
                <a:gd name="T9" fmla="*/ 125 h 157"/>
                <a:gd name="T10" fmla="*/ 37 w 715"/>
                <a:gd name="T11" fmla="*/ 83 h 157"/>
                <a:gd name="T12" fmla="*/ 673 w 715"/>
                <a:gd name="T13" fmla="*/ 6 h 157"/>
                <a:gd name="T14" fmla="*/ 709 w 715"/>
                <a:gd name="T15" fmla="*/ 3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7">
                  <a:moveTo>
                    <a:pt x="709" y="37"/>
                  </a:moveTo>
                  <a:lnTo>
                    <a:pt x="709" y="37"/>
                  </a:lnTo>
                  <a:cubicBezTo>
                    <a:pt x="714" y="52"/>
                    <a:pt x="699" y="73"/>
                    <a:pt x="678" y="73"/>
                  </a:cubicBezTo>
                  <a:cubicBezTo>
                    <a:pt x="41" y="156"/>
                    <a:pt x="41" y="156"/>
                    <a:pt x="41" y="156"/>
                  </a:cubicBezTo>
                  <a:cubicBezTo>
                    <a:pt x="26" y="156"/>
                    <a:pt x="5" y="145"/>
                    <a:pt x="5" y="125"/>
                  </a:cubicBezTo>
                  <a:cubicBezTo>
                    <a:pt x="0" y="104"/>
                    <a:pt x="16" y="88"/>
                    <a:pt x="37" y="83"/>
                  </a:cubicBezTo>
                  <a:cubicBezTo>
                    <a:pt x="673" y="6"/>
                    <a:pt x="673" y="6"/>
                    <a:pt x="673" y="6"/>
                  </a:cubicBezTo>
                  <a:cubicBezTo>
                    <a:pt x="688" y="0"/>
                    <a:pt x="709" y="16"/>
                    <a:pt x="709" y="37"/>
                  </a:cubicBezTo>
                </a:path>
              </a:pathLst>
            </a:custGeom>
            <a:solidFill>
              <a:srgbClr val="58717D"/>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6" name="Freeform 68">
              <a:extLst>
                <a:ext uri="{FF2B5EF4-FFF2-40B4-BE49-F238E27FC236}">
                  <a16:creationId xmlns:a16="http://schemas.microsoft.com/office/drawing/2014/main" xmlns="" id="{506D5D6E-1CCC-4D32-8C60-D59B45CE4520}"/>
                </a:ext>
              </a:extLst>
            </p:cNvPr>
            <p:cNvSpPr>
              <a:spLocks noChangeArrowheads="1"/>
            </p:cNvSpPr>
            <p:nvPr/>
          </p:nvSpPr>
          <p:spPr bwMode="auto">
            <a:xfrm>
              <a:off x="7896881" y="3944833"/>
              <a:ext cx="273892" cy="59635"/>
            </a:xfrm>
            <a:custGeom>
              <a:avLst/>
              <a:gdLst>
                <a:gd name="T0" fmla="*/ 709 w 715"/>
                <a:gd name="T1" fmla="*/ 32 h 156"/>
                <a:gd name="T2" fmla="*/ 709 w 715"/>
                <a:gd name="T3" fmla="*/ 32 h 156"/>
                <a:gd name="T4" fmla="*/ 678 w 715"/>
                <a:gd name="T5" fmla="*/ 73 h 156"/>
                <a:gd name="T6" fmla="*/ 41 w 715"/>
                <a:gd name="T7" fmla="*/ 155 h 156"/>
                <a:gd name="T8" fmla="*/ 5 w 715"/>
                <a:gd name="T9" fmla="*/ 124 h 156"/>
                <a:gd name="T10" fmla="*/ 37 w 715"/>
                <a:gd name="T11" fmla="*/ 88 h 156"/>
                <a:gd name="T12" fmla="*/ 673 w 715"/>
                <a:gd name="T13" fmla="*/ 0 h 156"/>
                <a:gd name="T14" fmla="*/ 709 w 715"/>
                <a:gd name="T15" fmla="*/ 3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2"/>
                  </a:moveTo>
                  <a:lnTo>
                    <a:pt x="709" y="32"/>
                  </a:lnTo>
                  <a:cubicBezTo>
                    <a:pt x="714" y="52"/>
                    <a:pt x="699" y="73"/>
                    <a:pt x="678" y="73"/>
                  </a:cubicBezTo>
                  <a:cubicBezTo>
                    <a:pt x="41" y="155"/>
                    <a:pt x="41" y="155"/>
                    <a:pt x="41" y="155"/>
                  </a:cubicBezTo>
                  <a:cubicBezTo>
                    <a:pt x="26" y="155"/>
                    <a:pt x="5" y="145"/>
                    <a:pt x="5" y="124"/>
                  </a:cubicBezTo>
                  <a:cubicBezTo>
                    <a:pt x="0" y="109"/>
                    <a:pt x="16" y="88"/>
                    <a:pt x="37" y="88"/>
                  </a:cubicBezTo>
                  <a:cubicBezTo>
                    <a:pt x="673" y="0"/>
                    <a:pt x="673" y="0"/>
                    <a:pt x="673" y="0"/>
                  </a:cubicBezTo>
                  <a:cubicBezTo>
                    <a:pt x="688" y="0"/>
                    <a:pt x="709" y="15"/>
                    <a:pt x="709" y="32"/>
                  </a:cubicBezTo>
                </a:path>
              </a:pathLst>
            </a:custGeom>
            <a:solidFill>
              <a:srgbClr val="58717D"/>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7" name="Freeform 69">
              <a:extLst>
                <a:ext uri="{FF2B5EF4-FFF2-40B4-BE49-F238E27FC236}">
                  <a16:creationId xmlns:a16="http://schemas.microsoft.com/office/drawing/2014/main" xmlns="" id="{99DE70FB-816B-4019-A707-E6B1E90A96A5}"/>
                </a:ext>
              </a:extLst>
            </p:cNvPr>
            <p:cNvSpPr>
              <a:spLocks noChangeArrowheads="1"/>
            </p:cNvSpPr>
            <p:nvPr/>
          </p:nvSpPr>
          <p:spPr bwMode="auto">
            <a:xfrm>
              <a:off x="7896881" y="3997842"/>
              <a:ext cx="273892" cy="59635"/>
            </a:xfrm>
            <a:custGeom>
              <a:avLst/>
              <a:gdLst>
                <a:gd name="T0" fmla="*/ 709 w 715"/>
                <a:gd name="T1" fmla="*/ 36 h 156"/>
                <a:gd name="T2" fmla="*/ 709 w 715"/>
                <a:gd name="T3" fmla="*/ 36 h 156"/>
                <a:gd name="T4" fmla="*/ 678 w 715"/>
                <a:gd name="T5" fmla="*/ 72 h 156"/>
                <a:gd name="T6" fmla="*/ 41 w 715"/>
                <a:gd name="T7" fmla="*/ 155 h 156"/>
                <a:gd name="T8" fmla="*/ 5 w 715"/>
                <a:gd name="T9" fmla="*/ 124 h 156"/>
                <a:gd name="T10" fmla="*/ 37 w 715"/>
                <a:gd name="T11" fmla="*/ 83 h 156"/>
                <a:gd name="T12" fmla="*/ 673 w 715"/>
                <a:gd name="T13" fmla="*/ 5 h 156"/>
                <a:gd name="T14" fmla="*/ 709 w 715"/>
                <a:gd name="T15" fmla="*/ 3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6"/>
                  </a:moveTo>
                  <a:lnTo>
                    <a:pt x="709" y="36"/>
                  </a:lnTo>
                  <a:cubicBezTo>
                    <a:pt x="714" y="52"/>
                    <a:pt x="699" y="72"/>
                    <a:pt x="678" y="72"/>
                  </a:cubicBezTo>
                  <a:cubicBezTo>
                    <a:pt x="41" y="155"/>
                    <a:pt x="41" y="155"/>
                    <a:pt x="41" y="155"/>
                  </a:cubicBezTo>
                  <a:cubicBezTo>
                    <a:pt x="26" y="155"/>
                    <a:pt x="5" y="145"/>
                    <a:pt x="5" y="124"/>
                  </a:cubicBezTo>
                  <a:cubicBezTo>
                    <a:pt x="0" y="103"/>
                    <a:pt x="16" y="88"/>
                    <a:pt x="37" y="83"/>
                  </a:cubicBezTo>
                  <a:cubicBezTo>
                    <a:pt x="673" y="5"/>
                    <a:pt x="673" y="5"/>
                    <a:pt x="673" y="5"/>
                  </a:cubicBezTo>
                  <a:cubicBezTo>
                    <a:pt x="688" y="0"/>
                    <a:pt x="709" y="16"/>
                    <a:pt x="709" y="36"/>
                  </a:cubicBezTo>
                </a:path>
              </a:pathLst>
            </a:custGeom>
            <a:solidFill>
              <a:srgbClr val="58717D"/>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8" name="Freeform 70">
              <a:extLst>
                <a:ext uri="{FF2B5EF4-FFF2-40B4-BE49-F238E27FC236}">
                  <a16:creationId xmlns:a16="http://schemas.microsoft.com/office/drawing/2014/main" xmlns="" id="{11029818-80A9-430F-B5AC-B866597351C4}"/>
                </a:ext>
              </a:extLst>
            </p:cNvPr>
            <p:cNvSpPr>
              <a:spLocks noChangeArrowheads="1"/>
            </p:cNvSpPr>
            <p:nvPr/>
          </p:nvSpPr>
          <p:spPr bwMode="auto">
            <a:xfrm>
              <a:off x="6940470" y="1899580"/>
              <a:ext cx="2208804" cy="2023166"/>
            </a:xfrm>
            <a:custGeom>
              <a:avLst/>
              <a:gdLst>
                <a:gd name="T0" fmla="*/ 5728 w 5729"/>
                <a:gd name="T1" fmla="*/ 2856 h 5247"/>
                <a:gd name="T2" fmla="*/ 5728 w 5729"/>
                <a:gd name="T3" fmla="*/ 2856 h 5247"/>
                <a:gd name="T4" fmla="*/ 5138 w 5729"/>
                <a:gd name="T5" fmla="*/ 2256 h 5247"/>
                <a:gd name="T6" fmla="*/ 5376 w 5729"/>
                <a:gd name="T7" fmla="*/ 1453 h 5247"/>
                <a:gd name="T8" fmla="*/ 4558 w 5729"/>
                <a:gd name="T9" fmla="*/ 1216 h 5247"/>
                <a:gd name="T10" fmla="*/ 4351 w 5729"/>
                <a:gd name="T11" fmla="*/ 404 h 5247"/>
                <a:gd name="T12" fmla="*/ 3523 w 5729"/>
                <a:gd name="T13" fmla="*/ 600 h 5247"/>
                <a:gd name="T14" fmla="*/ 2929 w 5729"/>
                <a:gd name="T15" fmla="*/ 0 h 5247"/>
                <a:gd name="T16" fmla="*/ 2313 w 5729"/>
                <a:gd name="T17" fmla="*/ 575 h 5247"/>
                <a:gd name="T18" fmla="*/ 1490 w 5729"/>
                <a:gd name="T19" fmla="*/ 341 h 5247"/>
                <a:gd name="T20" fmla="*/ 1247 w 5729"/>
                <a:gd name="T21" fmla="*/ 1139 h 5247"/>
                <a:gd name="T22" fmla="*/ 413 w 5729"/>
                <a:gd name="T23" fmla="*/ 1340 h 5247"/>
                <a:gd name="T24" fmla="*/ 615 w 5729"/>
                <a:gd name="T25" fmla="*/ 2152 h 5247"/>
                <a:gd name="T26" fmla="*/ 0 w 5729"/>
                <a:gd name="T27" fmla="*/ 2731 h 5247"/>
                <a:gd name="T28" fmla="*/ 590 w 5729"/>
                <a:gd name="T29" fmla="*/ 3332 h 5247"/>
                <a:gd name="T30" fmla="*/ 352 w 5729"/>
                <a:gd name="T31" fmla="*/ 4139 h 5247"/>
                <a:gd name="T32" fmla="*/ 1169 w 5729"/>
                <a:gd name="T33" fmla="*/ 4372 h 5247"/>
                <a:gd name="T34" fmla="*/ 1376 w 5729"/>
                <a:gd name="T35" fmla="*/ 5184 h 5247"/>
                <a:gd name="T36" fmla="*/ 2204 w 5729"/>
                <a:gd name="T37" fmla="*/ 4987 h 5247"/>
                <a:gd name="T38" fmla="*/ 2204 w 5729"/>
                <a:gd name="T39" fmla="*/ 4993 h 5247"/>
                <a:gd name="T40" fmla="*/ 1759 w 5729"/>
                <a:gd name="T41" fmla="*/ 3859 h 5247"/>
                <a:gd name="T42" fmla="*/ 1360 w 5729"/>
                <a:gd name="T43" fmla="*/ 3141 h 5247"/>
                <a:gd name="T44" fmla="*/ 1661 w 5729"/>
                <a:gd name="T45" fmla="*/ 1852 h 5247"/>
                <a:gd name="T46" fmla="*/ 2840 w 5729"/>
                <a:gd name="T47" fmla="*/ 1309 h 5247"/>
                <a:gd name="T48" fmla="*/ 4015 w 5729"/>
                <a:gd name="T49" fmla="*/ 1852 h 5247"/>
                <a:gd name="T50" fmla="*/ 4320 w 5729"/>
                <a:gd name="T51" fmla="*/ 3141 h 5247"/>
                <a:gd name="T52" fmla="*/ 3876 w 5729"/>
                <a:gd name="T53" fmla="*/ 3907 h 5247"/>
                <a:gd name="T54" fmla="*/ 3456 w 5729"/>
                <a:gd name="T55" fmla="*/ 5008 h 5247"/>
                <a:gd name="T56" fmla="*/ 4238 w 5729"/>
                <a:gd name="T57" fmla="*/ 5246 h 5247"/>
                <a:gd name="T58" fmla="*/ 4480 w 5729"/>
                <a:gd name="T59" fmla="*/ 4450 h 5247"/>
                <a:gd name="T60" fmla="*/ 5308 w 5729"/>
                <a:gd name="T61" fmla="*/ 4248 h 5247"/>
                <a:gd name="T62" fmla="*/ 5112 w 5729"/>
                <a:gd name="T63" fmla="*/ 3441 h 5247"/>
                <a:gd name="T64" fmla="*/ 5728 w 5729"/>
                <a:gd name="T65" fmla="*/ 2856 h 5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9" h="5247">
                  <a:moveTo>
                    <a:pt x="5728" y="2856"/>
                  </a:moveTo>
                  <a:lnTo>
                    <a:pt x="5728" y="2856"/>
                  </a:lnTo>
                  <a:cubicBezTo>
                    <a:pt x="5448" y="2773"/>
                    <a:pt x="5215" y="2556"/>
                    <a:pt x="5138" y="2256"/>
                  </a:cubicBezTo>
                  <a:cubicBezTo>
                    <a:pt x="5065" y="1955"/>
                    <a:pt x="5164" y="1651"/>
                    <a:pt x="5376" y="1453"/>
                  </a:cubicBezTo>
                  <a:cubicBezTo>
                    <a:pt x="5091" y="1516"/>
                    <a:pt x="4775" y="1438"/>
                    <a:pt x="4558" y="1216"/>
                  </a:cubicBezTo>
                  <a:cubicBezTo>
                    <a:pt x="4336" y="993"/>
                    <a:pt x="4268" y="683"/>
                    <a:pt x="4351" y="404"/>
                  </a:cubicBezTo>
                  <a:cubicBezTo>
                    <a:pt x="4139" y="600"/>
                    <a:pt x="3824" y="688"/>
                    <a:pt x="3523" y="600"/>
                  </a:cubicBezTo>
                  <a:cubicBezTo>
                    <a:pt x="3218" y="517"/>
                    <a:pt x="3000" y="279"/>
                    <a:pt x="2929" y="0"/>
                  </a:cubicBezTo>
                  <a:cubicBezTo>
                    <a:pt x="2846" y="274"/>
                    <a:pt x="2617" y="502"/>
                    <a:pt x="2313" y="575"/>
                  </a:cubicBezTo>
                  <a:cubicBezTo>
                    <a:pt x="2002" y="647"/>
                    <a:pt x="1691" y="548"/>
                    <a:pt x="1490" y="341"/>
                  </a:cubicBezTo>
                  <a:cubicBezTo>
                    <a:pt x="1557" y="621"/>
                    <a:pt x="1474" y="926"/>
                    <a:pt x="1247" y="1139"/>
                  </a:cubicBezTo>
                  <a:cubicBezTo>
                    <a:pt x="1019" y="1355"/>
                    <a:pt x="698" y="1422"/>
                    <a:pt x="413" y="1340"/>
                  </a:cubicBezTo>
                  <a:cubicBezTo>
                    <a:pt x="615" y="1552"/>
                    <a:pt x="704" y="1857"/>
                    <a:pt x="615" y="2152"/>
                  </a:cubicBezTo>
                  <a:cubicBezTo>
                    <a:pt x="527" y="2448"/>
                    <a:pt x="284" y="2659"/>
                    <a:pt x="0" y="2731"/>
                  </a:cubicBezTo>
                  <a:cubicBezTo>
                    <a:pt x="279" y="2814"/>
                    <a:pt x="512" y="3037"/>
                    <a:pt x="590" y="3332"/>
                  </a:cubicBezTo>
                  <a:cubicBezTo>
                    <a:pt x="662" y="3632"/>
                    <a:pt x="564" y="3937"/>
                    <a:pt x="352" y="4139"/>
                  </a:cubicBezTo>
                  <a:cubicBezTo>
                    <a:pt x="636" y="4072"/>
                    <a:pt x="952" y="4149"/>
                    <a:pt x="1169" y="4372"/>
                  </a:cubicBezTo>
                  <a:cubicBezTo>
                    <a:pt x="1387" y="4594"/>
                    <a:pt x="1454" y="4910"/>
                    <a:pt x="1376" y="5184"/>
                  </a:cubicBezTo>
                  <a:cubicBezTo>
                    <a:pt x="1588" y="4987"/>
                    <a:pt x="1899" y="4904"/>
                    <a:pt x="2204" y="4987"/>
                  </a:cubicBezTo>
                  <a:lnTo>
                    <a:pt x="2204" y="4993"/>
                  </a:lnTo>
                  <a:cubicBezTo>
                    <a:pt x="2178" y="4713"/>
                    <a:pt x="2084" y="4196"/>
                    <a:pt x="1759" y="3859"/>
                  </a:cubicBezTo>
                  <a:cubicBezTo>
                    <a:pt x="1557" y="3658"/>
                    <a:pt x="1422" y="3410"/>
                    <a:pt x="1360" y="3141"/>
                  </a:cubicBezTo>
                  <a:cubicBezTo>
                    <a:pt x="1257" y="2685"/>
                    <a:pt x="1371" y="2204"/>
                    <a:pt x="1661" y="1852"/>
                  </a:cubicBezTo>
                  <a:cubicBezTo>
                    <a:pt x="1951" y="1505"/>
                    <a:pt x="2365" y="1309"/>
                    <a:pt x="2840" y="1309"/>
                  </a:cubicBezTo>
                  <a:cubicBezTo>
                    <a:pt x="3311" y="1309"/>
                    <a:pt x="3730" y="1505"/>
                    <a:pt x="4015" y="1852"/>
                  </a:cubicBezTo>
                  <a:cubicBezTo>
                    <a:pt x="4309" y="2204"/>
                    <a:pt x="4423" y="2685"/>
                    <a:pt x="4320" y="3141"/>
                  </a:cubicBezTo>
                  <a:cubicBezTo>
                    <a:pt x="4258" y="3410"/>
                    <a:pt x="4108" y="3668"/>
                    <a:pt x="3876" y="3907"/>
                  </a:cubicBezTo>
                  <a:cubicBezTo>
                    <a:pt x="3523" y="4258"/>
                    <a:pt x="3466" y="4755"/>
                    <a:pt x="3456" y="5008"/>
                  </a:cubicBezTo>
                  <a:cubicBezTo>
                    <a:pt x="3751" y="4952"/>
                    <a:pt x="4041" y="5050"/>
                    <a:pt x="4238" y="5246"/>
                  </a:cubicBezTo>
                  <a:cubicBezTo>
                    <a:pt x="4170" y="4972"/>
                    <a:pt x="4253" y="4662"/>
                    <a:pt x="4480" y="4450"/>
                  </a:cubicBezTo>
                  <a:cubicBezTo>
                    <a:pt x="4708" y="4238"/>
                    <a:pt x="5023" y="4170"/>
                    <a:pt x="5308" y="4248"/>
                  </a:cubicBezTo>
                  <a:cubicBezTo>
                    <a:pt x="5106" y="4040"/>
                    <a:pt x="5023" y="3736"/>
                    <a:pt x="5112" y="3441"/>
                  </a:cubicBezTo>
                  <a:cubicBezTo>
                    <a:pt x="5200" y="3141"/>
                    <a:pt x="5437" y="2928"/>
                    <a:pt x="5728" y="2856"/>
                  </a:cubicBezTo>
                </a:path>
              </a:pathLst>
            </a:custGeom>
            <a:solidFill>
              <a:srgbClr val="309DD3"/>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9" name="Freeform 71">
              <a:extLst>
                <a:ext uri="{FF2B5EF4-FFF2-40B4-BE49-F238E27FC236}">
                  <a16:creationId xmlns:a16="http://schemas.microsoft.com/office/drawing/2014/main" xmlns="" id="{7032E62D-4580-4A64-AC24-E00EEC62F4CE}"/>
                </a:ext>
              </a:extLst>
            </p:cNvPr>
            <p:cNvSpPr>
              <a:spLocks noChangeArrowheads="1"/>
            </p:cNvSpPr>
            <p:nvPr/>
          </p:nvSpPr>
          <p:spPr bwMode="auto">
            <a:xfrm>
              <a:off x="6940470" y="1897372"/>
              <a:ext cx="2208804" cy="2027584"/>
            </a:xfrm>
            <a:custGeom>
              <a:avLst/>
              <a:gdLst>
                <a:gd name="T0" fmla="*/ 5728 w 5729"/>
                <a:gd name="T1" fmla="*/ 2862 h 5259"/>
                <a:gd name="T2" fmla="*/ 5376 w 5729"/>
                <a:gd name="T3" fmla="*/ 1459 h 5259"/>
                <a:gd name="T4" fmla="*/ 5179 w 5729"/>
                <a:gd name="T5" fmla="*/ 1480 h 5259"/>
                <a:gd name="T6" fmla="*/ 4351 w 5729"/>
                <a:gd name="T7" fmla="*/ 410 h 5259"/>
                <a:gd name="T8" fmla="*/ 3761 w 5729"/>
                <a:gd name="T9" fmla="*/ 637 h 5259"/>
                <a:gd name="T10" fmla="*/ 2929 w 5729"/>
                <a:gd name="T11" fmla="*/ 0 h 5259"/>
                <a:gd name="T12" fmla="*/ 2105 w 5729"/>
                <a:gd name="T13" fmla="*/ 601 h 5259"/>
                <a:gd name="T14" fmla="*/ 1485 w 5729"/>
                <a:gd name="T15" fmla="*/ 347 h 5259"/>
                <a:gd name="T16" fmla="*/ 652 w 5729"/>
                <a:gd name="T17" fmla="*/ 1377 h 5259"/>
                <a:gd name="T18" fmla="*/ 413 w 5729"/>
                <a:gd name="T19" fmla="*/ 1346 h 5259"/>
                <a:gd name="T20" fmla="*/ 0 w 5729"/>
                <a:gd name="T21" fmla="*/ 2737 h 5259"/>
                <a:gd name="T22" fmla="*/ 590 w 5729"/>
                <a:gd name="T23" fmla="*/ 3338 h 5259"/>
                <a:gd name="T24" fmla="*/ 346 w 5729"/>
                <a:gd name="T25" fmla="*/ 4145 h 5259"/>
                <a:gd name="T26" fmla="*/ 1169 w 5729"/>
                <a:gd name="T27" fmla="*/ 4378 h 5259"/>
                <a:gd name="T28" fmla="*/ 1376 w 5729"/>
                <a:gd name="T29" fmla="*/ 5190 h 5259"/>
                <a:gd name="T30" fmla="*/ 2204 w 5729"/>
                <a:gd name="T31" fmla="*/ 4993 h 5259"/>
                <a:gd name="T32" fmla="*/ 2204 w 5729"/>
                <a:gd name="T33" fmla="*/ 4999 h 5259"/>
                <a:gd name="T34" fmla="*/ 2209 w 5729"/>
                <a:gd name="T35" fmla="*/ 4999 h 5259"/>
                <a:gd name="T36" fmla="*/ 1324 w 5729"/>
                <a:gd name="T37" fmla="*/ 2810 h 5259"/>
                <a:gd name="T38" fmla="*/ 4015 w 5729"/>
                <a:gd name="T39" fmla="*/ 1858 h 5259"/>
                <a:gd name="T40" fmla="*/ 3876 w 5729"/>
                <a:gd name="T41" fmla="*/ 3913 h 5259"/>
                <a:gd name="T42" fmla="*/ 3456 w 5729"/>
                <a:gd name="T43" fmla="*/ 5014 h 5259"/>
                <a:gd name="T44" fmla="*/ 4238 w 5729"/>
                <a:gd name="T45" fmla="*/ 5258 h 5259"/>
                <a:gd name="T46" fmla="*/ 4480 w 5729"/>
                <a:gd name="T47" fmla="*/ 4456 h 5259"/>
                <a:gd name="T48" fmla="*/ 5314 w 5729"/>
                <a:gd name="T49" fmla="*/ 4254 h 5259"/>
                <a:gd name="T50" fmla="*/ 5112 w 5729"/>
                <a:gd name="T51" fmla="*/ 3447 h 5259"/>
                <a:gd name="T52" fmla="*/ 5728 w 5729"/>
                <a:gd name="T53" fmla="*/ 2862 h 5259"/>
                <a:gd name="T54" fmla="*/ 5112 w 5729"/>
                <a:gd name="T55" fmla="*/ 3447 h 5259"/>
                <a:gd name="T56" fmla="*/ 5308 w 5729"/>
                <a:gd name="T57" fmla="*/ 4254 h 5259"/>
                <a:gd name="T58" fmla="*/ 4480 w 5729"/>
                <a:gd name="T59" fmla="*/ 4456 h 5259"/>
                <a:gd name="T60" fmla="*/ 4238 w 5729"/>
                <a:gd name="T61" fmla="*/ 5252 h 5259"/>
                <a:gd name="T62" fmla="*/ 3456 w 5729"/>
                <a:gd name="T63" fmla="*/ 5014 h 5259"/>
                <a:gd name="T64" fmla="*/ 3876 w 5729"/>
                <a:gd name="T65" fmla="*/ 3913 h 5259"/>
                <a:gd name="T66" fmla="*/ 4015 w 5729"/>
                <a:gd name="T67" fmla="*/ 1858 h 5259"/>
                <a:gd name="T68" fmla="*/ 1324 w 5729"/>
                <a:gd name="T69" fmla="*/ 2810 h 5259"/>
                <a:gd name="T70" fmla="*/ 2204 w 5729"/>
                <a:gd name="T71" fmla="*/ 4999 h 5259"/>
                <a:gd name="T72" fmla="*/ 2204 w 5729"/>
                <a:gd name="T73" fmla="*/ 4993 h 5259"/>
                <a:gd name="T74" fmla="*/ 2204 w 5729"/>
                <a:gd name="T75" fmla="*/ 4993 h 5259"/>
                <a:gd name="T76" fmla="*/ 1376 w 5729"/>
                <a:gd name="T77" fmla="*/ 5190 h 5259"/>
                <a:gd name="T78" fmla="*/ 1169 w 5729"/>
                <a:gd name="T79" fmla="*/ 4378 h 5259"/>
                <a:gd name="T80" fmla="*/ 352 w 5729"/>
                <a:gd name="T81" fmla="*/ 4145 h 5259"/>
                <a:gd name="T82" fmla="*/ 590 w 5729"/>
                <a:gd name="T83" fmla="*/ 3338 h 5259"/>
                <a:gd name="T84" fmla="*/ 0 w 5729"/>
                <a:gd name="T85" fmla="*/ 2737 h 5259"/>
                <a:gd name="T86" fmla="*/ 419 w 5729"/>
                <a:gd name="T87" fmla="*/ 1346 h 5259"/>
                <a:gd name="T88" fmla="*/ 652 w 5729"/>
                <a:gd name="T89" fmla="*/ 1382 h 5259"/>
                <a:gd name="T90" fmla="*/ 1490 w 5729"/>
                <a:gd name="T91" fmla="*/ 347 h 5259"/>
                <a:gd name="T92" fmla="*/ 2105 w 5729"/>
                <a:gd name="T93" fmla="*/ 606 h 5259"/>
                <a:gd name="T94" fmla="*/ 2929 w 5729"/>
                <a:gd name="T95" fmla="*/ 6 h 5259"/>
                <a:gd name="T96" fmla="*/ 3761 w 5729"/>
                <a:gd name="T97" fmla="*/ 643 h 5259"/>
                <a:gd name="T98" fmla="*/ 4351 w 5729"/>
                <a:gd name="T99" fmla="*/ 410 h 5259"/>
                <a:gd name="T100" fmla="*/ 5179 w 5729"/>
                <a:gd name="T101" fmla="*/ 1480 h 5259"/>
                <a:gd name="T102" fmla="*/ 5376 w 5729"/>
                <a:gd name="T103" fmla="*/ 1455 h 5259"/>
                <a:gd name="T104" fmla="*/ 5728 w 5729"/>
                <a:gd name="T105" fmla="*/ 2867 h 5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29" h="5259">
                  <a:moveTo>
                    <a:pt x="5728" y="2862"/>
                  </a:moveTo>
                  <a:lnTo>
                    <a:pt x="5728" y="2862"/>
                  </a:lnTo>
                  <a:lnTo>
                    <a:pt x="5728" y="2862"/>
                  </a:lnTo>
                  <a:cubicBezTo>
                    <a:pt x="5448" y="2779"/>
                    <a:pt x="5215" y="2562"/>
                    <a:pt x="5138" y="2262"/>
                  </a:cubicBezTo>
                  <a:cubicBezTo>
                    <a:pt x="5122" y="2194"/>
                    <a:pt x="5112" y="2127"/>
                    <a:pt x="5112" y="2060"/>
                  </a:cubicBezTo>
                  <a:cubicBezTo>
                    <a:pt x="5112" y="1832"/>
                    <a:pt x="5210" y="1615"/>
                    <a:pt x="5376" y="1459"/>
                  </a:cubicBezTo>
                  <a:cubicBezTo>
                    <a:pt x="5376" y="1455"/>
                    <a:pt x="5376" y="1455"/>
                    <a:pt x="5376" y="1455"/>
                  </a:cubicBezTo>
                  <a:lnTo>
                    <a:pt x="5376" y="1455"/>
                  </a:lnTo>
                  <a:cubicBezTo>
                    <a:pt x="5308" y="1470"/>
                    <a:pt x="5241" y="1480"/>
                    <a:pt x="5179" y="1480"/>
                  </a:cubicBezTo>
                  <a:cubicBezTo>
                    <a:pt x="4952" y="1480"/>
                    <a:pt x="4729" y="1393"/>
                    <a:pt x="4558" y="1222"/>
                  </a:cubicBezTo>
                  <a:cubicBezTo>
                    <a:pt x="4398" y="1062"/>
                    <a:pt x="4320" y="849"/>
                    <a:pt x="4320" y="643"/>
                  </a:cubicBezTo>
                  <a:cubicBezTo>
                    <a:pt x="4320" y="564"/>
                    <a:pt x="4330" y="487"/>
                    <a:pt x="4351" y="410"/>
                  </a:cubicBezTo>
                  <a:lnTo>
                    <a:pt x="4351" y="410"/>
                  </a:lnTo>
                  <a:lnTo>
                    <a:pt x="4351" y="410"/>
                  </a:lnTo>
                  <a:cubicBezTo>
                    <a:pt x="4191" y="554"/>
                    <a:pt x="3984" y="637"/>
                    <a:pt x="3761" y="637"/>
                  </a:cubicBezTo>
                  <a:cubicBezTo>
                    <a:pt x="3684" y="637"/>
                    <a:pt x="3601" y="627"/>
                    <a:pt x="3523" y="606"/>
                  </a:cubicBezTo>
                  <a:cubicBezTo>
                    <a:pt x="3218" y="523"/>
                    <a:pt x="3000" y="285"/>
                    <a:pt x="2929" y="6"/>
                  </a:cubicBezTo>
                  <a:cubicBezTo>
                    <a:pt x="2929" y="0"/>
                    <a:pt x="2929" y="0"/>
                    <a:pt x="2929" y="0"/>
                  </a:cubicBezTo>
                  <a:cubicBezTo>
                    <a:pt x="2929" y="6"/>
                    <a:pt x="2929" y="6"/>
                    <a:pt x="2929" y="6"/>
                  </a:cubicBezTo>
                  <a:cubicBezTo>
                    <a:pt x="2840" y="280"/>
                    <a:pt x="2617" y="502"/>
                    <a:pt x="2313" y="581"/>
                  </a:cubicBezTo>
                  <a:cubicBezTo>
                    <a:pt x="2240" y="595"/>
                    <a:pt x="2173" y="601"/>
                    <a:pt x="2105" y="601"/>
                  </a:cubicBezTo>
                  <a:cubicBezTo>
                    <a:pt x="1868" y="601"/>
                    <a:pt x="1651" y="508"/>
                    <a:pt x="1490" y="347"/>
                  </a:cubicBezTo>
                  <a:cubicBezTo>
                    <a:pt x="1485" y="342"/>
                    <a:pt x="1485" y="342"/>
                    <a:pt x="1485" y="342"/>
                  </a:cubicBezTo>
                  <a:cubicBezTo>
                    <a:pt x="1485" y="347"/>
                    <a:pt x="1485" y="347"/>
                    <a:pt x="1485" y="347"/>
                  </a:cubicBezTo>
                  <a:cubicBezTo>
                    <a:pt x="1500" y="410"/>
                    <a:pt x="1510" y="477"/>
                    <a:pt x="1510" y="539"/>
                  </a:cubicBezTo>
                  <a:cubicBezTo>
                    <a:pt x="1510" y="762"/>
                    <a:pt x="1422" y="978"/>
                    <a:pt x="1247" y="1145"/>
                  </a:cubicBezTo>
                  <a:cubicBezTo>
                    <a:pt x="1081" y="1299"/>
                    <a:pt x="869" y="1377"/>
                    <a:pt x="652" y="1377"/>
                  </a:cubicBezTo>
                  <a:cubicBezTo>
                    <a:pt x="574" y="1377"/>
                    <a:pt x="496" y="1367"/>
                    <a:pt x="419" y="1346"/>
                  </a:cubicBezTo>
                  <a:cubicBezTo>
                    <a:pt x="413" y="1346"/>
                    <a:pt x="413" y="1346"/>
                    <a:pt x="413" y="1346"/>
                  </a:cubicBezTo>
                  <a:lnTo>
                    <a:pt x="413" y="1346"/>
                  </a:lnTo>
                  <a:cubicBezTo>
                    <a:pt x="564" y="1501"/>
                    <a:pt x="652" y="1708"/>
                    <a:pt x="652" y="1925"/>
                  </a:cubicBezTo>
                  <a:cubicBezTo>
                    <a:pt x="652" y="1998"/>
                    <a:pt x="641" y="2081"/>
                    <a:pt x="615" y="2158"/>
                  </a:cubicBezTo>
                  <a:cubicBezTo>
                    <a:pt x="527" y="2454"/>
                    <a:pt x="284" y="2665"/>
                    <a:pt x="0" y="2737"/>
                  </a:cubicBezTo>
                  <a:lnTo>
                    <a:pt x="0" y="2737"/>
                  </a:lnTo>
                  <a:lnTo>
                    <a:pt x="0" y="2737"/>
                  </a:lnTo>
                  <a:cubicBezTo>
                    <a:pt x="279" y="2820"/>
                    <a:pt x="512" y="3043"/>
                    <a:pt x="590" y="3338"/>
                  </a:cubicBezTo>
                  <a:cubicBezTo>
                    <a:pt x="605" y="3405"/>
                    <a:pt x="610" y="3472"/>
                    <a:pt x="610" y="3540"/>
                  </a:cubicBezTo>
                  <a:cubicBezTo>
                    <a:pt x="610" y="3772"/>
                    <a:pt x="517" y="3990"/>
                    <a:pt x="352" y="4145"/>
                  </a:cubicBezTo>
                  <a:cubicBezTo>
                    <a:pt x="346" y="4145"/>
                    <a:pt x="346" y="4145"/>
                    <a:pt x="346" y="4145"/>
                  </a:cubicBezTo>
                  <a:cubicBezTo>
                    <a:pt x="352" y="4145"/>
                    <a:pt x="352" y="4145"/>
                    <a:pt x="352" y="4145"/>
                  </a:cubicBezTo>
                  <a:cubicBezTo>
                    <a:pt x="419" y="4129"/>
                    <a:pt x="486" y="4125"/>
                    <a:pt x="554" y="4125"/>
                  </a:cubicBezTo>
                  <a:cubicBezTo>
                    <a:pt x="775" y="4125"/>
                    <a:pt x="998" y="4207"/>
                    <a:pt x="1169" y="4378"/>
                  </a:cubicBezTo>
                  <a:cubicBezTo>
                    <a:pt x="1329" y="4544"/>
                    <a:pt x="1407" y="4750"/>
                    <a:pt x="1407" y="4962"/>
                  </a:cubicBezTo>
                  <a:cubicBezTo>
                    <a:pt x="1407" y="5040"/>
                    <a:pt x="1397" y="5118"/>
                    <a:pt x="1376" y="5190"/>
                  </a:cubicBezTo>
                  <a:lnTo>
                    <a:pt x="1376" y="5190"/>
                  </a:lnTo>
                  <a:lnTo>
                    <a:pt x="1376" y="5190"/>
                  </a:lnTo>
                  <a:cubicBezTo>
                    <a:pt x="1531" y="5045"/>
                    <a:pt x="1743" y="4962"/>
                    <a:pt x="1966" y="4962"/>
                  </a:cubicBezTo>
                  <a:cubicBezTo>
                    <a:pt x="2043" y="4962"/>
                    <a:pt x="2126" y="4973"/>
                    <a:pt x="2204" y="4993"/>
                  </a:cubicBezTo>
                  <a:lnTo>
                    <a:pt x="2204" y="4993"/>
                  </a:lnTo>
                  <a:lnTo>
                    <a:pt x="2204" y="4993"/>
                  </a:lnTo>
                  <a:cubicBezTo>
                    <a:pt x="2204" y="4999"/>
                    <a:pt x="2204" y="4999"/>
                    <a:pt x="2204" y="4999"/>
                  </a:cubicBezTo>
                  <a:lnTo>
                    <a:pt x="2204" y="4999"/>
                  </a:lnTo>
                  <a:cubicBezTo>
                    <a:pt x="2209" y="4999"/>
                    <a:pt x="2209" y="4999"/>
                    <a:pt x="2209" y="4999"/>
                  </a:cubicBezTo>
                  <a:lnTo>
                    <a:pt x="2209" y="4999"/>
                  </a:lnTo>
                  <a:cubicBezTo>
                    <a:pt x="2178" y="4719"/>
                    <a:pt x="2084" y="4202"/>
                    <a:pt x="1759" y="3865"/>
                  </a:cubicBezTo>
                  <a:cubicBezTo>
                    <a:pt x="1557" y="3664"/>
                    <a:pt x="1422" y="3416"/>
                    <a:pt x="1360" y="3147"/>
                  </a:cubicBezTo>
                  <a:cubicBezTo>
                    <a:pt x="1335" y="3033"/>
                    <a:pt x="1324" y="2924"/>
                    <a:pt x="1324" y="2810"/>
                  </a:cubicBezTo>
                  <a:cubicBezTo>
                    <a:pt x="1324" y="2469"/>
                    <a:pt x="1443" y="2127"/>
                    <a:pt x="1661" y="1858"/>
                  </a:cubicBezTo>
                  <a:cubicBezTo>
                    <a:pt x="1951" y="1511"/>
                    <a:pt x="2365" y="1320"/>
                    <a:pt x="2840" y="1320"/>
                  </a:cubicBezTo>
                  <a:cubicBezTo>
                    <a:pt x="3311" y="1320"/>
                    <a:pt x="3730" y="1511"/>
                    <a:pt x="4015" y="1858"/>
                  </a:cubicBezTo>
                  <a:cubicBezTo>
                    <a:pt x="4238" y="2127"/>
                    <a:pt x="4357" y="2469"/>
                    <a:pt x="4357" y="2810"/>
                  </a:cubicBezTo>
                  <a:cubicBezTo>
                    <a:pt x="4357" y="2924"/>
                    <a:pt x="4340" y="3033"/>
                    <a:pt x="4320" y="3147"/>
                  </a:cubicBezTo>
                  <a:cubicBezTo>
                    <a:pt x="4258" y="3416"/>
                    <a:pt x="4108" y="3674"/>
                    <a:pt x="3876" y="3913"/>
                  </a:cubicBezTo>
                  <a:cubicBezTo>
                    <a:pt x="3523" y="4264"/>
                    <a:pt x="3466" y="4761"/>
                    <a:pt x="3456" y="5014"/>
                  </a:cubicBezTo>
                  <a:lnTo>
                    <a:pt x="3456" y="5014"/>
                  </a:lnTo>
                  <a:lnTo>
                    <a:pt x="3456" y="5014"/>
                  </a:lnTo>
                  <a:cubicBezTo>
                    <a:pt x="3513" y="5004"/>
                    <a:pt x="3570" y="4999"/>
                    <a:pt x="3627" y="4999"/>
                  </a:cubicBezTo>
                  <a:cubicBezTo>
                    <a:pt x="3860" y="4999"/>
                    <a:pt x="4077" y="5097"/>
                    <a:pt x="4238" y="5252"/>
                  </a:cubicBezTo>
                  <a:cubicBezTo>
                    <a:pt x="4238" y="5258"/>
                    <a:pt x="4238" y="5258"/>
                    <a:pt x="4238" y="5258"/>
                  </a:cubicBezTo>
                  <a:cubicBezTo>
                    <a:pt x="4238" y="5252"/>
                    <a:pt x="4238" y="5252"/>
                    <a:pt x="4238" y="5252"/>
                  </a:cubicBezTo>
                  <a:cubicBezTo>
                    <a:pt x="4222" y="5190"/>
                    <a:pt x="4217" y="5123"/>
                    <a:pt x="4217" y="5056"/>
                  </a:cubicBezTo>
                  <a:cubicBezTo>
                    <a:pt x="4217" y="4839"/>
                    <a:pt x="4305" y="4621"/>
                    <a:pt x="4480" y="4456"/>
                  </a:cubicBezTo>
                  <a:cubicBezTo>
                    <a:pt x="4646" y="4300"/>
                    <a:pt x="4858" y="4223"/>
                    <a:pt x="5075" y="4223"/>
                  </a:cubicBezTo>
                  <a:cubicBezTo>
                    <a:pt x="5153" y="4223"/>
                    <a:pt x="5231" y="4233"/>
                    <a:pt x="5308" y="4254"/>
                  </a:cubicBezTo>
                  <a:cubicBezTo>
                    <a:pt x="5314" y="4254"/>
                    <a:pt x="5314" y="4254"/>
                    <a:pt x="5314" y="4254"/>
                  </a:cubicBezTo>
                  <a:cubicBezTo>
                    <a:pt x="5308" y="4254"/>
                    <a:pt x="5308" y="4254"/>
                    <a:pt x="5308" y="4254"/>
                  </a:cubicBezTo>
                  <a:cubicBezTo>
                    <a:pt x="5164" y="4098"/>
                    <a:pt x="5075" y="3897"/>
                    <a:pt x="5075" y="3680"/>
                  </a:cubicBezTo>
                  <a:cubicBezTo>
                    <a:pt x="5075" y="3601"/>
                    <a:pt x="5086" y="3524"/>
                    <a:pt x="5112" y="3447"/>
                  </a:cubicBezTo>
                  <a:cubicBezTo>
                    <a:pt x="5200" y="3147"/>
                    <a:pt x="5437" y="2934"/>
                    <a:pt x="5728" y="2867"/>
                  </a:cubicBezTo>
                  <a:cubicBezTo>
                    <a:pt x="5728" y="2862"/>
                    <a:pt x="5728" y="2862"/>
                    <a:pt x="5728" y="2862"/>
                  </a:cubicBezTo>
                  <a:lnTo>
                    <a:pt x="5728" y="2862"/>
                  </a:lnTo>
                  <a:lnTo>
                    <a:pt x="5728" y="2862"/>
                  </a:lnTo>
                  <a:lnTo>
                    <a:pt x="5728" y="2862"/>
                  </a:lnTo>
                  <a:cubicBezTo>
                    <a:pt x="5437" y="2934"/>
                    <a:pt x="5200" y="3147"/>
                    <a:pt x="5112" y="3447"/>
                  </a:cubicBezTo>
                  <a:cubicBezTo>
                    <a:pt x="5086" y="3524"/>
                    <a:pt x="5075" y="3601"/>
                    <a:pt x="5075" y="3680"/>
                  </a:cubicBezTo>
                  <a:cubicBezTo>
                    <a:pt x="5075" y="3897"/>
                    <a:pt x="5164" y="4098"/>
                    <a:pt x="5308" y="4254"/>
                  </a:cubicBezTo>
                  <a:lnTo>
                    <a:pt x="5308" y="4254"/>
                  </a:lnTo>
                  <a:lnTo>
                    <a:pt x="5308" y="4254"/>
                  </a:lnTo>
                  <a:cubicBezTo>
                    <a:pt x="5235" y="4233"/>
                    <a:pt x="5153" y="4223"/>
                    <a:pt x="5075" y="4223"/>
                  </a:cubicBezTo>
                  <a:cubicBezTo>
                    <a:pt x="4858" y="4223"/>
                    <a:pt x="4646" y="4300"/>
                    <a:pt x="4480" y="4456"/>
                  </a:cubicBezTo>
                  <a:cubicBezTo>
                    <a:pt x="4305" y="4621"/>
                    <a:pt x="4217" y="4839"/>
                    <a:pt x="4217" y="5056"/>
                  </a:cubicBezTo>
                  <a:cubicBezTo>
                    <a:pt x="4217" y="5123"/>
                    <a:pt x="4222" y="5190"/>
                    <a:pt x="4238" y="5252"/>
                  </a:cubicBezTo>
                  <a:lnTo>
                    <a:pt x="4238" y="5252"/>
                  </a:lnTo>
                  <a:lnTo>
                    <a:pt x="4238" y="5252"/>
                  </a:lnTo>
                  <a:cubicBezTo>
                    <a:pt x="4082" y="5092"/>
                    <a:pt x="3860" y="4999"/>
                    <a:pt x="3627" y="4999"/>
                  </a:cubicBezTo>
                  <a:cubicBezTo>
                    <a:pt x="3570" y="4999"/>
                    <a:pt x="3513" y="5004"/>
                    <a:pt x="3456" y="5014"/>
                  </a:cubicBezTo>
                  <a:lnTo>
                    <a:pt x="3456" y="5014"/>
                  </a:lnTo>
                  <a:cubicBezTo>
                    <a:pt x="3462" y="5014"/>
                    <a:pt x="3462" y="5014"/>
                    <a:pt x="3462" y="5014"/>
                  </a:cubicBezTo>
                  <a:cubicBezTo>
                    <a:pt x="3466" y="4761"/>
                    <a:pt x="3523" y="4264"/>
                    <a:pt x="3876" y="3913"/>
                  </a:cubicBezTo>
                  <a:cubicBezTo>
                    <a:pt x="4108" y="3674"/>
                    <a:pt x="4258" y="3416"/>
                    <a:pt x="4320" y="3147"/>
                  </a:cubicBezTo>
                  <a:cubicBezTo>
                    <a:pt x="4346" y="3033"/>
                    <a:pt x="4357" y="2924"/>
                    <a:pt x="4357" y="2810"/>
                  </a:cubicBezTo>
                  <a:cubicBezTo>
                    <a:pt x="4357" y="2469"/>
                    <a:pt x="4238" y="2127"/>
                    <a:pt x="4015" y="1858"/>
                  </a:cubicBezTo>
                  <a:cubicBezTo>
                    <a:pt x="3730" y="1511"/>
                    <a:pt x="3311" y="1315"/>
                    <a:pt x="2840" y="1315"/>
                  </a:cubicBezTo>
                  <a:cubicBezTo>
                    <a:pt x="2365" y="1315"/>
                    <a:pt x="1951" y="1511"/>
                    <a:pt x="1661" y="1858"/>
                  </a:cubicBezTo>
                  <a:cubicBezTo>
                    <a:pt x="1443" y="2127"/>
                    <a:pt x="1324" y="2469"/>
                    <a:pt x="1324" y="2810"/>
                  </a:cubicBezTo>
                  <a:cubicBezTo>
                    <a:pt x="1324" y="2924"/>
                    <a:pt x="1335" y="3033"/>
                    <a:pt x="1360" y="3147"/>
                  </a:cubicBezTo>
                  <a:cubicBezTo>
                    <a:pt x="1422" y="3416"/>
                    <a:pt x="1557" y="3664"/>
                    <a:pt x="1753" y="3865"/>
                  </a:cubicBezTo>
                  <a:cubicBezTo>
                    <a:pt x="2084" y="4202"/>
                    <a:pt x="2178" y="4719"/>
                    <a:pt x="2204" y="4999"/>
                  </a:cubicBezTo>
                  <a:lnTo>
                    <a:pt x="2204" y="4999"/>
                  </a:lnTo>
                  <a:lnTo>
                    <a:pt x="2204" y="4999"/>
                  </a:lnTo>
                  <a:cubicBezTo>
                    <a:pt x="2204" y="4993"/>
                    <a:pt x="2204" y="4993"/>
                    <a:pt x="2204" y="4993"/>
                  </a:cubicBezTo>
                  <a:lnTo>
                    <a:pt x="2204" y="4993"/>
                  </a:lnTo>
                  <a:lnTo>
                    <a:pt x="2204" y="4993"/>
                  </a:lnTo>
                  <a:lnTo>
                    <a:pt x="2204" y="4993"/>
                  </a:lnTo>
                  <a:cubicBezTo>
                    <a:pt x="2126" y="4973"/>
                    <a:pt x="2043" y="4962"/>
                    <a:pt x="1966" y="4962"/>
                  </a:cubicBezTo>
                  <a:cubicBezTo>
                    <a:pt x="1743" y="4962"/>
                    <a:pt x="1531" y="5045"/>
                    <a:pt x="1376" y="5190"/>
                  </a:cubicBezTo>
                  <a:lnTo>
                    <a:pt x="1376" y="5190"/>
                  </a:lnTo>
                  <a:lnTo>
                    <a:pt x="1376" y="5190"/>
                  </a:lnTo>
                  <a:cubicBezTo>
                    <a:pt x="1397" y="5118"/>
                    <a:pt x="1407" y="5040"/>
                    <a:pt x="1407" y="4962"/>
                  </a:cubicBezTo>
                  <a:cubicBezTo>
                    <a:pt x="1407" y="4750"/>
                    <a:pt x="1329" y="4544"/>
                    <a:pt x="1169" y="4378"/>
                  </a:cubicBezTo>
                  <a:cubicBezTo>
                    <a:pt x="998" y="4207"/>
                    <a:pt x="775" y="4119"/>
                    <a:pt x="554" y="4119"/>
                  </a:cubicBezTo>
                  <a:cubicBezTo>
                    <a:pt x="486" y="4119"/>
                    <a:pt x="419" y="4129"/>
                    <a:pt x="352" y="4145"/>
                  </a:cubicBezTo>
                  <a:lnTo>
                    <a:pt x="352" y="4145"/>
                  </a:lnTo>
                  <a:lnTo>
                    <a:pt x="352" y="4145"/>
                  </a:lnTo>
                  <a:cubicBezTo>
                    <a:pt x="517" y="3990"/>
                    <a:pt x="615" y="3772"/>
                    <a:pt x="615" y="3540"/>
                  </a:cubicBezTo>
                  <a:cubicBezTo>
                    <a:pt x="615" y="3472"/>
                    <a:pt x="605" y="3405"/>
                    <a:pt x="590" y="3338"/>
                  </a:cubicBezTo>
                  <a:cubicBezTo>
                    <a:pt x="512" y="3043"/>
                    <a:pt x="279" y="2820"/>
                    <a:pt x="0" y="2737"/>
                  </a:cubicBezTo>
                  <a:lnTo>
                    <a:pt x="0" y="2737"/>
                  </a:lnTo>
                  <a:lnTo>
                    <a:pt x="0" y="2737"/>
                  </a:lnTo>
                  <a:cubicBezTo>
                    <a:pt x="290" y="2665"/>
                    <a:pt x="527" y="2454"/>
                    <a:pt x="615" y="2158"/>
                  </a:cubicBezTo>
                  <a:cubicBezTo>
                    <a:pt x="641" y="2081"/>
                    <a:pt x="652" y="1998"/>
                    <a:pt x="652" y="1925"/>
                  </a:cubicBezTo>
                  <a:cubicBezTo>
                    <a:pt x="652" y="1708"/>
                    <a:pt x="564" y="1501"/>
                    <a:pt x="419" y="1346"/>
                  </a:cubicBezTo>
                  <a:cubicBezTo>
                    <a:pt x="413" y="1346"/>
                    <a:pt x="413" y="1346"/>
                    <a:pt x="413" y="1346"/>
                  </a:cubicBezTo>
                  <a:lnTo>
                    <a:pt x="413" y="1346"/>
                  </a:lnTo>
                  <a:cubicBezTo>
                    <a:pt x="492" y="1367"/>
                    <a:pt x="574" y="1382"/>
                    <a:pt x="652" y="1382"/>
                  </a:cubicBezTo>
                  <a:cubicBezTo>
                    <a:pt x="869" y="1382"/>
                    <a:pt x="1081" y="1305"/>
                    <a:pt x="1247" y="1145"/>
                  </a:cubicBezTo>
                  <a:cubicBezTo>
                    <a:pt x="1422" y="978"/>
                    <a:pt x="1510" y="762"/>
                    <a:pt x="1510" y="539"/>
                  </a:cubicBezTo>
                  <a:cubicBezTo>
                    <a:pt x="1510" y="477"/>
                    <a:pt x="1505" y="410"/>
                    <a:pt x="1490" y="347"/>
                  </a:cubicBezTo>
                  <a:lnTo>
                    <a:pt x="1490" y="347"/>
                  </a:lnTo>
                  <a:cubicBezTo>
                    <a:pt x="1485" y="347"/>
                    <a:pt x="1485" y="347"/>
                    <a:pt x="1485" y="347"/>
                  </a:cubicBezTo>
                  <a:cubicBezTo>
                    <a:pt x="1645" y="508"/>
                    <a:pt x="1868" y="606"/>
                    <a:pt x="2105" y="606"/>
                  </a:cubicBezTo>
                  <a:cubicBezTo>
                    <a:pt x="2173" y="606"/>
                    <a:pt x="2240" y="595"/>
                    <a:pt x="2313" y="581"/>
                  </a:cubicBezTo>
                  <a:cubicBezTo>
                    <a:pt x="2617" y="508"/>
                    <a:pt x="2846" y="280"/>
                    <a:pt x="2929" y="6"/>
                  </a:cubicBezTo>
                  <a:lnTo>
                    <a:pt x="2929" y="6"/>
                  </a:lnTo>
                  <a:lnTo>
                    <a:pt x="2929" y="6"/>
                  </a:lnTo>
                  <a:cubicBezTo>
                    <a:pt x="3000" y="285"/>
                    <a:pt x="3218" y="523"/>
                    <a:pt x="3523" y="606"/>
                  </a:cubicBezTo>
                  <a:cubicBezTo>
                    <a:pt x="3601" y="627"/>
                    <a:pt x="3684" y="643"/>
                    <a:pt x="3761" y="643"/>
                  </a:cubicBezTo>
                  <a:cubicBezTo>
                    <a:pt x="3984" y="643"/>
                    <a:pt x="4196" y="554"/>
                    <a:pt x="4351" y="410"/>
                  </a:cubicBezTo>
                  <a:lnTo>
                    <a:pt x="4351" y="410"/>
                  </a:lnTo>
                  <a:lnTo>
                    <a:pt x="4351" y="410"/>
                  </a:lnTo>
                  <a:cubicBezTo>
                    <a:pt x="4330" y="487"/>
                    <a:pt x="4320" y="564"/>
                    <a:pt x="4320" y="643"/>
                  </a:cubicBezTo>
                  <a:cubicBezTo>
                    <a:pt x="4320" y="849"/>
                    <a:pt x="4398" y="1062"/>
                    <a:pt x="4558" y="1222"/>
                  </a:cubicBezTo>
                  <a:cubicBezTo>
                    <a:pt x="4729" y="1393"/>
                    <a:pt x="4952" y="1480"/>
                    <a:pt x="5179" y="1480"/>
                  </a:cubicBezTo>
                  <a:cubicBezTo>
                    <a:pt x="5241" y="1480"/>
                    <a:pt x="5308" y="1476"/>
                    <a:pt x="5376" y="1459"/>
                  </a:cubicBezTo>
                  <a:lnTo>
                    <a:pt x="5376" y="1459"/>
                  </a:lnTo>
                  <a:cubicBezTo>
                    <a:pt x="5376" y="1455"/>
                    <a:pt x="5376" y="1455"/>
                    <a:pt x="5376" y="1455"/>
                  </a:cubicBezTo>
                  <a:cubicBezTo>
                    <a:pt x="5210" y="1615"/>
                    <a:pt x="5112" y="1827"/>
                    <a:pt x="5112" y="2060"/>
                  </a:cubicBezTo>
                  <a:cubicBezTo>
                    <a:pt x="5112" y="2127"/>
                    <a:pt x="5122" y="2194"/>
                    <a:pt x="5138" y="2262"/>
                  </a:cubicBezTo>
                  <a:cubicBezTo>
                    <a:pt x="5215" y="2562"/>
                    <a:pt x="5443" y="2785"/>
                    <a:pt x="5728" y="2867"/>
                  </a:cubicBezTo>
                  <a:cubicBezTo>
                    <a:pt x="5728" y="2862"/>
                    <a:pt x="5728" y="2862"/>
                    <a:pt x="5728" y="2862"/>
                  </a:cubicBezTo>
                </a:path>
              </a:pathLst>
            </a:custGeom>
            <a:solidFill>
              <a:srgbClr val="FFFFFF"/>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grpSp>
          <p:nvGrpSpPr>
            <p:cNvPr id="110" name="Group 55">
              <a:extLst>
                <a:ext uri="{FF2B5EF4-FFF2-40B4-BE49-F238E27FC236}">
                  <a16:creationId xmlns:a16="http://schemas.microsoft.com/office/drawing/2014/main" xmlns="" id="{0FE54438-E33A-4DFB-A717-1856B6FBFF39}"/>
                </a:ext>
              </a:extLst>
            </p:cNvPr>
            <p:cNvGrpSpPr/>
            <p:nvPr/>
          </p:nvGrpSpPr>
          <p:grpSpPr>
            <a:xfrm>
              <a:off x="6553411" y="1567543"/>
              <a:ext cx="3459498" cy="2321113"/>
              <a:chOff x="10094606" y="5579572"/>
              <a:chExt cx="4815596" cy="3230973"/>
            </a:xfrm>
            <a:solidFill>
              <a:schemeClr val="accent4"/>
            </a:solidFill>
          </p:grpSpPr>
          <p:sp>
            <p:nvSpPr>
              <p:cNvPr id="111" name="Freeform 7">
                <a:extLst>
                  <a:ext uri="{FF2B5EF4-FFF2-40B4-BE49-F238E27FC236}">
                    <a16:creationId xmlns:a16="http://schemas.microsoft.com/office/drawing/2014/main" xmlns="" id="{6F1E3B31-E826-4664-84B4-B29E911D8C86}"/>
                  </a:ext>
                </a:extLst>
              </p:cNvPr>
              <p:cNvSpPr>
                <a:spLocks noChangeArrowheads="1"/>
              </p:cNvSpPr>
              <p:nvPr/>
            </p:nvSpPr>
            <p:spPr bwMode="auto">
              <a:xfrm>
                <a:off x="12952538" y="5579572"/>
                <a:ext cx="307727" cy="314258"/>
              </a:xfrm>
              <a:custGeom>
                <a:avLst/>
                <a:gdLst>
                  <a:gd name="T0" fmla="*/ 496 w 539"/>
                  <a:gd name="T1" fmla="*/ 0 h 545"/>
                  <a:gd name="T2" fmla="*/ 496 w 539"/>
                  <a:gd name="T3" fmla="*/ 0 h 545"/>
                  <a:gd name="T4" fmla="*/ 263 w 539"/>
                  <a:gd name="T5" fmla="*/ 213 h 545"/>
                  <a:gd name="T6" fmla="*/ 0 w 539"/>
                  <a:gd name="T7" fmla="*/ 42 h 545"/>
                  <a:gd name="T8" fmla="*/ 207 w 539"/>
                  <a:gd name="T9" fmla="*/ 280 h 545"/>
                  <a:gd name="T10" fmla="*/ 41 w 539"/>
                  <a:gd name="T11" fmla="*/ 544 h 545"/>
                  <a:gd name="T12" fmla="*/ 273 w 539"/>
                  <a:gd name="T13" fmla="*/ 337 h 545"/>
                  <a:gd name="T14" fmla="*/ 538 w 539"/>
                  <a:gd name="T15" fmla="*/ 502 h 545"/>
                  <a:gd name="T16" fmla="*/ 331 w 539"/>
                  <a:gd name="T17" fmla="*/ 269 h 545"/>
                  <a:gd name="T18" fmla="*/ 496 w 539"/>
                  <a:gd name="T1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545">
                    <a:moveTo>
                      <a:pt x="496" y="0"/>
                    </a:moveTo>
                    <a:lnTo>
                      <a:pt x="496" y="0"/>
                    </a:lnTo>
                    <a:lnTo>
                      <a:pt x="263" y="213"/>
                    </a:lnTo>
                    <a:lnTo>
                      <a:pt x="0" y="42"/>
                    </a:lnTo>
                    <a:lnTo>
                      <a:pt x="207" y="280"/>
                    </a:lnTo>
                    <a:lnTo>
                      <a:pt x="41" y="544"/>
                    </a:lnTo>
                    <a:lnTo>
                      <a:pt x="273" y="337"/>
                    </a:lnTo>
                    <a:lnTo>
                      <a:pt x="538" y="502"/>
                    </a:lnTo>
                    <a:lnTo>
                      <a:pt x="331" y="269"/>
                    </a:lnTo>
                    <a:lnTo>
                      <a:pt x="496" y="0"/>
                    </a:lnTo>
                  </a:path>
                </a:pathLst>
              </a:custGeom>
              <a:solidFill>
                <a:schemeClr val="accent6"/>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12" name="Freeform 9">
                <a:extLst>
                  <a:ext uri="{FF2B5EF4-FFF2-40B4-BE49-F238E27FC236}">
                    <a16:creationId xmlns:a16="http://schemas.microsoft.com/office/drawing/2014/main" xmlns="" id="{65194CD8-E821-471B-981A-4FFFEDDECF2A}"/>
                  </a:ext>
                </a:extLst>
              </p:cNvPr>
              <p:cNvSpPr>
                <a:spLocks noChangeArrowheads="1"/>
              </p:cNvSpPr>
              <p:nvPr/>
            </p:nvSpPr>
            <p:spPr bwMode="auto">
              <a:xfrm>
                <a:off x="10094606" y="8488917"/>
                <a:ext cx="196693" cy="259433"/>
              </a:xfrm>
              <a:custGeom>
                <a:avLst/>
                <a:gdLst>
                  <a:gd name="T0" fmla="*/ 497 w 539"/>
                  <a:gd name="T1" fmla="*/ 0 h 545"/>
                  <a:gd name="T2" fmla="*/ 497 w 539"/>
                  <a:gd name="T3" fmla="*/ 0 h 545"/>
                  <a:gd name="T4" fmla="*/ 497 w 539"/>
                  <a:gd name="T5" fmla="*/ 0 h 545"/>
                  <a:gd name="T6" fmla="*/ 264 w 539"/>
                  <a:gd name="T7" fmla="*/ 213 h 545"/>
                  <a:gd name="T8" fmla="*/ 0 w 539"/>
                  <a:gd name="T9" fmla="*/ 42 h 545"/>
                  <a:gd name="T10" fmla="*/ 207 w 539"/>
                  <a:gd name="T11" fmla="*/ 279 h 545"/>
                  <a:gd name="T12" fmla="*/ 41 w 539"/>
                  <a:gd name="T13" fmla="*/ 544 h 545"/>
                  <a:gd name="T14" fmla="*/ 274 w 539"/>
                  <a:gd name="T15" fmla="*/ 336 h 545"/>
                  <a:gd name="T16" fmla="*/ 538 w 539"/>
                  <a:gd name="T17" fmla="*/ 502 h 545"/>
                  <a:gd name="T18" fmla="*/ 332 w 539"/>
                  <a:gd name="T19" fmla="*/ 269 h 545"/>
                  <a:gd name="T20" fmla="*/ 497 w 539"/>
                  <a:gd name="T21"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9" h="545">
                    <a:moveTo>
                      <a:pt x="497" y="0"/>
                    </a:moveTo>
                    <a:lnTo>
                      <a:pt x="497" y="0"/>
                    </a:lnTo>
                    <a:lnTo>
                      <a:pt x="497" y="0"/>
                    </a:lnTo>
                    <a:cubicBezTo>
                      <a:pt x="264" y="213"/>
                      <a:pt x="264" y="213"/>
                      <a:pt x="264" y="213"/>
                    </a:cubicBezTo>
                    <a:cubicBezTo>
                      <a:pt x="0" y="42"/>
                      <a:pt x="0" y="42"/>
                      <a:pt x="0" y="42"/>
                    </a:cubicBezTo>
                    <a:cubicBezTo>
                      <a:pt x="207" y="279"/>
                      <a:pt x="207" y="279"/>
                      <a:pt x="207" y="279"/>
                    </a:cubicBezTo>
                    <a:cubicBezTo>
                      <a:pt x="41" y="544"/>
                      <a:pt x="41" y="544"/>
                      <a:pt x="41" y="544"/>
                    </a:cubicBezTo>
                    <a:cubicBezTo>
                      <a:pt x="274" y="336"/>
                      <a:pt x="274" y="336"/>
                      <a:pt x="274" y="336"/>
                    </a:cubicBezTo>
                    <a:cubicBezTo>
                      <a:pt x="538" y="502"/>
                      <a:pt x="538" y="502"/>
                      <a:pt x="538" y="502"/>
                    </a:cubicBezTo>
                    <a:cubicBezTo>
                      <a:pt x="332" y="269"/>
                      <a:pt x="332" y="269"/>
                      <a:pt x="332" y="269"/>
                    </a:cubicBezTo>
                    <a:cubicBezTo>
                      <a:pt x="497" y="0"/>
                      <a:pt x="497" y="0"/>
                      <a:pt x="497" y="0"/>
                    </a:cubicBezTo>
                  </a:path>
                </a:pathLst>
              </a:custGeom>
              <a:solidFill>
                <a:srgbClr val="002060"/>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13" name="Freeform 11">
                <a:extLst>
                  <a:ext uri="{FF2B5EF4-FFF2-40B4-BE49-F238E27FC236}">
                    <a16:creationId xmlns:a16="http://schemas.microsoft.com/office/drawing/2014/main" xmlns="" id="{2079CDCC-06A7-4471-A5DB-7ACBD1759E41}"/>
                  </a:ext>
                </a:extLst>
              </p:cNvPr>
              <p:cNvSpPr>
                <a:spLocks noChangeArrowheads="1"/>
              </p:cNvSpPr>
              <p:nvPr/>
            </p:nvSpPr>
            <p:spPr bwMode="auto">
              <a:xfrm>
                <a:off x="14602475" y="7055933"/>
                <a:ext cx="307727" cy="304439"/>
              </a:xfrm>
              <a:custGeom>
                <a:avLst/>
                <a:gdLst>
                  <a:gd name="T0" fmla="*/ 496 w 539"/>
                  <a:gd name="T1" fmla="*/ 0 h 539"/>
                  <a:gd name="T2" fmla="*/ 263 w 539"/>
                  <a:gd name="T3" fmla="*/ 207 h 539"/>
                  <a:gd name="T4" fmla="*/ 0 w 539"/>
                  <a:gd name="T5" fmla="*/ 42 h 539"/>
                  <a:gd name="T6" fmla="*/ 207 w 539"/>
                  <a:gd name="T7" fmla="*/ 274 h 539"/>
                  <a:gd name="T8" fmla="*/ 42 w 539"/>
                  <a:gd name="T9" fmla="*/ 538 h 539"/>
                  <a:gd name="T10" fmla="*/ 274 w 539"/>
                  <a:gd name="T11" fmla="*/ 331 h 539"/>
                  <a:gd name="T12" fmla="*/ 538 w 539"/>
                  <a:gd name="T13" fmla="*/ 497 h 539"/>
                  <a:gd name="T14" fmla="*/ 331 w 539"/>
                  <a:gd name="T15" fmla="*/ 264 h 539"/>
                  <a:gd name="T16" fmla="*/ 496 w 539"/>
                  <a:gd name="T17"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539">
                    <a:moveTo>
                      <a:pt x="496" y="0"/>
                    </a:moveTo>
                    <a:lnTo>
                      <a:pt x="263" y="207"/>
                    </a:lnTo>
                    <a:lnTo>
                      <a:pt x="0" y="42"/>
                    </a:lnTo>
                    <a:lnTo>
                      <a:pt x="207" y="274"/>
                    </a:lnTo>
                    <a:lnTo>
                      <a:pt x="42" y="538"/>
                    </a:lnTo>
                    <a:lnTo>
                      <a:pt x="274" y="331"/>
                    </a:lnTo>
                    <a:lnTo>
                      <a:pt x="538" y="497"/>
                    </a:lnTo>
                    <a:lnTo>
                      <a:pt x="331" y="264"/>
                    </a:lnTo>
                    <a:lnTo>
                      <a:pt x="496" y="0"/>
                    </a:lnTo>
                  </a:path>
                </a:pathLst>
              </a:custGeom>
              <a:solidFill>
                <a:schemeClr val="accent2"/>
              </a:solidFill>
              <a:ln>
                <a:noFill/>
              </a:ln>
              <a:effectLst/>
              <a:extLst>
                <a:ext uri="{91240B29-F687-4f45-9708-019B960494DF}">
                  <a14:hiddenLine xmlns:lc="http://schemas.openxmlformats.org/drawingml/2006/lockedCanvas" xmlns="" xmlns:a14="http://schemas.microsoft.com/office/drawing/2010/main" w="9525" cap="flat">
                    <a:solidFill>
                      <a:srgbClr val="808080"/>
                    </a:solidFill>
                    <a:round/>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14" name="Freeform 12">
                <a:extLst>
                  <a:ext uri="{FF2B5EF4-FFF2-40B4-BE49-F238E27FC236}">
                    <a16:creationId xmlns:a16="http://schemas.microsoft.com/office/drawing/2014/main" xmlns="" id="{3D449407-8085-4909-B3EB-26C3F99DD6B2}"/>
                  </a:ext>
                </a:extLst>
              </p:cNvPr>
              <p:cNvSpPr>
                <a:spLocks noChangeArrowheads="1"/>
              </p:cNvSpPr>
              <p:nvPr/>
            </p:nvSpPr>
            <p:spPr bwMode="auto">
              <a:xfrm>
                <a:off x="13633465" y="8096915"/>
                <a:ext cx="713663" cy="713630"/>
              </a:xfrm>
              <a:custGeom>
                <a:avLst/>
                <a:gdLst>
                  <a:gd name="T0" fmla="*/ 947 w 1248"/>
                  <a:gd name="T1" fmla="*/ 0 h 1249"/>
                  <a:gd name="T2" fmla="*/ 947 w 1248"/>
                  <a:gd name="T3" fmla="*/ 0 h 1249"/>
                  <a:gd name="T4" fmla="*/ 591 w 1248"/>
                  <a:gd name="T5" fmla="*/ 507 h 1249"/>
                  <a:gd name="T6" fmla="*/ 0 w 1248"/>
                  <a:gd name="T7" fmla="*/ 306 h 1249"/>
                  <a:gd name="T8" fmla="*/ 508 w 1248"/>
                  <a:gd name="T9" fmla="*/ 663 h 1249"/>
                  <a:gd name="T10" fmla="*/ 306 w 1248"/>
                  <a:gd name="T11" fmla="*/ 1248 h 1249"/>
                  <a:gd name="T12" fmla="*/ 306 w 1248"/>
                  <a:gd name="T13" fmla="*/ 1248 h 1249"/>
                  <a:gd name="T14" fmla="*/ 663 w 1248"/>
                  <a:gd name="T15" fmla="*/ 745 h 1249"/>
                  <a:gd name="T16" fmla="*/ 1247 w 1248"/>
                  <a:gd name="T17" fmla="*/ 947 h 1249"/>
                  <a:gd name="T18" fmla="*/ 745 w 1248"/>
                  <a:gd name="T19" fmla="*/ 585 h 1249"/>
                  <a:gd name="T20" fmla="*/ 947 w 1248"/>
                  <a:gd name="T21" fmla="*/ 0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9">
                    <a:moveTo>
                      <a:pt x="947" y="0"/>
                    </a:moveTo>
                    <a:lnTo>
                      <a:pt x="947" y="0"/>
                    </a:lnTo>
                    <a:lnTo>
                      <a:pt x="591" y="507"/>
                    </a:lnTo>
                    <a:lnTo>
                      <a:pt x="0" y="306"/>
                    </a:lnTo>
                    <a:lnTo>
                      <a:pt x="508" y="663"/>
                    </a:lnTo>
                    <a:lnTo>
                      <a:pt x="306" y="1248"/>
                    </a:lnTo>
                    <a:lnTo>
                      <a:pt x="306" y="1248"/>
                    </a:lnTo>
                    <a:lnTo>
                      <a:pt x="663" y="745"/>
                    </a:lnTo>
                    <a:lnTo>
                      <a:pt x="1247" y="947"/>
                    </a:lnTo>
                    <a:lnTo>
                      <a:pt x="745" y="585"/>
                    </a:lnTo>
                    <a:lnTo>
                      <a:pt x="947" y="0"/>
                    </a:lnTo>
                  </a:path>
                </a:pathLst>
              </a:custGeom>
              <a:solidFill>
                <a:srgbClr val="309DD3"/>
              </a:solidFill>
              <a:ln>
                <a:noFill/>
              </a:ln>
              <a:effectLst/>
              <a:extLst>
                <a:ext uri="{91240B29-F687-4f45-9708-019B960494DF}">
                  <a14:hiddenLine xmlns:lc="http://schemas.openxmlformats.org/drawingml/2006/lockedCanvas" xmlns="" xmlns:a14="http://schemas.microsoft.com/office/drawing/2010/main" w="9525" cap="flat">
                    <a:solidFill>
                      <a:srgbClr val="808080"/>
                    </a:solidFill>
                    <a:bevel/>
                    <a:headEnd/>
                    <a:tailEnd/>
                  </a14:hiddenLine>
                </a:ext>
                <a:ext uri="{AF507438-7753-43e0-B8FC-AC1667EBCBE1}">
                  <a14:hiddenEffects xmlns:lc="http://schemas.openxmlformats.org/drawingml/2006/lockedCanva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grpSp>
      </p:grpSp>
      <p:cxnSp>
        <p:nvCxnSpPr>
          <p:cNvPr id="115" name="Connecteur droit 114">
            <a:extLst>
              <a:ext uri="{FF2B5EF4-FFF2-40B4-BE49-F238E27FC236}">
                <a16:creationId xmlns:a16="http://schemas.microsoft.com/office/drawing/2014/main" xmlns="" id="{02F836F6-0EE9-4648-9F11-831A34B2FE23}"/>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92" name="TextBox 10">
            <a:extLst>
              <a:ext uri="{FF2B5EF4-FFF2-40B4-BE49-F238E27FC236}">
                <a16:creationId xmlns:a16="http://schemas.microsoft.com/office/drawing/2014/main" xmlns="" id="{972C4F28-F929-4975-AB10-FDFF406F4922}"/>
              </a:ext>
            </a:extLst>
          </p:cNvPr>
          <p:cNvSpPr txBox="1"/>
          <p:nvPr/>
        </p:nvSpPr>
        <p:spPr>
          <a:xfrm>
            <a:off x="0" y="6527047"/>
            <a:ext cx="11811721" cy="303175"/>
          </a:xfrm>
          <a:prstGeom prst="rect">
            <a:avLst/>
          </a:prstGeom>
          <a:noFill/>
        </p:spPr>
        <p:txBody>
          <a:bodyPr wrap="square" rtlCol="0">
            <a:spAutoFit/>
          </a:bodyPr>
          <a:lstStyle/>
          <a:p>
            <a:pPr defTabSz="609585"/>
            <a:r>
              <a:rPr lang="pt-BR" sz="1350" b="1" dirty="0" smtClean="0">
                <a:solidFill>
                  <a:srgbClr val="002060"/>
                </a:solidFill>
                <a:effectLst>
                  <a:outerShdw blurRad="38100" dist="38100" dir="2700000" algn="tl">
                    <a:srgbClr val="000000">
                      <a:alpha val="43137"/>
                    </a:srgbClr>
                  </a:outerShdw>
                </a:effectLst>
                <a:latin typeface="Malgun Gothic" pitchFamily="34" charset="-127"/>
                <a:ea typeface="Malgun Gothic" pitchFamily="34" charset="-127"/>
              </a:rPr>
              <a:t>Introduction </a:t>
            </a:r>
            <a:r>
              <a:rPr lang="pt-BR" sz="1350" b="1" dirty="0" smtClean="0">
                <a:solidFill>
                  <a:prstClr val="white">
                    <a:lumMod val="75000"/>
                  </a:prstClr>
                </a:solidFill>
                <a:effectLst>
                  <a:outerShdw blurRad="38100" dist="38100" dir="2700000" algn="tl">
                    <a:srgbClr val="000000">
                      <a:alpha val="43137"/>
                    </a:srgbClr>
                  </a:outerShdw>
                </a:effectLst>
                <a:latin typeface="Malgun Gothic" pitchFamily="34" charset="-127"/>
                <a:ea typeface="Malgun Gothic" pitchFamily="34" charset="-127"/>
              </a:rPr>
              <a:t> </a:t>
            </a:r>
            <a:r>
              <a:rPr lang="pt-BR" sz="1350" dirty="0">
                <a:solidFill>
                  <a:prstClr val="white">
                    <a:lumMod val="75000"/>
                  </a:prstClr>
                </a:solidFill>
                <a:latin typeface="Malgun Gothic" pitchFamily="34" charset="-127"/>
                <a:ea typeface="Malgun Gothic" pitchFamily="34" charset="-127"/>
                <a:cs typeface="Lato Regular"/>
              </a:rPr>
              <a:t>| </a:t>
            </a:r>
            <a:r>
              <a:rPr lang="pt-BR" sz="1350" dirty="0" smtClean="0">
                <a:solidFill>
                  <a:prstClr val="white">
                    <a:lumMod val="75000"/>
                  </a:prstClr>
                </a:solidFill>
                <a:latin typeface="Malgun Gothic" pitchFamily="34" charset="-127"/>
                <a:ea typeface="Malgun Gothic" pitchFamily="34" charset="-127"/>
                <a:cs typeface="Lato Regular"/>
              </a:rPr>
              <a:t>Présentation ERM | </a:t>
            </a:r>
            <a:r>
              <a:rPr lang="fr-FR" sz="1350" dirty="0" smtClean="0">
                <a:solidFill>
                  <a:prstClr val="white">
                    <a:lumMod val="75000"/>
                  </a:prstClr>
                </a:solidFill>
                <a:latin typeface="Malgun Gothic" pitchFamily="34" charset="-127"/>
                <a:ea typeface="Malgun Gothic" pitchFamily="34" charset="-127"/>
                <a:cs typeface="Lato Regular"/>
              </a:rPr>
              <a:t>Spécification </a:t>
            </a:r>
            <a:r>
              <a:rPr lang="fr-FR" sz="1350" dirty="0">
                <a:solidFill>
                  <a:prstClr val="white">
                    <a:lumMod val="75000"/>
                  </a:prstClr>
                </a:solidFill>
                <a:latin typeface="Malgun Gothic" pitchFamily="34" charset="-127"/>
                <a:ea typeface="Malgun Gothic" pitchFamily="34" charset="-127"/>
                <a:cs typeface="Lato Regular"/>
              </a:rPr>
              <a:t>des besoins </a:t>
            </a:r>
            <a:r>
              <a:rPr lang="pt-BR" sz="1350" dirty="0">
                <a:solidFill>
                  <a:prstClr val="white">
                    <a:lumMod val="75000"/>
                  </a:prstClr>
                </a:solidFill>
                <a:latin typeface="Malgun Gothic" pitchFamily="34" charset="-127"/>
                <a:ea typeface="Malgun Gothic" pitchFamily="34" charset="-127"/>
                <a:cs typeface="Lato Regular"/>
              </a:rPr>
              <a:t>| Conception de la solution | Réalisation | Conclusion et perspectives</a:t>
            </a:r>
          </a:p>
        </p:txBody>
      </p:sp>
    </p:spTree>
    <p:extLst>
      <p:ext uri="{BB962C8B-B14F-4D97-AF65-F5344CB8AC3E}">
        <p14:creationId xmlns:p14="http://schemas.microsoft.com/office/powerpoint/2010/main" xmlns="" val="4232917311"/>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250"/>
                                        <p:tgtEl>
                                          <p:spTgt spid="43"/>
                                        </p:tgtEl>
                                        <p:attrNameLst>
                                          <p:attrName>ppt_y</p:attrName>
                                        </p:attrNameLst>
                                      </p:cBhvr>
                                      <p:tavLst>
                                        <p:tav tm="0">
                                          <p:val>
                                            <p:strVal val="#ppt_y+1"/>
                                          </p:val>
                                        </p:tav>
                                        <p:tav tm="100000">
                                          <p:val>
                                            <p:strVal val="#ppt_y"/>
                                          </p:val>
                                        </p:tav>
                                      </p:tavLst>
                                    </p:anim>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65"/>
                                        </p:tgtEl>
                                        <p:attrNameLst>
                                          <p:attrName>style.visibility</p:attrName>
                                        </p:attrNameLst>
                                      </p:cBhvr>
                                      <p:to>
                                        <p:strVal val="visible"/>
                                      </p:to>
                                    </p:set>
                                    <p:animEffect transition="in" filter="fade">
                                      <p:cBhvr>
                                        <p:cTn id="11" dur="250"/>
                                        <p:tgtEl>
                                          <p:spTgt spid="65"/>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additive="base">
                                        <p:cTn id="15" dur="250"/>
                                        <p:tgtEl>
                                          <p:spTgt spid="47"/>
                                        </p:tgtEl>
                                        <p:attrNameLst>
                                          <p:attrName>ppt_y</p:attrName>
                                        </p:attrNameLst>
                                      </p:cBhvr>
                                      <p:tavLst>
                                        <p:tav tm="0">
                                          <p:val>
                                            <p:strVal val="#ppt_y+1"/>
                                          </p:val>
                                        </p:tav>
                                        <p:tav tm="100000">
                                          <p:val>
                                            <p:strVal val="#ppt_y"/>
                                          </p:val>
                                        </p:tav>
                                      </p:tavLst>
                                    </p:anim>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250"/>
                                        <p:tgtEl>
                                          <p:spTgt spid="71"/>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62"/>
                                        </p:tgtEl>
                                        <p:attrNameLst>
                                          <p:attrName>style.visibility</p:attrName>
                                        </p:attrNameLst>
                                      </p:cBhvr>
                                      <p:to>
                                        <p:strVal val="visible"/>
                                      </p:to>
                                    </p:set>
                                    <p:anim calcmode="lin" valueType="num">
                                      <p:cBhvr additive="base">
                                        <p:cTn id="23" dur="250"/>
                                        <p:tgtEl>
                                          <p:spTgt spid="62"/>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76"/>
                                        </p:tgtEl>
                                        <p:attrNameLst>
                                          <p:attrName>style.visibility</p:attrName>
                                        </p:attrNameLst>
                                      </p:cBhvr>
                                      <p:to>
                                        <p:strVal val="visible"/>
                                      </p:to>
                                    </p:set>
                                    <p:animEffect transition="in" filter="fade">
                                      <p:cBhvr>
                                        <p:cTn id="27" dur="250"/>
                                        <p:tgtEl>
                                          <p:spTgt spid="76"/>
                                        </p:tgtEl>
                                      </p:cBhvr>
                                    </p:animEffect>
                                  </p:childTnLst>
                                </p:cTn>
                              </p:par>
                            </p:childTnLst>
                          </p:cTn>
                        </p:par>
                        <p:par>
                          <p:cTn id="28" fill="hold">
                            <p:stCondLst>
                              <p:cond delay="1500"/>
                            </p:stCondLst>
                            <p:childTnLst>
                              <p:par>
                                <p:cTn id="29" presetID="2" presetClass="entr" presetSubtype="4" fill="hold" nodeType="afterEffect">
                                  <p:stCondLst>
                                    <p:cond delay="0"/>
                                  </p:stCondLst>
                                  <p:childTnLst>
                                    <p:set>
                                      <p:cBhvr>
                                        <p:cTn id="30" dur="1" fill="hold">
                                          <p:stCondLst>
                                            <p:cond delay="0"/>
                                          </p:stCondLst>
                                        </p:cTn>
                                        <p:tgtEl>
                                          <p:spTgt spid="58"/>
                                        </p:tgtEl>
                                        <p:attrNameLst>
                                          <p:attrName>style.visibility</p:attrName>
                                        </p:attrNameLst>
                                      </p:cBhvr>
                                      <p:to>
                                        <p:strVal val="visible"/>
                                      </p:to>
                                    </p:set>
                                    <p:anim calcmode="lin" valueType="num">
                                      <p:cBhvr additive="base">
                                        <p:cTn id="31" dur="250"/>
                                        <p:tgtEl>
                                          <p:spTgt spid="58"/>
                                        </p:tgtEl>
                                        <p:attrNameLst>
                                          <p:attrName>ppt_y</p:attrName>
                                        </p:attrNameLst>
                                      </p:cBhvr>
                                      <p:tavLst>
                                        <p:tav tm="0">
                                          <p:val>
                                            <p:strVal val="#ppt_y+1"/>
                                          </p:val>
                                        </p:tav>
                                        <p:tav tm="100000">
                                          <p:val>
                                            <p:strVal val="#ppt_y"/>
                                          </p:val>
                                        </p:tav>
                                      </p:tavLst>
                                    </p:anim>
                                  </p:childTnLst>
                                </p:cTn>
                              </p:par>
                            </p:childTnLst>
                          </p:cTn>
                        </p:par>
                        <p:par>
                          <p:cTn id="32" fill="hold">
                            <p:stCondLst>
                              <p:cond delay="1750"/>
                            </p:stCondLst>
                            <p:childTnLst>
                              <p:par>
                                <p:cTn id="33" presetID="10" presetClass="entr" presetSubtype="0" fill="hold" nodeType="afterEffect">
                                  <p:stCondLst>
                                    <p:cond delay="0"/>
                                  </p:stCondLst>
                                  <p:childTnLst>
                                    <p:set>
                                      <p:cBhvr>
                                        <p:cTn id="34" dur="1" fill="hold">
                                          <p:stCondLst>
                                            <p:cond delay="0"/>
                                          </p:stCondLst>
                                        </p:cTn>
                                        <p:tgtEl>
                                          <p:spTgt spid="80"/>
                                        </p:tgtEl>
                                        <p:attrNameLst>
                                          <p:attrName>style.visibility</p:attrName>
                                        </p:attrNameLst>
                                      </p:cBhvr>
                                      <p:to>
                                        <p:strVal val="visible"/>
                                      </p:to>
                                    </p:set>
                                    <p:animEffect transition="in" filter="fade">
                                      <p:cBhvr>
                                        <p:cTn id="35" dur="250"/>
                                        <p:tgtEl>
                                          <p:spTgt spid="80"/>
                                        </p:tgtEl>
                                      </p:cBhvr>
                                    </p:animEffect>
                                  </p:childTnLst>
                                </p:cTn>
                              </p:par>
                            </p:childTnLst>
                          </p:cTn>
                        </p:par>
                        <p:par>
                          <p:cTn id="36" fill="hold">
                            <p:stCondLst>
                              <p:cond delay="2000"/>
                            </p:stCondLst>
                            <p:childTnLst>
                              <p:par>
                                <p:cTn id="37" presetID="2" presetClass="entr" presetSubtype="4" fill="hold" nodeType="afterEffect">
                                  <p:stCondLst>
                                    <p:cond delay="0"/>
                                  </p:stCondLst>
                                  <p:childTnLst>
                                    <p:set>
                                      <p:cBhvr>
                                        <p:cTn id="38" dur="1" fill="hold">
                                          <p:stCondLst>
                                            <p:cond delay="0"/>
                                          </p:stCondLst>
                                        </p:cTn>
                                        <p:tgtEl>
                                          <p:spTgt spid="54"/>
                                        </p:tgtEl>
                                        <p:attrNameLst>
                                          <p:attrName>style.visibility</p:attrName>
                                        </p:attrNameLst>
                                      </p:cBhvr>
                                      <p:to>
                                        <p:strVal val="visible"/>
                                      </p:to>
                                    </p:set>
                                    <p:anim calcmode="lin" valueType="num">
                                      <p:cBhvr additive="base">
                                        <p:cTn id="39" dur="250"/>
                                        <p:tgtEl>
                                          <p:spTgt spid="54"/>
                                        </p:tgtEl>
                                        <p:attrNameLst>
                                          <p:attrName>ppt_y</p:attrName>
                                        </p:attrNameLst>
                                      </p:cBhvr>
                                      <p:tavLst>
                                        <p:tav tm="0">
                                          <p:val>
                                            <p:strVal val="#ppt_y+1"/>
                                          </p:val>
                                        </p:tav>
                                        <p:tav tm="100000">
                                          <p:val>
                                            <p:strVal val="#ppt_y"/>
                                          </p:val>
                                        </p:tav>
                                      </p:tavLst>
                                    </p:anim>
                                  </p:childTnLst>
                                </p:cTn>
                              </p:par>
                            </p:childTnLst>
                          </p:cTn>
                        </p:par>
                        <p:par>
                          <p:cTn id="40" fill="hold">
                            <p:stCondLst>
                              <p:cond delay="2250"/>
                            </p:stCondLst>
                            <p:childTnLst>
                              <p:par>
                                <p:cTn id="41" presetID="10" presetClass="entr" presetSubtype="0"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transition="in" filter="fade">
                                      <p:cBhvr>
                                        <p:cTn id="43" dur="25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4" name="Slide Number Placeholder 2">
            <a:extLst>
              <a:ext uri="{FF2B5EF4-FFF2-40B4-BE49-F238E27FC236}">
                <a16:creationId xmlns:a16="http://schemas.microsoft.com/office/drawing/2014/main" xmlns="" id="{A56A7BBF-301B-4563-BF47-2F5F3CDF2499}"/>
              </a:ext>
            </a:extLst>
          </p:cNvPr>
          <p:cNvSpPr txBox="1">
            <a:spLocks/>
          </p:cNvSpPr>
          <p:nvPr/>
        </p:nvSpPr>
        <p:spPr>
          <a:xfrm>
            <a:off x="8924034" y="-139393"/>
            <a:ext cx="3117448" cy="4783015"/>
          </a:xfrm>
          <a:prstGeom prst="rect">
            <a:avLst/>
          </a:prstGeom>
        </p:spPr>
        <p:txBody>
          <a:bodyPr vert="horz" lIns="91440" tIns="45720" rIns="91440" bIns="45720" rtlCol="0" anchor="t"/>
          <a:lstStyle>
            <a:defPPr>
              <a:defRPr lang="fr-FR"/>
            </a:defPPr>
            <a:lvl1pPr marL="0" algn="r" defTabSz="914400" rtl="0" eaLnBrk="1" latinLnBrk="0" hangingPunct="1">
              <a:defRPr sz="16600" b="1" kern="1200">
                <a:solidFill>
                  <a:schemeClr val="accent6">
                    <a:alpha val="8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B5A179EB-6EAE-46B1-AD08-9751EE2916D5}" type="slidenum">
              <a:rPr kumimoji="0" lang="en-US" sz="7200" b="1" i="0" u="none" strike="noStrike" kern="1200" cap="none" spc="0" normalizeH="0" baseline="0" noProof="0" smtClean="0">
                <a:ln>
                  <a:noFill/>
                </a:ln>
                <a:solidFill>
                  <a:srgbClr val="0070C0">
                    <a:alpha val="8000"/>
                  </a:srgbClr>
                </a:solidFill>
                <a:effectLst/>
                <a:uLnTx/>
                <a:uFillTx/>
                <a:latin typeface="Eurostile"/>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7200" b="1" i="0" u="none" strike="noStrike" kern="1200" cap="none" spc="0" normalizeH="0" baseline="0" noProof="0" dirty="0">
              <a:ln>
                <a:noFill/>
              </a:ln>
              <a:solidFill>
                <a:srgbClr val="0070C0">
                  <a:alpha val="8000"/>
                </a:srgbClr>
              </a:solidFill>
              <a:effectLst/>
              <a:uLnTx/>
              <a:uFillTx/>
              <a:latin typeface="Eurostile"/>
              <a:ea typeface="+mn-ea"/>
              <a:cs typeface="+mn-cs"/>
            </a:endParaRPr>
          </a:p>
        </p:txBody>
      </p:sp>
      <p:sp>
        <p:nvSpPr>
          <p:cNvPr id="91" name="Rectangle 90">
            <a:extLst>
              <a:ext uri="{FF2B5EF4-FFF2-40B4-BE49-F238E27FC236}">
                <a16:creationId xmlns:a16="http://schemas.microsoft.com/office/drawing/2014/main" xmlns="" id="{27527324-6B07-4876-AE69-A60E94A2BB33}"/>
              </a:ext>
            </a:extLst>
          </p:cNvPr>
          <p:cNvSpPr/>
          <p:nvPr/>
        </p:nvSpPr>
        <p:spPr>
          <a:xfrm>
            <a:off x="358229" y="118902"/>
            <a:ext cx="5045770" cy="400110"/>
          </a:xfrm>
          <a:prstGeom prst="rect">
            <a:avLst/>
          </a:prstGeom>
        </p:spPr>
        <p:txBody>
          <a:bodyPr wrap="square">
            <a:spAutoFit/>
          </a:bodyPr>
          <a:lstStyle/>
          <a:p>
            <a:r>
              <a:rPr lang="fr-FR" sz="2000" dirty="0" smtClean="0">
                <a:solidFill>
                  <a:srgbClr val="002060"/>
                </a:solidFill>
                <a:latin typeface="Century Gothic" pitchFamily="34" charset="0"/>
              </a:rPr>
              <a:t>I n t r o d u c t i o n 6/6</a:t>
            </a:r>
            <a:endParaRPr lang="fr-FR" sz="2000" dirty="0">
              <a:solidFill>
                <a:srgbClr val="002060"/>
              </a:solidFill>
              <a:latin typeface="Century Gothic" pitchFamily="34" charset="0"/>
            </a:endParaRPr>
          </a:p>
        </p:txBody>
      </p:sp>
      <p:sp>
        <p:nvSpPr>
          <p:cNvPr id="93" name="TextBox 64">
            <a:extLst>
              <a:ext uri="{FF2B5EF4-FFF2-40B4-BE49-F238E27FC236}">
                <a16:creationId xmlns:a16="http://schemas.microsoft.com/office/drawing/2014/main" xmlns="" id="{5045E4B2-B7FF-4BBE-9CD5-E2ECEAB03842}"/>
              </a:ext>
            </a:extLst>
          </p:cNvPr>
          <p:cNvSpPr txBox="1"/>
          <p:nvPr/>
        </p:nvSpPr>
        <p:spPr>
          <a:xfrm>
            <a:off x="494794" y="456068"/>
            <a:ext cx="2325317" cy="400110"/>
          </a:xfrm>
          <a:prstGeom prst="rect">
            <a:avLst/>
          </a:prstGeom>
          <a:noFill/>
        </p:spPr>
        <p:txBody>
          <a:bodyPr wrap="none" lIns="0" rtlCol="0">
            <a:spAutoFit/>
          </a:bodyPr>
          <a:lstStyle/>
          <a:p>
            <a:pPr lvl="0">
              <a:defRPr/>
            </a:pPr>
            <a:r>
              <a:rPr lang="fr-FR" sz="2000" dirty="0">
                <a:solidFill>
                  <a:srgbClr val="00B1E1">
                    <a:alpha val="70000"/>
                  </a:srgbClr>
                </a:solidFill>
                <a:latin typeface="Century Gothic" panose="020B0502020202020204" pitchFamily="34" charset="0"/>
                <a:ea typeface="Open Sans" panose="020B0606030504020204" pitchFamily="34" charset="0"/>
                <a:cs typeface="Open Sans" panose="020B0606030504020204" pitchFamily="34" charset="0"/>
              </a:rPr>
              <a:t>Solution proposée</a:t>
            </a:r>
            <a:endParaRPr kumimoji="0" lang="fr-FR" sz="2000" u="none" strike="noStrike" kern="1200" cap="none" spc="0" normalizeH="0" baseline="0" dirty="0">
              <a:ln>
                <a:noFill/>
              </a:ln>
              <a:solidFill>
                <a:srgbClr val="00B1E1">
                  <a:alpha val="70000"/>
                </a:srgbClr>
              </a:solidFill>
              <a:effectLst/>
              <a:uLnTx/>
              <a:uFillTx/>
              <a:latin typeface="Century Gothic" panose="020B0502020202020204" pitchFamily="34" charset="0"/>
              <a:ea typeface="Open Sans" panose="020B0606030504020204" pitchFamily="34" charset="0"/>
              <a:cs typeface="Open Sans" panose="020B0606030504020204" pitchFamily="34" charset="0"/>
            </a:endParaRPr>
          </a:p>
        </p:txBody>
      </p:sp>
      <p:sp>
        <p:nvSpPr>
          <p:cNvPr id="94" name="ZoneTexte 93">
            <a:extLst>
              <a:ext uri="{FF2B5EF4-FFF2-40B4-BE49-F238E27FC236}">
                <a16:creationId xmlns:a16="http://schemas.microsoft.com/office/drawing/2014/main" xmlns="" id="{9B89C1E6-C21F-4243-90B2-348ACBB071AB}"/>
              </a:ext>
            </a:extLst>
          </p:cNvPr>
          <p:cNvSpPr txBox="1"/>
          <p:nvPr/>
        </p:nvSpPr>
        <p:spPr>
          <a:xfrm>
            <a:off x="1539725" y="1484886"/>
            <a:ext cx="9099764" cy="615553"/>
          </a:xfrm>
          <a:prstGeom prst="rect">
            <a:avLst/>
          </a:prstGeom>
          <a:noFill/>
        </p:spPr>
        <p:txBody>
          <a:bodyPr wrap="square" rtlCol="0">
            <a:spAutoFit/>
          </a:bodyPr>
          <a:lstStyle/>
          <a:p>
            <a:pPr algn="just"/>
            <a:r>
              <a:rPr lang="fr-FR" sz="1700" dirty="0">
                <a:latin typeface="Century Gothic" panose="020B0502020202020204" pitchFamily="34" charset="0"/>
              </a:rPr>
              <a:t>Mettre en place </a:t>
            </a:r>
            <a:r>
              <a:rPr lang="fr-FR" sz="1700" dirty="0" smtClean="0">
                <a:latin typeface="Century Gothic" panose="020B0502020202020204" pitchFamily="34" charset="0"/>
              </a:rPr>
              <a:t>une solution de gestion de risque qui se base sur ERM :</a:t>
            </a:r>
            <a:endParaRPr lang="fr-FR" sz="1700" b="1" dirty="0" smtClean="0">
              <a:solidFill>
                <a:srgbClr val="002060"/>
              </a:solidFill>
              <a:effectLst>
                <a:outerShdw blurRad="38100" dist="38100" dir="2700000" algn="tl">
                  <a:srgbClr val="000000">
                    <a:alpha val="43137"/>
                  </a:srgbClr>
                </a:outerShdw>
              </a:effectLst>
              <a:latin typeface="Century Gothic" panose="020B0502020202020204" pitchFamily="34" charset="0"/>
            </a:endParaRPr>
          </a:p>
          <a:p>
            <a:pPr algn="just"/>
            <a:endParaRPr lang="fr-FR" sz="1700" b="1" dirty="0">
              <a:solidFill>
                <a:srgbClr val="002060"/>
              </a:solidFill>
              <a:effectLst>
                <a:outerShdw blurRad="38100" dist="38100" dir="2700000" algn="tl">
                  <a:srgbClr val="000000">
                    <a:alpha val="43137"/>
                  </a:srgbClr>
                </a:outerShdw>
              </a:effectLst>
              <a:latin typeface="Century Gothic" panose="020B0502020202020204" pitchFamily="34" charset="0"/>
            </a:endParaRPr>
          </a:p>
        </p:txBody>
      </p:sp>
      <p:grpSp>
        <p:nvGrpSpPr>
          <p:cNvPr id="95" name="Groupe 94">
            <a:extLst>
              <a:ext uri="{FF2B5EF4-FFF2-40B4-BE49-F238E27FC236}">
                <a16:creationId xmlns:a16="http://schemas.microsoft.com/office/drawing/2014/main" xmlns="" id="{81082FA9-E107-4D44-A2C6-2AA05CC3E602}"/>
              </a:ext>
            </a:extLst>
          </p:cNvPr>
          <p:cNvGrpSpPr/>
          <p:nvPr/>
        </p:nvGrpSpPr>
        <p:grpSpPr>
          <a:xfrm rot="18906612">
            <a:off x="783287" y="1073387"/>
            <a:ext cx="916332" cy="755464"/>
            <a:chOff x="6553411" y="1567543"/>
            <a:chExt cx="3459498" cy="2852160"/>
          </a:xfrm>
        </p:grpSpPr>
        <p:sp>
          <p:nvSpPr>
            <p:cNvPr id="96" name="Freeform 46">
              <a:extLst>
                <a:ext uri="{FF2B5EF4-FFF2-40B4-BE49-F238E27FC236}">
                  <a16:creationId xmlns:a16="http://schemas.microsoft.com/office/drawing/2014/main" xmlns="" id="{64A8692C-35C3-40A4-9637-218FDF93A8DE}"/>
                </a:ext>
              </a:extLst>
            </p:cNvPr>
            <p:cNvSpPr>
              <a:spLocks noChangeArrowheads="1"/>
            </p:cNvSpPr>
            <p:nvPr/>
          </p:nvSpPr>
          <p:spPr bwMode="auto">
            <a:xfrm>
              <a:off x="7563354" y="3997842"/>
              <a:ext cx="470474" cy="421861"/>
            </a:xfrm>
            <a:custGeom>
              <a:avLst/>
              <a:gdLst>
                <a:gd name="T0" fmla="*/ 864 w 1222"/>
                <a:gd name="T1" fmla="*/ 1091 h 1092"/>
                <a:gd name="T2" fmla="*/ 0 w 1222"/>
                <a:gd name="T3" fmla="*/ 331 h 1092"/>
                <a:gd name="T4" fmla="*/ 331 w 1222"/>
                <a:gd name="T5" fmla="*/ 0 h 1092"/>
                <a:gd name="T6" fmla="*/ 1221 w 1222"/>
                <a:gd name="T7" fmla="*/ 517 h 1092"/>
                <a:gd name="T8" fmla="*/ 864 w 1222"/>
                <a:gd name="T9" fmla="*/ 1091 h 1092"/>
              </a:gdLst>
              <a:ahLst/>
              <a:cxnLst>
                <a:cxn ang="0">
                  <a:pos x="T0" y="T1"/>
                </a:cxn>
                <a:cxn ang="0">
                  <a:pos x="T2" y="T3"/>
                </a:cxn>
                <a:cxn ang="0">
                  <a:pos x="T4" y="T5"/>
                </a:cxn>
                <a:cxn ang="0">
                  <a:pos x="T6" y="T7"/>
                </a:cxn>
                <a:cxn ang="0">
                  <a:pos x="T8" y="T9"/>
                </a:cxn>
              </a:cxnLst>
              <a:rect l="0" t="0" r="r" b="b"/>
              <a:pathLst>
                <a:path w="1222" h="1092">
                  <a:moveTo>
                    <a:pt x="864" y="1091"/>
                  </a:moveTo>
                  <a:lnTo>
                    <a:pt x="0" y="331"/>
                  </a:lnTo>
                  <a:lnTo>
                    <a:pt x="331" y="0"/>
                  </a:lnTo>
                  <a:lnTo>
                    <a:pt x="1221" y="517"/>
                  </a:lnTo>
                  <a:lnTo>
                    <a:pt x="864" y="1091"/>
                  </a:lnTo>
                </a:path>
              </a:pathLst>
            </a:custGeom>
            <a:solidFill>
              <a:srgbClr val="FFFFFF"/>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97" name="Freeform 47">
              <a:extLst>
                <a:ext uri="{FF2B5EF4-FFF2-40B4-BE49-F238E27FC236}">
                  <a16:creationId xmlns:a16="http://schemas.microsoft.com/office/drawing/2014/main" xmlns="" id="{739C6F41-16B6-42AA-A9FC-5483D4048591}"/>
                </a:ext>
              </a:extLst>
            </p:cNvPr>
            <p:cNvSpPr>
              <a:spLocks noChangeArrowheads="1"/>
            </p:cNvSpPr>
            <p:nvPr/>
          </p:nvSpPr>
          <p:spPr bwMode="auto">
            <a:xfrm>
              <a:off x="8033828" y="3997842"/>
              <a:ext cx="468267" cy="421861"/>
            </a:xfrm>
            <a:custGeom>
              <a:avLst/>
              <a:gdLst>
                <a:gd name="T0" fmla="*/ 352 w 1217"/>
                <a:gd name="T1" fmla="*/ 1091 h 1092"/>
                <a:gd name="T2" fmla="*/ 1216 w 1217"/>
                <a:gd name="T3" fmla="*/ 331 h 1092"/>
                <a:gd name="T4" fmla="*/ 890 w 1217"/>
                <a:gd name="T5" fmla="*/ 0 h 1092"/>
                <a:gd name="T6" fmla="*/ 0 w 1217"/>
                <a:gd name="T7" fmla="*/ 517 h 1092"/>
                <a:gd name="T8" fmla="*/ 352 w 1217"/>
                <a:gd name="T9" fmla="*/ 1091 h 1092"/>
              </a:gdLst>
              <a:ahLst/>
              <a:cxnLst>
                <a:cxn ang="0">
                  <a:pos x="T0" y="T1"/>
                </a:cxn>
                <a:cxn ang="0">
                  <a:pos x="T2" y="T3"/>
                </a:cxn>
                <a:cxn ang="0">
                  <a:pos x="T4" y="T5"/>
                </a:cxn>
                <a:cxn ang="0">
                  <a:pos x="T6" y="T7"/>
                </a:cxn>
                <a:cxn ang="0">
                  <a:pos x="T8" y="T9"/>
                </a:cxn>
              </a:cxnLst>
              <a:rect l="0" t="0" r="r" b="b"/>
              <a:pathLst>
                <a:path w="1217" h="1092">
                  <a:moveTo>
                    <a:pt x="352" y="1091"/>
                  </a:moveTo>
                  <a:lnTo>
                    <a:pt x="1216" y="331"/>
                  </a:lnTo>
                  <a:lnTo>
                    <a:pt x="890" y="0"/>
                  </a:lnTo>
                  <a:lnTo>
                    <a:pt x="0" y="517"/>
                  </a:lnTo>
                  <a:lnTo>
                    <a:pt x="352" y="1091"/>
                  </a:lnTo>
                </a:path>
              </a:pathLst>
            </a:custGeom>
            <a:solidFill>
              <a:srgbClr val="FDFEFF"/>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98" name="Freeform 60">
              <a:extLst>
                <a:ext uri="{FF2B5EF4-FFF2-40B4-BE49-F238E27FC236}">
                  <a16:creationId xmlns:a16="http://schemas.microsoft.com/office/drawing/2014/main" xmlns="" id="{4619B058-0DC8-4F22-9A21-E821D752E938}"/>
                </a:ext>
              </a:extLst>
            </p:cNvPr>
            <p:cNvSpPr>
              <a:spLocks noChangeArrowheads="1"/>
            </p:cNvSpPr>
            <p:nvPr/>
          </p:nvSpPr>
          <p:spPr bwMode="auto">
            <a:xfrm>
              <a:off x="7430825" y="2434085"/>
              <a:ext cx="1210424" cy="1475409"/>
            </a:xfrm>
            <a:custGeom>
              <a:avLst/>
              <a:gdLst>
                <a:gd name="T0" fmla="*/ 2950 w 3142"/>
                <a:gd name="T1" fmla="*/ 1748 h 3829"/>
                <a:gd name="T2" fmla="*/ 2950 w 3142"/>
                <a:gd name="T3" fmla="*/ 1748 h 3829"/>
                <a:gd name="T4" fmla="*/ 1568 w 3142"/>
                <a:gd name="T5" fmla="*/ 0 h 3829"/>
                <a:gd name="T6" fmla="*/ 192 w 3142"/>
                <a:gd name="T7" fmla="*/ 1748 h 3829"/>
                <a:gd name="T8" fmla="*/ 560 w 3142"/>
                <a:gd name="T9" fmla="*/ 2437 h 3829"/>
                <a:gd name="T10" fmla="*/ 1191 w 3142"/>
                <a:gd name="T11" fmla="*/ 3823 h 3829"/>
                <a:gd name="T12" fmla="*/ 1951 w 3142"/>
                <a:gd name="T13" fmla="*/ 3828 h 3829"/>
                <a:gd name="T14" fmla="*/ 2531 w 3142"/>
                <a:gd name="T15" fmla="*/ 2488 h 3829"/>
                <a:gd name="T16" fmla="*/ 2950 w 3142"/>
                <a:gd name="T17" fmla="*/ 1748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42" h="3829">
                  <a:moveTo>
                    <a:pt x="2950" y="1748"/>
                  </a:moveTo>
                  <a:lnTo>
                    <a:pt x="2950" y="1748"/>
                  </a:lnTo>
                  <a:cubicBezTo>
                    <a:pt x="3141" y="890"/>
                    <a:pt x="2546" y="0"/>
                    <a:pt x="1568" y="0"/>
                  </a:cubicBezTo>
                  <a:cubicBezTo>
                    <a:pt x="596" y="0"/>
                    <a:pt x="0" y="890"/>
                    <a:pt x="192" y="1748"/>
                  </a:cubicBezTo>
                  <a:cubicBezTo>
                    <a:pt x="249" y="2023"/>
                    <a:pt x="389" y="2256"/>
                    <a:pt x="560" y="2437"/>
                  </a:cubicBezTo>
                  <a:cubicBezTo>
                    <a:pt x="1077" y="2980"/>
                    <a:pt x="1191" y="3823"/>
                    <a:pt x="1191" y="3823"/>
                  </a:cubicBezTo>
                  <a:cubicBezTo>
                    <a:pt x="1951" y="3828"/>
                    <a:pt x="1951" y="3828"/>
                    <a:pt x="1951" y="3828"/>
                  </a:cubicBezTo>
                  <a:cubicBezTo>
                    <a:pt x="1951" y="3828"/>
                    <a:pt x="1982" y="3057"/>
                    <a:pt x="2531" y="2488"/>
                  </a:cubicBezTo>
                  <a:cubicBezTo>
                    <a:pt x="2717" y="2291"/>
                    <a:pt x="2883" y="2048"/>
                    <a:pt x="2950" y="1748"/>
                  </a:cubicBezTo>
                </a:path>
              </a:pathLst>
            </a:custGeom>
            <a:solidFill>
              <a:srgbClr val="FDB81C"/>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99" name="Freeform 61">
              <a:extLst>
                <a:ext uri="{FF2B5EF4-FFF2-40B4-BE49-F238E27FC236}">
                  <a16:creationId xmlns:a16="http://schemas.microsoft.com/office/drawing/2014/main" xmlns="" id="{8E56BD79-419C-4B13-899D-71061ACB9492}"/>
                </a:ext>
              </a:extLst>
            </p:cNvPr>
            <p:cNvSpPr>
              <a:spLocks noChangeArrowheads="1"/>
            </p:cNvSpPr>
            <p:nvPr/>
          </p:nvSpPr>
          <p:spPr bwMode="auto">
            <a:xfrm>
              <a:off x="7430825" y="2434085"/>
              <a:ext cx="605212" cy="1475409"/>
            </a:xfrm>
            <a:custGeom>
              <a:avLst/>
              <a:gdLst>
                <a:gd name="T0" fmla="*/ 1568 w 1569"/>
                <a:gd name="T1" fmla="*/ 0 h 3824"/>
                <a:gd name="T2" fmla="*/ 1568 w 1569"/>
                <a:gd name="T3" fmla="*/ 0 h 3824"/>
                <a:gd name="T4" fmla="*/ 192 w 1569"/>
                <a:gd name="T5" fmla="*/ 1748 h 3824"/>
                <a:gd name="T6" fmla="*/ 560 w 1569"/>
                <a:gd name="T7" fmla="*/ 2437 h 3824"/>
                <a:gd name="T8" fmla="*/ 1191 w 1569"/>
                <a:gd name="T9" fmla="*/ 3823 h 3824"/>
                <a:gd name="T10" fmla="*/ 1568 w 1569"/>
                <a:gd name="T11" fmla="*/ 3823 h 3824"/>
                <a:gd name="T12" fmla="*/ 1568 w 1569"/>
                <a:gd name="T13" fmla="*/ 0 h 3824"/>
              </a:gdLst>
              <a:ahLst/>
              <a:cxnLst>
                <a:cxn ang="0">
                  <a:pos x="T0" y="T1"/>
                </a:cxn>
                <a:cxn ang="0">
                  <a:pos x="T2" y="T3"/>
                </a:cxn>
                <a:cxn ang="0">
                  <a:pos x="T4" y="T5"/>
                </a:cxn>
                <a:cxn ang="0">
                  <a:pos x="T6" y="T7"/>
                </a:cxn>
                <a:cxn ang="0">
                  <a:pos x="T8" y="T9"/>
                </a:cxn>
                <a:cxn ang="0">
                  <a:pos x="T10" y="T11"/>
                </a:cxn>
                <a:cxn ang="0">
                  <a:pos x="T12" y="T13"/>
                </a:cxn>
              </a:cxnLst>
              <a:rect l="0" t="0" r="r" b="b"/>
              <a:pathLst>
                <a:path w="1569" h="3824">
                  <a:moveTo>
                    <a:pt x="1568" y="0"/>
                  </a:moveTo>
                  <a:lnTo>
                    <a:pt x="1568" y="0"/>
                  </a:lnTo>
                  <a:cubicBezTo>
                    <a:pt x="596" y="0"/>
                    <a:pt x="0" y="890"/>
                    <a:pt x="192" y="1748"/>
                  </a:cubicBezTo>
                  <a:cubicBezTo>
                    <a:pt x="249" y="2023"/>
                    <a:pt x="389" y="2256"/>
                    <a:pt x="560" y="2437"/>
                  </a:cubicBezTo>
                  <a:cubicBezTo>
                    <a:pt x="1082" y="2980"/>
                    <a:pt x="1191" y="3823"/>
                    <a:pt x="1191" y="3823"/>
                  </a:cubicBezTo>
                  <a:cubicBezTo>
                    <a:pt x="1568" y="3823"/>
                    <a:pt x="1568" y="3823"/>
                    <a:pt x="1568" y="3823"/>
                  </a:cubicBezTo>
                  <a:lnTo>
                    <a:pt x="1568" y="0"/>
                  </a:lnTo>
                </a:path>
              </a:pathLst>
            </a:custGeom>
            <a:solidFill>
              <a:srgbClr val="FEDE3B"/>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0" name="Freeform 62">
              <a:extLst>
                <a:ext uri="{FF2B5EF4-FFF2-40B4-BE49-F238E27FC236}">
                  <a16:creationId xmlns:a16="http://schemas.microsoft.com/office/drawing/2014/main" xmlns="" id="{CB7C0BCA-8712-4B1D-953C-85ABBEE9ED28}"/>
                </a:ext>
              </a:extLst>
            </p:cNvPr>
            <p:cNvSpPr>
              <a:spLocks noChangeArrowheads="1"/>
            </p:cNvSpPr>
            <p:nvPr/>
          </p:nvSpPr>
          <p:spPr bwMode="auto">
            <a:xfrm>
              <a:off x="7585442" y="2537894"/>
              <a:ext cx="903401" cy="441739"/>
            </a:xfrm>
            <a:custGeom>
              <a:avLst/>
              <a:gdLst>
                <a:gd name="T0" fmla="*/ 201 w 2345"/>
                <a:gd name="T1" fmla="*/ 958 h 1145"/>
                <a:gd name="T2" fmla="*/ 201 w 2345"/>
                <a:gd name="T3" fmla="*/ 958 h 1145"/>
                <a:gd name="T4" fmla="*/ 1169 w 2345"/>
                <a:gd name="T5" fmla="*/ 606 h 1145"/>
                <a:gd name="T6" fmla="*/ 2142 w 2345"/>
                <a:gd name="T7" fmla="*/ 958 h 1145"/>
                <a:gd name="T8" fmla="*/ 2292 w 2345"/>
                <a:gd name="T9" fmla="*/ 1144 h 1145"/>
                <a:gd name="T10" fmla="*/ 2054 w 2345"/>
                <a:gd name="T11" fmla="*/ 352 h 1145"/>
                <a:gd name="T12" fmla="*/ 1169 w 2345"/>
                <a:gd name="T13" fmla="*/ 0 h 1145"/>
                <a:gd name="T14" fmla="*/ 290 w 2345"/>
                <a:gd name="T15" fmla="*/ 352 h 1145"/>
                <a:gd name="T16" fmla="*/ 51 w 2345"/>
                <a:gd name="T17" fmla="*/ 1144 h 1145"/>
                <a:gd name="T18" fmla="*/ 201 w 2345"/>
                <a:gd name="T19" fmla="*/ 958 h 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45" h="1145">
                  <a:moveTo>
                    <a:pt x="201" y="958"/>
                  </a:moveTo>
                  <a:lnTo>
                    <a:pt x="201" y="958"/>
                  </a:lnTo>
                  <a:cubicBezTo>
                    <a:pt x="434" y="730"/>
                    <a:pt x="781" y="606"/>
                    <a:pt x="1169" y="606"/>
                  </a:cubicBezTo>
                  <a:cubicBezTo>
                    <a:pt x="1562" y="606"/>
                    <a:pt x="1904" y="730"/>
                    <a:pt x="2142" y="958"/>
                  </a:cubicBezTo>
                  <a:cubicBezTo>
                    <a:pt x="2199" y="1015"/>
                    <a:pt x="2251" y="1076"/>
                    <a:pt x="2292" y="1144"/>
                  </a:cubicBezTo>
                  <a:cubicBezTo>
                    <a:pt x="2344" y="864"/>
                    <a:pt x="2255" y="575"/>
                    <a:pt x="2054" y="352"/>
                  </a:cubicBezTo>
                  <a:cubicBezTo>
                    <a:pt x="1837" y="125"/>
                    <a:pt x="1526" y="0"/>
                    <a:pt x="1169" y="0"/>
                  </a:cubicBezTo>
                  <a:cubicBezTo>
                    <a:pt x="817" y="0"/>
                    <a:pt x="502" y="125"/>
                    <a:pt x="290" y="352"/>
                  </a:cubicBezTo>
                  <a:cubicBezTo>
                    <a:pt x="88" y="570"/>
                    <a:pt x="0" y="864"/>
                    <a:pt x="51" y="1144"/>
                  </a:cubicBezTo>
                  <a:cubicBezTo>
                    <a:pt x="93" y="1076"/>
                    <a:pt x="145" y="1015"/>
                    <a:pt x="201" y="958"/>
                  </a:cubicBezTo>
                </a:path>
              </a:pathLst>
            </a:custGeom>
            <a:solidFill>
              <a:srgbClr val="FEDE3B"/>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1" name="Freeform 63">
              <a:extLst>
                <a:ext uri="{FF2B5EF4-FFF2-40B4-BE49-F238E27FC236}">
                  <a16:creationId xmlns:a16="http://schemas.microsoft.com/office/drawing/2014/main" xmlns="" id="{5E6B4D4A-9172-4C6C-9CB3-EA24BFB4A5FD}"/>
                </a:ext>
              </a:extLst>
            </p:cNvPr>
            <p:cNvSpPr>
              <a:spLocks noChangeArrowheads="1"/>
            </p:cNvSpPr>
            <p:nvPr/>
          </p:nvSpPr>
          <p:spPr bwMode="auto">
            <a:xfrm>
              <a:off x="7585442" y="2537894"/>
              <a:ext cx="450595" cy="441739"/>
            </a:xfrm>
            <a:custGeom>
              <a:avLst/>
              <a:gdLst>
                <a:gd name="T0" fmla="*/ 1169 w 1170"/>
                <a:gd name="T1" fmla="*/ 0 h 1145"/>
                <a:gd name="T2" fmla="*/ 1169 w 1170"/>
                <a:gd name="T3" fmla="*/ 0 h 1145"/>
                <a:gd name="T4" fmla="*/ 290 w 1170"/>
                <a:gd name="T5" fmla="*/ 358 h 1145"/>
                <a:gd name="T6" fmla="*/ 51 w 1170"/>
                <a:gd name="T7" fmla="*/ 1144 h 1145"/>
                <a:gd name="T8" fmla="*/ 201 w 1170"/>
                <a:gd name="T9" fmla="*/ 958 h 1145"/>
                <a:gd name="T10" fmla="*/ 1169 w 1170"/>
                <a:gd name="T11" fmla="*/ 606 h 1145"/>
                <a:gd name="T12" fmla="*/ 1169 w 1170"/>
                <a:gd name="T13" fmla="*/ 0 h 1145"/>
              </a:gdLst>
              <a:ahLst/>
              <a:cxnLst>
                <a:cxn ang="0">
                  <a:pos x="T0" y="T1"/>
                </a:cxn>
                <a:cxn ang="0">
                  <a:pos x="T2" y="T3"/>
                </a:cxn>
                <a:cxn ang="0">
                  <a:pos x="T4" y="T5"/>
                </a:cxn>
                <a:cxn ang="0">
                  <a:pos x="T6" y="T7"/>
                </a:cxn>
                <a:cxn ang="0">
                  <a:pos x="T8" y="T9"/>
                </a:cxn>
                <a:cxn ang="0">
                  <a:pos x="T10" y="T11"/>
                </a:cxn>
                <a:cxn ang="0">
                  <a:pos x="T12" y="T13"/>
                </a:cxn>
              </a:cxnLst>
              <a:rect l="0" t="0" r="r" b="b"/>
              <a:pathLst>
                <a:path w="1170" h="1145">
                  <a:moveTo>
                    <a:pt x="1169" y="0"/>
                  </a:moveTo>
                  <a:lnTo>
                    <a:pt x="1169" y="0"/>
                  </a:lnTo>
                  <a:cubicBezTo>
                    <a:pt x="812" y="0"/>
                    <a:pt x="502" y="129"/>
                    <a:pt x="290" y="358"/>
                  </a:cubicBezTo>
                  <a:cubicBezTo>
                    <a:pt x="88" y="575"/>
                    <a:pt x="0" y="864"/>
                    <a:pt x="51" y="1144"/>
                  </a:cubicBezTo>
                  <a:cubicBezTo>
                    <a:pt x="93" y="1076"/>
                    <a:pt x="140" y="1015"/>
                    <a:pt x="201" y="958"/>
                  </a:cubicBezTo>
                  <a:cubicBezTo>
                    <a:pt x="434" y="735"/>
                    <a:pt x="776" y="606"/>
                    <a:pt x="1169" y="606"/>
                  </a:cubicBezTo>
                  <a:lnTo>
                    <a:pt x="1169" y="0"/>
                  </a:lnTo>
                </a:path>
              </a:pathLst>
            </a:custGeom>
            <a:solidFill>
              <a:srgbClr val="F8F0B2"/>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2" name="Freeform 64">
              <a:extLst>
                <a:ext uri="{FF2B5EF4-FFF2-40B4-BE49-F238E27FC236}">
                  <a16:creationId xmlns:a16="http://schemas.microsoft.com/office/drawing/2014/main" xmlns="" id="{AB7273D9-A913-42FE-9DFF-015BA77E0E28}"/>
                </a:ext>
              </a:extLst>
            </p:cNvPr>
            <p:cNvSpPr>
              <a:spLocks noChangeArrowheads="1"/>
            </p:cNvSpPr>
            <p:nvPr/>
          </p:nvSpPr>
          <p:spPr bwMode="auto">
            <a:xfrm>
              <a:off x="7667165" y="2984051"/>
              <a:ext cx="739949" cy="925443"/>
            </a:xfrm>
            <a:custGeom>
              <a:avLst/>
              <a:gdLst>
                <a:gd name="T0" fmla="*/ 709 w 1921"/>
                <a:gd name="T1" fmla="*/ 2396 h 2397"/>
                <a:gd name="T2" fmla="*/ 709 w 1921"/>
                <a:gd name="T3" fmla="*/ 2396 h 2397"/>
                <a:gd name="T4" fmla="*/ 1196 w 1921"/>
                <a:gd name="T5" fmla="*/ 2396 h 2397"/>
                <a:gd name="T6" fmla="*/ 1273 w 1921"/>
                <a:gd name="T7" fmla="*/ 1977 h 2397"/>
                <a:gd name="T8" fmla="*/ 1718 w 1921"/>
                <a:gd name="T9" fmla="*/ 668 h 2397"/>
                <a:gd name="T10" fmla="*/ 1904 w 1921"/>
                <a:gd name="T11" fmla="*/ 280 h 2397"/>
                <a:gd name="T12" fmla="*/ 1200 w 1921"/>
                <a:gd name="T13" fmla="*/ 0 h 2397"/>
                <a:gd name="T14" fmla="*/ 957 w 1921"/>
                <a:gd name="T15" fmla="*/ 6 h 2397"/>
                <a:gd name="T16" fmla="*/ 719 w 1921"/>
                <a:gd name="T17" fmla="*/ 0 h 2397"/>
                <a:gd name="T18" fmla="*/ 16 w 1921"/>
                <a:gd name="T19" fmla="*/ 280 h 2397"/>
                <a:gd name="T20" fmla="*/ 155 w 1921"/>
                <a:gd name="T21" fmla="*/ 627 h 2397"/>
                <a:gd name="T22" fmla="*/ 632 w 1921"/>
                <a:gd name="T23" fmla="*/ 1956 h 2397"/>
                <a:gd name="T24" fmla="*/ 709 w 1921"/>
                <a:gd name="T25" fmla="*/ 2396 h 2397"/>
                <a:gd name="T26" fmla="*/ 93 w 1921"/>
                <a:gd name="T27" fmla="*/ 300 h 2397"/>
                <a:gd name="T28" fmla="*/ 93 w 1921"/>
                <a:gd name="T29" fmla="*/ 300 h 2397"/>
                <a:gd name="T30" fmla="*/ 719 w 1921"/>
                <a:gd name="T31" fmla="*/ 88 h 2397"/>
                <a:gd name="T32" fmla="*/ 957 w 1921"/>
                <a:gd name="T33" fmla="*/ 88 h 2397"/>
                <a:gd name="T34" fmla="*/ 1196 w 1921"/>
                <a:gd name="T35" fmla="*/ 88 h 2397"/>
                <a:gd name="T36" fmla="*/ 1821 w 1921"/>
                <a:gd name="T37" fmla="*/ 300 h 2397"/>
                <a:gd name="T38" fmla="*/ 1666 w 1921"/>
                <a:gd name="T39" fmla="*/ 621 h 2397"/>
                <a:gd name="T40" fmla="*/ 1231 w 1921"/>
                <a:gd name="T41" fmla="*/ 1838 h 2397"/>
                <a:gd name="T42" fmla="*/ 1206 w 1921"/>
                <a:gd name="T43" fmla="*/ 1397 h 2397"/>
                <a:gd name="T44" fmla="*/ 947 w 1921"/>
                <a:gd name="T45" fmla="*/ 590 h 2397"/>
                <a:gd name="T46" fmla="*/ 694 w 1921"/>
                <a:gd name="T47" fmla="*/ 1382 h 2397"/>
                <a:gd name="T48" fmla="*/ 673 w 1921"/>
                <a:gd name="T49" fmla="*/ 1842 h 2397"/>
                <a:gd name="T50" fmla="*/ 207 w 1921"/>
                <a:gd name="T51" fmla="*/ 580 h 2397"/>
                <a:gd name="T52" fmla="*/ 93 w 1921"/>
                <a:gd name="T53" fmla="*/ 300 h 23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1" h="2397">
                  <a:moveTo>
                    <a:pt x="709" y="2396"/>
                  </a:moveTo>
                  <a:lnTo>
                    <a:pt x="709" y="2396"/>
                  </a:lnTo>
                  <a:cubicBezTo>
                    <a:pt x="1196" y="2396"/>
                    <a:pt x="1196" y="2396"/>
                    <a:pt x="1196" y="2396"/>
                  </a:cubicBezTo>
                  <a:cubicBezTo>
                    <a:pt x="1273" y="1977"/>
                    <a:pt x="1273" y="1977"/>
                    <a:pt x="1273" y="1977"/>
                  </a:cubicBezTo>
                  <a:cubicBezTo>
                    <a:pt x="1314" y="1672"/>
                    <a:pt x="1418" y="962"/>
                    <a:pt x="1718" y="668"/>
                  </a:cubicBezTo>
                  <a:cubicBezTo>
                    <a:pt x="1858" y="529"/>
                    <a:pt x="1920" y="404"/>
                    <a:pt x="1904" y="280"/>
                  </a:cubicBezTo>
                  <a:cubicBezTo>
                    <a:pt x="1868" y="21"/>
                    <a:pt x="1547" y="0"/>
                    <a:pt x="1200" y="0"/>
                  </a:cubicBezTo>
                  <a:cubicBezTo>
                    <a:pt x="957" y="6"/>
                    <a:pt x="957" y="6"/>
                    <a:pt x="957" y="6"/>
                  </a:cubicBezTo>
                  <a:cubicBezTo>
                    <a:pt x="719" y="0"/>
                    <a:pt x="719" y="0"/>
                    <a:pt x="719" y="0"/>
                  </a:cubicBezTo>
                  <a:cubicBezTo>
                    <a:pt x="367" y="0"/>
                    <a:pt x="52" y="21"/>
                    <a:pt x="16" y="280"/>
                  </a:cubicBezTo>
                  <a:cubicBezTo>
                    <a:pt x="0" y="399"/>
                    <a:pt x="47" y="523"/>
                    <a:pt x="155" y="627"/>
                  </a:cubicBezTo>
                  <a:cubicBezTo>
                    <a:pt x="461" y="932"/>
                    <a:pt x="580" y="1641"/>
                    <a:pt x="632" y="1956"/>
                  </a:cubicBezTo>
                  <a:lnTo>
                    <a:pt x="709" y="2396"/>
                  </a:lnTo>
                  <a:close/>
                  <a:moveTo>
                    <a:pt x="93" y="300"/>
                  </a:moveTo>
                  <a:lnTo>
                    <a:pt x="93" y="300"/>
                  </a:lnTo>
                  <a:cubicBezTo>
                    <a:pt x="124" y="125"/>
                    <a:pt x="336" y="88"/>
                    <a:pt x="719" y="88"/>
                  </a:cubicBezTo>
                  <a:cubicBezTo>
                    <a:pt x="957" y="88"/>
                    <a:pt x="957" y="88"/>
                    <a:pt x="957" y="88"/>
                  </a:cubicBezTo>
                  <a:cubicBezTo>
                    <a:pt x="1196" y="88"/>
                    <a:pt x="1196" y="88"/>
                    <a:pt x="1196" y="88"/>
                  </a:cubicBezTo>
                  <a:cubicBezTo>
                    <a:pt x="1583" y="88"/>
                    <a:pt x="1795" y="125"/>
                    <a:pt x="1821" y="300"/>
                  </a:cubicBezTo>
                  <a:cubicBezTo>
                    <a:pt x="1837" y="399"/>
                    <a:pt x="1785" y="502"/>
                    <a:pt x="1666" y="621"/>
                  </a:cubicBezTo>
                  <a:cubicBezTo>
                    <a:pt x="1392" y="895"/>
                    <a:pt x="1283" y="1486"/>
                    <a:pt x="1231" y="1838"/>
                  </a:cubicBezTo>
                  <a:cubicBezTo>
                    <a:pt x="1216" y="1744"/>
                    <a:pt x="1196" y="1599"/>
                    <a:pt x="1206" y="1397"/>
                  </a:cubicBezTo>
                  <a:cubicBezTo>
                    <a:pt x="1242" y="694"/>
                    <a:pt x="1087" y="590"/>
                    <a:pt x="947" y="590"/>
                  </a:cubicBezTo>
                  <a:cubicBezTo>
                    <a:pt x="797" y="590"/>
                    <a:pt x="663" y="699"/>
                    <a:pt x="694" y="1382"/>
                  </a:cubicBezTo>
                  <a:cubicBezTo>
                    <a:pt x="704" y="1599"/>
                    <a:pt x="688" y="1749"/>
                    <a:pt x="673" y="1842"/>
                  </a:cubicBezTo>
                  <a:cubicBezTo>
                    <a:pt x="616" y="1480"/>
                    <a:pt x="497" y="875"/>
                    <a:pt x="207" y="580"/>
                  </a:cubicBezTo>
                  <a:cubicBezTo>
                    <a:pt x="119" y="492"/>
                    <a:pt x="78" y="399"/>
                    <a:pt x="93" y="300"/>
                  </a:cubicBezTo>
                  <a:close/>
                </a:path>
              </a:pathLst>
            </a:custGeom>
            <a:solidFill>
              <a:srgbClr val="F78D1E"/>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3" name="Freeform 65">
              <a:extLst>
                <a:ext uri="{FF2B5EF4-FFF2-40B4-BE49-F238E27FC236}">
                  <a16:creationId xmlns:a16="http://schemas.microsoft.com/office/drawing/2014/main" xmlns="" id="{5C254038-3A51-44D3-BDF0-E69DC82993FF}"/>
                </a:ext>
              </a:extLst>
            </p:cNvPr>
            <p:cNvSpPr>
              <a:spLocks noChangeArrowheads="1"/>
            </p:cNvSpPr>
            <p:nvPr/>
          </p:nvSpPr>
          <p:spPr bwMode="auto">
            <a:xfrm>
              <a:off x="7430825" y="2434085"/>
              <a:ext cx="1210424" cy="1475409"/>
            </a:xfrm>
            <a:custGeom>
              <a:avLst/>
              <a:gdLst>
                <a:gd name="T0" fmla="*/ 1568 w 3142"/>
                <a:gd name="T1" fmla="*/ 0 h 3829"/>
                <a:gd name="T2" fmla="*/ 1568 w 3142"/>
                <a:gd name="T3" fmla="*/ 0 h 3829"/>
                <a:gd name="T4" fmla="*/ 192 w 3142"/>
                <a:gd name="T5" fmla="*/ 1748 h 3829"/>
                <a:gd name="T6" fmla="*/ 560 w 3142"/>
                <a:gd name="T7" fmla="*/ 2437 h 3829"/>
                <a:gd name="T8" fmla="*/ 1191 w 3142"/>
                <a:gd name="T9" fmla="*/ 3818 h 3829"/>
                <a:gd name="T10" fmla="*/ 1951 w 3142"/>
                <a:gd name="T11" fmla="*/ 3828 h 3829"/>
                <a:gd name="T12" fmla="*/ 2531 w 3142"/>
                <a:gd name="T13" fmla="*/ 2488 h 3829"/>
                <a:gd name="T14" fmla="*/ 2950 w 3142"/>
                <a:gd name="T15" fmla="*/ 1748 h 3829"/>
                <a:gd name="T16" fmla="*/ 1568 w 3142"/>
                <a:gd name="T17" fmla="*/ 0 h 3829"/>
                <a:gd name="T18" fmla="*/ 2877 w 3142"/>
                <a:gd name="T19" fmla="*/ 1733 h 3829"/>
                <a:gd name="T20" fmla="*/ 2877 w 3142"/>
                <a:gd name="T21" fmla="*/ 1733 h 3829"/>
                <a:gd name="T22" fmla="*/ 2479 w 3142"/>
                <a:gd name="T23" fmla="*/ 2437 h 3829"/>
                <a:gd name="T24" fmla="*/ 1894 w 3142"/>
                <a:gd name="T25" fmla="*/ 3771 h 3829"/>
                <a:gd name="T26" fmla="*/ 1243 w 3142"/>
                <a:gd name="T27" fmla="*/ 3766 h 3829"/>
                <a:gd name="T28" fmla="*/ 611 w 3142"/>
                <a:gd name="T29" fmla="*/ 2389 h 3829"/>
                <a:gd name="T30" fmla="*/ 259 w 3142"/>
                <a:gd name="T31" fmla="*/ 1733 h 3829"/>
                <a:gd name="T32" fmla="*/ 529 w 3142"/>
                <a:gd name="T33" fmla="*/ 558 h 3829"/>
                <a:gd name="T34" fmla="*/ 1568 w 3142"/>
                <a:gd name="T35" fmla="*/ 72 h 3829"/>
                <a:gd name="T36" fmla="*/ 2608 w 3142"/>
                <a:gd name="T37" fmla="*/ 558 h 3829"/>
                <a:gd name="T38" fmla="*/ 2877 w 3142"/>
                <a:gd name="T39" fmla="*/ 1733 h 3829"/>
                <a:gd name="T40" fmla="*/ 1568 w 3142"/>
                <a:gd name="T41" fmla="*/ 0 h 3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142" h="3829">
                  <a:moveTo>
                    <a:pt x="1568" y="0"/>
                  </a:moveTo>
                  <a:lnTo>
                    <a:pt x="1568" y="0"/>
                  </a:lnTo>
                  <a:cubicBezTo>
                    <a:pt x="596" y="0"/>
                    <a:pt x="0" y="890"/>
                    <a:pt x="192" y="1748"/>
                  </a:cubicBezTo>
                  <a:cubicBezTo>
                    <a:pt x="249" y="2023"/>
                    <a:pt x="389" y="2256"/>
                    <a:pt x="560" y="2437"/>
                  </a:cubicBezTo>
                  <a:cubicBezTo>
                    <a:pt x="1082" y="2980"/>
                    <a:pt x="1191" y="3818"/>
                    <a:pt x="1191" y="3818"/>
                  </a:cubicBezTo>
                  <a:cubicBezTo>
                    <a:pt x="1951" y="3828"/>
                    <a:pt x="1951" y="3828"/>
                    <a:pt x="1951" y="3828"/>
                  </a:cubicBezTo>
                  <a:cubicBezTo>
                    <a:pt x="1951" y="3828"/>
                    <a:pt x="1982" y="3057"/>
                    <a:pt x="2531" y="2488"/>
                  </a:cubicBezTo>
                  <a:cubicBezTo>
                    <a:pt x="2717" y="2291"/>
                    <a:pt x="2883" y="2048"/>
                    <a:pt x="2950" y="1748"/>
                  </a:cubicBezTo>
                  <a:cubicBezTo>
                    <a:pt x="3141" y="890"/>
                    <a:pt x="2546" y="0"/>
                    <a:pt x="1568" y="0"/>
                  </a:cubicBezTo>
                  <a:lnTo>
                    <a:pt x="2877" y="1733"/>
                  </a:lnTo>
                  <a:lnTo>
                    <a:pt x="2877" y="1733"/>
                  </a:lnTo>
                  <a:cubicBezTo>
                    <a:pt x="2825" y="1987"/>
                    <a:pt x="2691" y="2214"/>
                    <a:pt x="2479" y="2437"/>
                  </a:cubicBezTo>
                  <a:cubicBezTo>
                    <a:pt x="2003" y="2928"/>
                    <a:pt x="1884" y="3590"/>
                    <a:pt x="1894" y="3771"/>
                  </a:cubicBezTo>
                  <a:cubicBezTo>
                    <a:pt x="1243" y="3766"/>
                    <a:pt x="1243" y="3766"/>
                    <a:pt x="1243" y="3766"/>
                  </a:cubicBezTo>
                  <a:cubicBezTo>
                    <a:pt x="1237" y="3585"/>
                    <a:pt x="1066" y="2861"/>
                    <a:pt x="611" y="2389"/>
                  </a:cubicBezTo>
                  <a:cubicBezTo>
                    <a:pt x="435" y="2204"/>
                    <a:pt x="316" y="1981"/>
                    <a:pt x="259" y="1733"/>
                  </a:cubicBezTo>
                  <a:cubicBezTo>
                    <a:pt x="171" y="1319"/>
                    <a:pt x="269" y="884"/>
                    <a:pt x="529" y="558"/>
                  </a:cubicBezTo>
                  <a:cubicBezTo>
                    <a:pt x="782" y="248"/>
                    <a:pt x="1149" y="72"/>
                    <a:pt x="1568" y="72"/>
                  </a:cubicBezTo>
                  <a:cubicBezTo>
                    <a:pt x="1988" y="72"/>
                    <a:pt x="2360" y="248"/>
                    <a:pt x="2608" y="558"/>
                  </a:cubicBezTo>
                  <a:cubicBezTo>
                    <a:pt x="2867" y="884"/>
                    <a:pt x="2970" y="1319"/>
                    <a:pt x="2877" y="1733"/>
                  </a:cubicBezTo>
                  <a:lnTo>
                    <a:pt x="1568" y="0"/>
                  </a:lnTo>
                </a:path>
              </a:pathLst>
            </a:custGeom>
            <a:solidFill>
              <a:srgbClr val="F0F0F2"/>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4" name="Freeform 66">
              <a:extLst>
                <a:ext uri="{FF2B5EF4-FFF2-40B4-BE49-F238E27FC236}">
                  <a16:creationId xmlns:a16="http://schemas.microsoft.com/office/drawing/2014/main" xmlns="" id="{AF34C73E-0EAA-47EB-9643-11D90A55DB88}"/>
                </a:ext>
              </a:extLst>
            </p:cNvPr>
            <p:cNvSpPr>
              <a:spLocks noChangeArrowheads="1"/>
            </p:cNvSpPr>
            <p:nvPr/>
          </p:nvSpPr>
          <p:spPr bwMode="auto">
            <a:xfrm>
              <a:off x="7874793" y="3880782"/>
              <a:ext cx="318068" cy="262834"/>
            </a:xfrm>
            <a:custGeom>
              <a:avLst/>
              <a:gdLst>
                <a:gd name="T0" fmla="*/ 823 w 824"/>
                <a:gd name="T1" fmla="*/ 249 h 684"/>
                <a:gd name="T2" fmla="*/ 823 w 824"/>
                <a:gd name="T3" fmla="*/ 249 h 684"/>
                <a:gd name="T4" fmla="*/ 792 w 824"/>
                <a:gd name="T5" fmla="*/ 171 h 684"/>
                <a:gd name="T6" fmla="*/ 823 w 824"/>
                <a:gd name="T7" fmla="*/ 104 h 684"/>
                <a:gd name="T8" fmla="*/ 725 w 824"/>
                <a:gd name="T9" fmla="*/ 0 h 684"/>
                <a:gd name="T10" fmla="*/ 104 w 824"/>
                <a:gd name="T11" fmla="*/ 0 h 684"/>
                <a:gd name="T12" fmla="*/ 0 w 824"/>
                <a:gd name="T13" fmla="*/ 104 h 684"/>
                <a:gd name="T14" fmla="*/ 31 w 824"/>
                <a:gd name="T15" fmla="*/ 171 h 684"/>
                <a:gd name="T16" fmla="*/ 0 w 824"/>
                <a:gd name="T17" fmla="*/ 249 h 684"/>
                <a:gd name="T18" fmla="*/ 31 w 824"/>
                <a:gd name="T19" fmla="*/ 321 h 684"/>
                <a:gd name="T20" fmla="*/ 0 w 824"/>
                <a:gd name="T21" fmla="*/ 394 h 684"/>
                <a:gd name="T22" fmla="*/ 104 w 824"/>
                <a:gd name="T23" fmla="*/ 492 h 684"/>
                <a:gd name="T24" fmla="*/ 120 w 824"/>
                <a:gd name="T25" fmla="*/ 492 h 684"/>
                <a:gd name="T26" fmla="*/ 414 w 824"/>
                <a:gd name="T27" fmla="*/ 683 h 684"/>
                <a:gd name="T28" fmla="*/ 704 w 824"/>
                <a:gd name="T29" fmla="*/ 492 h 684"/>
                <a:gd name="T30" fmla="*/ 725 w 824"/>
                <a:gd name="T31" fmla="*/ 492 h 684"/>
                <a:gd name="T32" fmla="*/ 823 w 824"/>
                <a:gd name="T33" fmla="*/ 394 h 684"/>
                <a:gd name="T34" fmla="*/ 792 w 824"/>
                <a:gd name="T35" fmla="*/ 321 h 684"/>
                <a:gd name="T36" fmla="*/ 823 w 824"/>
                <a:gd name="T37" fmla="*/ 249 h 6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24" h="684">
                  <a:moveTo>
                    <a:pt x="823" y="249"/>
                  </a:moveTo>
                  <a:lnTo>
                    <a:pt x="823" y="249"/>
                  </a:lnTo>
                  <a:cubicBezTo>
                    <a:pt x="823" y="218"/>
                    <a:pt x="813" y="192"/>
                    <a:pt x="792" y="171"/>
                  </a:cubicBezTo>
                  <a:cubicBezTo>
                    <a:pt x="813" y="156"/>
                    <a:pt x="823" y="129"/>
                    <a:pt x="823" y="104"/>
                  </a:cubicBezTo>
                  <a:cubicBezTo>
                    <a:pt x="823" y="47"/>
                    <a:pt x="782" y="0"/>
                    <a:pt x="725" y="0"/>
                  </a:cubicBezTo>
                  <a:cubicBezTo>
                    <a:pt x="104" y="0"/>
                    <a:pt x="104" y="0"/>
                    <a:pt x="104" y="0"/>
                  </a:cubicBezTo>
                  <a:cubicBezTo>
                    <a:pt x="47" y="0"/>
                    <a:pt x="0" y="47"/>
                    <a:pt x="0" y="104"/>
                  </a:cubicBezTo>
                  <a:cubicBezTo>
                    <a:pt x="0" y="129"/>
                    <a:pt x="10" y="156"/>
                    <a:pt x="31" y="171"/>
                  </a:cubicBezTo>
                  <a:cubicBezTo>
                    <a:pt x="10" y="192"/>
                    <a:pt x="0" y="218"/>
                    <a:pt x="0" y="249"/>
                  </a:cubicBezTo>
                  <a:cubicBezTo>
                    <a:pt x="0" y="275"/>
                    <a:pt x="10" y="300"/>
                    <a:pt x="31" y="321"/>
                  </a:cubicBezTo>
                  <a:cubicBezTo>
                    <a:pt x="10" y="337"/>
                    <a:pt x="0" y="363"/>
                    <a:pt x="0" y="394"/>
                  </a:cubicBezTo>
                  <a:cubicBezTo>
                    <a:pt x="0" y="446"/>
                    <a:pt x="47" y="492"/>
                    <a:pt x="104" y="492"/>
                  </a:cubicBezTo>
                  <a:cubicBezTo>
                    <a:pt x="120" y="492"/>
                    <a:pt x="120" y="492"/>
                    <a:pt x="120" y="492"/>
                  </a:cubicBezTo>
                  <a:cubicBezTo>
                    <a:pt x="171" y="606"/>
                    <a:pt x="280" y="683"/>
                    <a:pt x="414" y="683"/>
                  </a:cubicBezTo>
                  <a:cubicBezTo>
                    <a:pt x="544" y="683"/>
                    <a:pt x="653" y="606"/>
                    <a:pt x="704" y="492"/>
                  </a:cubicBezTo>
                  <a:cubicBezTo>
                    <a:pt x="725" y="492"/>
                    <a:pt x="725" y="492"/>
                    <a:pt x="725" y="492"/>
                  </a:cubicBezTo>
                  <a:cubicBezTo>
                    <a:pt x="782" y="492"/>
                    <a:pt x="823" y="446"/>
                    <a:pt x="823" y="394"/>
                  </a:cubicBezTo>
                  <a:cubicBezTo>
                    <a:pt x="823" y="363"/>
                    <a:pt x="813" y="337"/>
                    <a:pt x="792" y="321"/>
                  </a:cubicBezTo>
                  <a:cubicBezTo>
                    <a:pt x="813" y="300"/>
                    <a:pt x="823" y="275"/>
                    <a:pt x="823" y="249"/>
                  </a:cubicBezTo>
                </a:path>
              </a:pathLst>
            </a:custGeom>
            <a:solidFill>
              <a:srgbClr val="DEEBF2"/>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5" name="Freeform 67">
              <a:extLst>
                <a:ext uri="{FF2B5EF4-FFF2-40B4-BE49-F238E27FC236}">
                  <a16:creationId xmlns:a16="http://schemas.microsoft.com/office/drawing/2014/main" xmlns="" id="{0E5293C0-5745-45AA-B8E5-F22D9EBB34EE}"/>
                </a:ext>
              </a:extLst>
            </p:cNvPr>
            <p:cNvSpPr>
              <a:spLocks noChangeArrowheads="1"/>
            </p:cNvSpPr>
            <p:nvPr/>
          </p:nvSpPr>
          <p:spPr bwMode="auto">
            <a:xfrm>
              <a:off x="7896881" y="3887407"/>
              <a:ext cx="273892" cy="61843"/>
            </a:xfrm>
            <a:custGeom>
              <a:avLst/>
              <a:gdLst>
                <a:gd name="T0" fmla="*/ 709 w 715"/>
                <a:gd name="T1" fmla="*/ 37 h 157"/>
                <a:gd name="T2" fmla="*/ 709 w 715"/>
                <a:gd name="T3" fmla="*/ 37 h 157"/>
                <a:gd name="T4" fmla="*/ 678 w 715"/>
                <a:gd name="T5" fmla="*/ 73 h 157"/>
                <a:gd name="T6" fmla="*/ 41 w 715"/>
                <a:gd name="T7" fmla="*/ 156 h 157"/>
                <a:gd name="T8" fmla="*/ 5 w 715"/>
                <a:gd name="T9" fmla="*/ 125 h 157"/>
                <a:gd name="T10" fmla="*/ 37 w 715"/>
                <a:gd name="T11" fmla="*/ 83 h 157"/>
                <a:gd name="T12" fmla="*/ 673 w 715"/>
                <a:gd name="T13" fmla="*/ 6 h 157"/>
                <a:gd name="T14" fmla="*/ 709 w 715"/>
                <a:gd name="T15" fmla="*/ 37 h 1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7">
                  <a:moveTo>
                    <a:pt x="709" y="37"/>
                  </a:moveTo>
                  <a:lnTo>
                    <a:pt x="709" y="37"/>
                  </a:lnTo>
                  <a:cubicBezTo>
                    <a:pt x="714" y="52"/>
                    <a:pt x="699" y="73"/>
                    <a:pt x="678" y="73"/>
                  </a:cubicBezTo>
                  <a:cubicBezTo>
                    <a:pt x="41" y="156"/>
                    <a:pt x="41" y="156"/>
                    <a:pt x="41" y="156"/>
                  </a:cubicBezTo>
                  <a:cubicBezTo>
                    <a:pt x="26" y="156"/>
                    <a:pt x="5" y="145"/>
                    <a:pt x="5" y="125"/>
                  </a:cubicBezTo>
                  <a:cubicBezTo>
                    <a:pt x="0" y="104"/>
                    <a:pt x="16" y="88"/>
                    <a:pt x="37" y="83"/>
                  </a:cubicBezTo>
                  <a:cubicBezTo>
                    <a:pt x="673" y="6"/>
                    <a:pt x="673" y="6"/>
                    <a:pt x="673" y="6"/>
                  </a:cubicBezTo>
                  <a:cubicBezTo>
                    <a:pt x="688" y="0"/>
                    <a:pt x="709" y="16"/>
                    <a:pt x="709" y="37"/>
                  </a:cubicBezTo>
                </a:path>
              </a:pathLst>
            </a:custGeom>
            <a:solidFill>
              <a:srgbClr val="58717D"/>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6" name="Freeform 68">
              <a:extLst>
                <a:ext uri="{FF2B5EF4-FFF2-40B4-BE49-F238E27FC236}">
                  <a16:creationId xmlns:a16="http://schemas.microsoft.com/office/drawing/2014/main" xmlns="" id="{506D5D6E-1CCC-4D32-8C60-D59B45CE4520}"/>
                </a:ext>
              </a:extLst>
            </p:cNvPr>
            <p:cNvSpPr>
              <a:spLocks noChangeArrowheads="1"/>
            </p:cNvSpPr>
            <p:nvPr/>
          </p:nvSpPr>
          <p:spPr bwMode="auto">
            <a:xfrm>
              <a:off x="7896881" y="3944833"/>
              <a:ext cx="273892" cy="59635"/>
            </a:xfrm>
            <a:custGeom>
              <a:avLst/>
              <a:gdLst>
                <a:gd name="T0" fmla="*/ 709 w 715"/>
                <a:gd name="T1" fmla="*/ 32 h 156"/>
                <a:gd name="T2" fmla="*/ 709 w 715"/>
                <a:gd name="T3" fmla="*/ 32 h 156"/>
                <a:gd name="T4" fmla="*/ 678 w 715"/>
                <a:gd name="T5" fmla="*/ 73 h 156"/>
                <a:gd name="T6" fmla="*/ 41 w 715"/>
                <a:gd name="T7" fmla="*/ 155 h 156"/>
                <a:gd name="T8" fmla="*/ 5 w 715"/>
                <a:gd name="T9" fmla="*/ 124 h 156"/>
                <a:gd name="T10" fmla="*/ 37 w 715"/>
                <a:gd name="T11" fmla="*/ 88 h 156"/>
                <a:gd name="T12" fmla="*/ 673 w 715"/>
                <a:gd name="T13" fmla="*/ 0 h 156"/>
                <a:gd name="T14" fmla="*/ 709 w 715"/>
                <a:gd name="T15" fmla="*/ 32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2"/>
                  </a:moveTo>
                  <a:lnTo>
                    <a:pt x="709" y="32"/>
                  </a:lnTo>
                  <a:cubicBezTo>
                    <a:pt x="714" y="52"/>
                    <a:pt x="699" y="73"/>
                    <a:pt x="678" y="73"/>
                  </a:cubicBezTo>
                  <a:cubicBezTo>
                    <a:pt x="41" y="155"/>
                    <a:pt x="41" y="155"/>
                    <a:pt x="41" y="155"/>
                  </a:cubicBezTo>
                  <a:cubicBezTo>
                    <a:pt x="26" y="155"/>
                    <a:pt x="5" y="145"/>
                    <a:pt x="5" y="124"/>
                  </a:cubicBezTo>
                  <a:cubicBezTo>
                    <a:pt x="0" y="109"/>
                    <a:pt x="16" y="88"/>
                    <a:pt x="37" y="88"/>
                  </a:cubicBezTo>
                  <a:cubicBezTo>
                    <a:pt x="673" y="0"/>
                    <a:pt x="673" y="0"/>
                    <a:pt x="673" y="0"/>
                  </a:cubicBezTo>
                  <a:cubicBezTo>
                    <a:pt x="688" y="0"/>
                    <a:pt x="709" y="15"/>
                    <a:pt x="709" y="32"/>
                  </a:cubicBezTo>
                </a:path>
              </a:pathLst>
            </a:custGeom>
            <a:solidFill>
              <a:srgbClr val="58717D"/>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7" name="Freeform 69">
              <a:extLst>
                <a:ext uri="{FF2B5EF4-FFF2-40B4-BE49-F238E27FC236}">
                  <a16:creationId xmlns:a16="http://schemas.microsoft.com/office/drawing/2014/main" xmlns="" id="{99DE70FB-816B-4019-A707-E6B1E90A96A5}"/>
                </a:ext>
              </a:extLst>
            </p:cNvPr>
            <p:cNvSpPr>
              <a:spLocks noChangeArrowheads="1"/>
            </p:cNvSpPr>
            <p:nvPr/>
          </p:nvSpPr>
          <p:spPr bwMode="auto">
            <a:xfrm>
              <a:off x="7896881" y="3997842"/>
              <a:ext cx="273892" cy="59635"/>
            </a:xfrm>
            <a:custGeom>
              <a:avLst/>
              <a:gdLst>
                <a:gd name="T0" fmla="*/ 709 w 715"/>
                <a:gd name="T1" fmla="*/ 36 h 156"/>
                <a:gd name="T2" fmla="*/ 709 w 715"/>
                <a:gd name="T3" fmla="*/ 36 h 156"/>
                <a:gd name="T4" fmla="*/ 678 w 715"/>
                <a:gd name="T5" fmla="*/ 72 h 156"/>
                <a:gd name="T6" fmla="*/ 41 w 715"/>
                <a:gd name="T7" fmla="*/ 155 h 156"/>
                <a:gd name="T8" fmla="*/ 5 w 715"/>
                <a:gd name="T9" fmla="*/ 124 h 156"/>
                <a:gd name="T10" fmla="*/ 37 w 715"/>
                <a:gd name="T11" fmla="*/ 83 h 156"/>
                <a:gd name="T12" fmla="*/ 673 w 715"/>
                <a:gd name="T13" fmla="*/ 5 h 156"/>
                <a:gd name="T14" fmla="*/ 709 w 715"/>
                <a:gd name="T15" fmla="*/ 36 h 1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15" h="156">
                  <a:moveTo>
                    <a:pt x="709" y="36"/>
                  </a:moveTo>
                  <a:lnTo>
                    <a:pt x="709" y="36"/>
                  </a:lnTo>
                  <a:cubicBezTo>
                    <a:pt x="714" y="52"/>
                    <a:pt x="699" y="72"/>
                    <a:pt x="678" y="72"/>
                  </a:cubicBezTo>
                  <a:cubicBezTo>
                    <a:pt x="41" y="155"/>
                    <a:pt x="41" y="155"/>
                    <a:pt x="41" y="155"/>
                  </a:cubicBezTo>
                  <a:cubicBezTo>
                    <a:pt x="26" y="155"/>
                    <a:pt x="5" y="145"/>
                    <a:pt x="5" y="124"/>
                  </a:cubicBezTo>
                  <a:cubicBezTo>
                    <a:pt x="0" y="103"/>
                    <a:pt x="16" y="88"/>
                    <a:pt x="37" y="83"/>
                  </a:cubicBezTo>
                  <a:cubicBezTo>
                    <a:pt x="673" y="5"/>
                    <a:pt x="673" y="5"/>
                    <a:pt x="673" y="5"/>
                  </a:cubicBezTo>
                  <a:cubicBezTo>
                    <a:pt x="688" y="0"/>
                    <a:pt x="709" y="16"/>
                    <a:pt x="709" y="36"/>
                  </a:cubicBezTo>
                </a:path>
              </a:pathLst>
            </a:custGeom>
            <a:solidFill>
              <a:srgbClr val="58717D"/>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8" name="Freeform 70">
              <a:extLst>
                <a:ext uri="{FF2B5EF4-FFF2-40B4-BE49-F238E27FC236}">
                  <a16:creationId xmlns:a16="http://schemas.microsoft.com/office/drawing/2014/main" xmlns="" id="{11029818-80A9-430F-B5AC-B866597351C4}"/>
                </a:ext>
              </a:extLst>
            </p:cNvPr>
            <p:cNvSpPr>
              <a:spLocks noChangeArrowheads="1"/>
            </p:cNvSpPr>
            <p:nvPr/>
          </p:nvSpPr>
          <p:spPr bwMode="auto">
            <a:xfrm>
              <a:off x="6940470" y="1899580"/>
              <a:ext cx="2208804" cy="2023166"/>
            </a:xfrm>
            <a:custGeom>
              <a:avLst/>
              <a:gdLst>
                <a:gd name="T0" fmla="*/ 5728 w 5729"/>
                <a:gd name="T1" fmla="*/ 2856 h 5247"/>
                <a:gd name="T2" fmla="*/ 5728 w 5729"/>
                <a:gd name="T3" fmla="*/ 2856 h 5247"/>
                <a:gd name="T4" fmla="*/ 5138 w 5729"/>
                <a:gd name="T5" fmla="*/ 2256 h 5247"/>
                <a:gd name="T6" fmla="*/ 5376 w 5729"/>
                <a:gd name="T7" fmla="*/ 1453 h 5247"/>
                <a:gd name="T8" fmla="*/ 4558 w 5729"/>
                <a:gd name="T9" fmla="*/ 1216 h 5247"/>
                <a:gd name="T10" fmla="*/ 4351 w 5729"/>
                <a:gd name="T11" fmla="*/ 404 h 5247"/>
                <a:gd name="T12" fmla="*/ 3523 w 5729"/>
                <a:gd name="T13" fmla="*/ 600 h 5247"/>
                <a:gd name="T14" fmla="*/ 2929 w 5729"/>
                <a:gd name="T15" fmla="*/ 0 h 5247"/>
                <a:gd name="T16" fmla="*/ 2313 w 5729"/>
                <a:gd name="T17" fmla="*/ 575 h 5247"/>
                <a:gd name="T18" fmla="*/ 1490 w 5729"/>
                <a:gd name="T19" fmla="*/ 341 h 5247"/>
                <a:gd name="T20" fmla="*/ 1247 w 5729"/>
                <a:gd name="T21" fmla="*/ 1139 h 5247"/>
                <a:gd name="T22" fmla="*/ 413 w 5729"/>
                <a:gd name="T23" fmla="*/ 1340 h 5247"/>
                <a:gd name="T24" fmla="*/ 615 w 5729"/>
                <a:gd name="T25" fmla="*/ 2152 h 5247"/>
                <a:gd name="T26" fmla="*/ 0 w 5729"/>
                <a:gd name="T27" fmla="*/ 2731 h 5247"/>
                <a:gd name="T28" fmla="*/ 590 w 5729"/>
                <a:gd name="T29" fmla="*/ 3332 h 5247"/>
                <a:gd name="T30" fmla="*/ 352 w 5729"/>
                <a:gd name="T31" fmla="*/ 4139 h 5247"/>
                <a:gd name="T32" fmla="*/ 1169 w 5729"/>
                <a:gd name="T33" fmla="*/ 4372 h 5247"/>
                <a:gd name="T34" fmla="*/ 1376 w 5729"/>
                <a:gd name="T35" fmla="*/ 5184 h 5247"/>
                <a:gd name="T36" fmla="*/ 2204 w 5729"/>
                <a:gd name="T37" fmla="*/ 4987 h 5247"/>
                <a:gd name="T38" fmla="*/ 2204 w 5729"/>
                <a:gd name="T39" fmla="*/ 4993 h 5247"/>
                <a:gd name="T40" fmla="*/ 1759 w 5729"/>
                <a:gd name="T41" fmla="*/ 3859 h 5247"/>
                <a:gd name="T42" fmla="*/ 1360 w 5729"/>
                <a:gd name="T43" fmla="*/ 3141 h 5247"/>
                <a:gd name="T44" fmla="*/ 1661 w 5729"/>
                <a:gd name="T45" fmla="*/ 1852 h 5247"/>
                <a:gd name="T46" fmla="*/ 2840 w 5729"/>
                <a:gd name="T47" fmla="*/ 1309 h 5247"/>
                <a:gd name="T48" fmla="*/ 4015 w 5729"/>
                <a:gd name="T49" fmla="*/ 1852 h 5247"/>
                <a:gd name="T50" fmla="*/ 4320 w 5729"/>
                <a:gd name="T51" fmla="*/ 3141 h 5247"/>
                <a:gd name="T52" fmla="*/ 3876 w 5729"/>
                <a:gd name="T53" fmla="*/ 3907 h 5247"/>
                <a:gd name="T54" fmla="*/ 3456 w 5729"/>
                <a:gd name="T55" fmla="*/ 5008 h 5247"/>
                <a:gd name="T56" fmla="*/ 4238 w 5729"/>
                <a:gd name="T57" fmla="*/ 5246 h 5247"/>
                <a:gd name="T58" fmla="*/ 4480 w 5729"/>
                <a:gd name="T59" fmla="*/ 4450 h 5247"/>
                <a:gd name="T60" fmla="*/ 5308 w 5729"/>
                <a:gd name="T61" fmla="*/ 4248 h 5247"/>
                <a:gd name="T62" fmla="*/ 5112 w 5729"/>
                <a:gd name="T63" fmla="*/ 3441 h 5247"/>
                <a:gd name="T64" fmla="*/ 5728 w 5729"/>
                <a:gd name="T65" fmla="*/ 2856 h 5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729" h="5247">
                  <a:moveTo>
                    <a:pt x="5728" y="2856"/>
                  </a:moveTo>
                  <a:lnTo>
                    <a:pt x="5728" y="2856"/>
                  </a:lnTo>
                  <a:cubicBezTo>
                    <a:pt x="5448" y="2773"/>
                    <a:pt x="5215" y="2556"/>
                    <a:pt x="5138" y="2256"/>
                  </a:cubicBezTo>
                  <a:cubicBezTo>
                    <a:pt x="5065" y="1955"/>
                    <a:pt x="5164" y="1651"/>
                    <a:pt x="5376" y="1453"/>
                  </a:cubicBezTo>
                  <a:cubicBezTo>
                    <a:pt x="5091" y="1516"/>
                    <a:pt x="4775" y="1438"/>
                    <a:pt x="4558" y="1216"/>
                  </a:cubicBezTo>
                  <a:cubicBezTo>
                    <a:pt x="4336" y="993"/>
                    <a:pt x="4268" y="683"/>
                    <a:pt x="4351" y="404"/>
                  </a:cubicBezTo>
                  <a:cubicBezTo>
                    <a:pt x="4139" y="600"/>
                    <a:pt x="3824" y="688"/>
                    <a:pt x="3523" y="600"/>
                  </a:cubicBezTo>
                  <a:cubicBezTo>
                    <a:pt x="3218" y="517"/>
                    <a:pt x="3000" y="279"/>
                    <a:pt x="2929" y="0"/>
                  </a:cubicBezTo>
                  <a:cubicBezTo>
                    <a:pt x="2846" y="274"/>
                    <a:pt x="2617" y="502"/>
                    <a:pt x="2313" y="575"/>
                  </a:cubicBezTo>
                  <a:cubicBezTo>
                    <a:pt x="2002" y="647"/>
                    <a:pt x="1691" y="548"/>
                    <a:pt x="1490" y="341"/>
                  </a:cubicBezTo>
                  <a:cubicBezTo>
                    <a:pt x="1557" y="621"/>
                    <a:pt x="1474" y="926"/>
                    <a:pt x="1247" y="1139"/>
                  </a:cubicBezTo>
                  <a:cubicBezTo>
                    <a:pt x="1019" y="1355"/>
                    <a:pt x="698" y="1422"/>
                    <a:pt x="413" y="1340"/>
                  </a:cubicBezTo>
                  <a:cubicBezTo>
                    <a:pt x="615" y="1552"/>
                    <a:pt x="704" y="1857"/>
                    <a:pt x="615" y="2152"/>
                  </a:cubicBezTo>
                  <a:cubicBezTo>
                    <a:pt x="527" y="2448"/>
                    <a:pt x="284" y="2659"/>
                    <a:pt x="0" y="2731"/>
                  </a:cubicBezTo>
                  <a:cubicBezTo>
                    <a:pt x="279" y="2814"/>
                    <a:pt x="512" y="3037"/>
                    <a:pt x="590" y="3332"/>
                  </a:cubicBezTo>
                  <a:cubicBezTo>
                    <a:pt x="662" y="3632"/>
                    <a:pt x="564" y="3937"/>
                    <a:pt x="352" y="4139"/>
                  </a:cubicBezTo>
                  <a:cubicBezTo>
                    <a:pt x="636" y="4072"/>
                    <a:pt x="952" y="4149"/>
                    <a:pt x="1169" y="4372"/>
                  </a:cubicBezTo>
                  <a:cubicBezTo>
                    <a:pt x="1387" y="4594"/>
                    <a:pt x="1454" y="4910"/>
                    <a:pt x="1376" y="5184"/>
                  </a:cubicBezTo>
                  <a:cubicBezTo>
                    <a:pt x="1588" y="4987"/>
                    <a:pt x="1899" y="4904"/>
                    <a:pt x="2204" y="4987"/>
                  </a:cubicBezTo>
                  <a:lnTo>
                    <a:pt x="2204" y="4993"/>
                  </a:lnTo>
                  <a:cubicBezTo>
                    <a:pt x="2178" y="4713"/>
                    <a:pt x="2084" y="4196"/>
                    <a:pt x="1759" y="3859"/>
                  </a:cubicBezTo>
                  <a:cubicBezTo>
                    <a:pt x="1557" y="3658"/>
                    <a:pt x="1422" y="3410"/>
                    <a:pt x="1360" y="3141"/>
                  </a:cubicBezTo>
                  <a:cubicBezTo>
                    <a:pt x="1257" y="2685"/>
                    <a:pt x="1371" y="2204"/>
                    <a:pt x="1661" y="1852"/>
                  </a:cubicBezTo>
                  <a:cubicBezTo>
                    <a:pt x="1951" y="1505"/>
                    <a:pt x="2365" y="1309"/>
                    <a:pt x="2840" y="1309"/>
                  </a:cubicBezTo>
                  <a:cubicBezTo>
                    <a:pt x="3311" y="1309"/>
                    <a:pt x="3730" y="1505"/>
                    <a:pt x="4015" y="1852"/>
                  </a:cubicBezTo>
                  <a:cubicBezTo>
                    <a:pt x="4309" y="2204"/>
                    <a:pt x="4423" y="2685"/>
                    <a:pt x="4320" y="3141"/>
                  </a:cubicBezTo>
                  <a:cubicBezTo>
                    <a:pt x="4258" y="3410"/>
                    <a:pt x="4108" y="3668"/>
                    <a:pt x="3876" y="3907"/>
                  </a:cubicBezTo>
                  <a:cubicBezTo>
                    <a:pt x="3523" y="4258"/>
                    <a:pt x="3466" y="4755"/>
                    <a:pt x="3456" y="5008"/>
                  </a:cubicBezTo>
                  <a:cubicBezTo>
                    <a:pt x="3751" y="4952"/>
                    <a:pt x="4041" y="5050"/>
                    <a:pt x="4238" y="5246"/>
                  </a:cubicBezTo>
                  <a:cubicBezTo>
                    <a:pt x="4170" y="4972"/>
                    <a:pt x="4253" y="4662"/>
                    <a:pt x="4480" y="4450"/>
                  </a:cubicBezTo>
                  <a:cubicBezTo>
                    <a:pt x="4708" y="4238"/>
                    <a:pt x="5023" y="4170"/>
                    <a:pt x="5308" y="4248"/>
                  </a:cubicBezTo>
                  <a:cubicBezTo>
                    <a:pt x="5106" y="4040"/>
                    <a:pt x="5023" y="3736"/>
                    <a:pt x="5112" y="3441"/>
                  </a:cubicBezTo>
                  <a:cubicBezTo>
                    <a:pt x="5200" y="3141"/>
                    <a:pt x="5437" y="2928"/>
                    <a:pt x="5728" y="2856"/>
                  </a:cubicBezTo>
                </a:path>
              </a:pathLst>
            </a:custGeom>
            <a:solidFill>
              <a:srgbClr val="309DD3"/>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09" name="Freeform 71">
              <a:extLst>
                <a:ext uri="{FF2B5EF4-FFF2-40B4-BE49-F238E27FC236}">
                  <a16:creationId xmlns:a16="http://schemas.microsoft.com/office/drawing/2014/main" xmlns="" id="{7032E62D-4580-4A64-AC24-E00EEC62F4CE}"/>
                </a:ext>
              </a:extLst>
            </p:cNvPr>
            <p:cNvSpPr>
              <a:spLocks noChangeArrowheads="1"/>
            </p:cNvSpPr>
            <p:nvPr/>
          </p:nvSpPr>
          <p:spPr bwMode="auto">
            <a:xfrm>
              <a:off x="6940470" y="1897372"/>
              <a:ext cx="2208804" cy="2027584"/>
            </a:xfrm>
            <a:custGeom>
              <a:avLst/>
              <a:gdLst>
                <a:gd name="T0" fmla="*/ 5728 w 5729"/>
                <a:gd name="T1" fmla="*/ 2862 h 5259"/>
                <a:gd name="T2" fmla="*/ 5376 w 5729"/>
                <a:gd name="T3" fmla="*/ 1459 h 5259"/>
                <a:gd name="T4" fmla="*/ 5179 w 5729"/>
                <a:gd name="T5" fmla="*/ 1480 h 5259"/>
                <a:gd name="T6" fmla="*/ 4351 w 5729"/>
                <a:gd name="T7" fmla="*/ 410 h 5259"/>
                <a:gd name="T8" fmla="*/ 3761 w 5729"/>
                <a:gd name="T9" fmla="*/ 637 h 5259"/>
                <a:gd name="T10" fmla="*/ 2929 w 5729"/>
                <a:gd name="T11" fmla="*/ 0 h 5259"/>
                <a:gd name="T12" fmla="*/ 2105 w 5729"/>
                <a:gd name="T13" fmla="*/ 601 h 5259"/>
                <a:gd name="T14" fmla="*/ 1485 w 5729"/>
                <a:gd name="T15" fmla="*/ 347 h 5259"/>
                <a:gd name="T16" fmla="*/ 652 w 5729"/>
                <a:gd name="T17" fmla="*/ 1377 h 5259"/>
                <a:gd name="T18" fmla="*/ 413 w 5729"/>
                <a:gd name="T19" fmla="*/ 1346 h 5259"/>
                <a:gd name="T20" fmla="*/ 0 w 5729"/>
                <a:gd name="T21" fmla="*/ 2737 h 5259"/>
                <a:gd name="T22" fmla="*/ 590 w 5729"/>
                <a:gd name="T23" fmla="*/ 3338 h 5259"/>
                <a:gd name="T24" fmla="*/ 346 w 5729"/>
                <a:gd name="T25" fmla="*/ 4145 h 5259"/>
                <a:gd name="T26" fmla="*/ 1169 w 5729"/>
                <a:gd name="T27" fmla="*/ 4378 h 5259"/>
                <a:gd name="T28" fmla="*/ 1376 w 5729"/>
                <a:gd name="T29" fmla="*/ 5190 h 5259"/>
                <a:gd name="T30" fmla="*/ 2204 w 5729"/>
                <a:gd name="T31" fmla="*/ 4993 h 5259"/>
                <a:gd name="T32" fmla="*/ 2204 w 5729"/>
                <a:gd name="T33" fmla="*/ 4999 h 5259"/>
                <a:gd name="T34" fmla="*/ 2209 w 5729"/>
                <a:gd name="T35" fmla="*/ 4999 h 5259"/>
                <a:gd name="T36" fmla="*/ 1324 w 5729"/>
                <a:gd name="T37" fmla="*/ 2810 h 5259"/>
                <a:gd name="T38" fmla="*/ 4015 w 5729"/>
                <a:gd name="T39" fmla="*/ 1858 h 5259"/>
                <a:gd name="T40" fmla="*/ 3876 w 5729"/>
                <a:gd name="T41" fmla="*/ 3913 h 5259"/>
                <a:gd name="T42" fmla="*/ 3456 w 5729"/>
                <a:gd name="T43" fmla="*/ 5014 h 5259"/>
                <a:gd name="T44" fmla="*/ 4238 w 5729"/>
                <a:gd name="T45" fmla="*/ 5258 h 5259"/>
                <a:gd name="T46" fmla="*/ 4480 w 5729"/>
                <a:gd name="T47" fmla="*/ 4456 h 5259"/>
                <a:gd name="T48" fmla="*/ 5314 w 5729"/>
                <a:gd name="T49" fmla="*/ 4254 h 5259"/>
                <a:gd name="T50" fmla="*/ 5112 w 5729"/>
                <a:gd name="T51" fmla="*/ 3447 h 5259"/>
                <a:gd name="T52" fmla="*/ 5728 w 5729"/>
                <a:gd name="T53" fmla="*/ 2862 h 5259"/>
                <a:gd name="T54" fmla="*/ 5112 w 5729"/>
                <a:gd name="T55" fmla="*/ 3447 h 5259"/>
                <a:gd name="T56" fmla="*/ 5308 w 5729"/>
                <a:gd name="T57" fmla="*/ 4254 h 5259"/>
                <a:gd name="T58" fmla="*/ 4480 w 5729"/>
                <a:gd name="T59" fmla="*/ 4456 h 5259"/>
                <a:gd name="T60" fmla="*/ 4238 w 5729"/>
                <a:gd name="T61" fmla="*/ 5252 h 5259"/>
                <a:gd name="T62" fmla="*/ 3456 w 5729"/>
                <a:gd name="T63" fmla="*/ 5014 h 5259"/>
                <a:gd name="T64" fmla="*/ 3876 w 5729"/>
                <a:gd name="T65" fmla="*/ 3913 h 5259"/>
                <a:gd name="T66" fmla="*/ 4015 w 5729"/>
                <a:gd name="T67" fmla="*/ 1858 h 5259"/>
                <a:gd name="T68" fmla="*/ 1324 w 5729"/>
                <a:gd name="T69" fmla="*/ 2810 h 5259"/>
                <a:gd name="T70" fmla="*/ 2204 w 5729"/>
                <a:gd name="T71" fmla="*/ 4999 h 5259"/>
                <a:gd name="T72" fmla="*/ 2204 w 5729"/>
                <a:gd name="T73" fmla="*/ 4993 h 5259"/>
                <a:gd name="T74" fmla="*/ 2204 w 5729"/>
                <a:gd name="T75" fmla="*/ 4993 h 5259"/>
                <a:gd name="T76" fmla="*/ 1376 w 5729"/>
                <a:gd name="T77" fmla="*/ 5190 h 5259"/>
                <a:gd name="T78" fmla="*/ 1169 w 5729"/>
                <a:gd name="T79" fmla="*/ 4378 h 5259"/>
                <a:gd name="T80" fmla="*/ 352 w 5729"/>
                <a:gd name="T81" fmla="*/ 4145 h 5259"/>
                <a:gd name="T82" fmla="*/ 590 w 5729"/>
                <a:gd name="T83" fmla="*/ 3338 h 5259"/>
                <a:gd name="T84" fmla="*/ 0 w 5729"/>
                <a:gd name="T85" fmla="*/ 2737 h 5259"/>
                <a:gd name="T86" fmla="*/ 419 w 5729"/>
                <a:gd name="T87" fmla="*/ 1346 h 5259"/>
                <a:gd name="T88" fmla="*/ 652 w 5729"/>
                <a:gd name="T89" fmla="*/ 1382 h 5259"/>
                <a:gd name="T90" fmla="*/ 1490 w 5729"/>
                <a:gd name="T91" fmla="*/ 347 h 5259"/>
                <a:gd name="T92" fmla="*/ 2105 w 5729"/>
                <a:gd name="T93" fmla="*/ 606 h 5259"/>
                <a:gd name="T94" fmla="*/ 2929 w 5729"/>
                <a:gd name="T95" fmla="*/ 6 h 5259"/>
                <a:gd name="T96" fmla="*/ 3761 w 5729"/>
                <a:gd name="T97" fmla="*/ 643 h 5259"/>
                <a:gd name="T98" fmla="*/ 4351 w 5729"/>
                <a:gd name="T99" fmla="*/ 410 h 5259"/>
                <a:gd name="T100" fmla="*/ 5179 w 5729"/>
                <a:gd name="T101" fmla="*/ 1480 h 5259"/>
                <a:gd name="T102" fmla="*/ 5376 w 5729"/>
                <a:gd name="T103" fmla="*/ 1455 h 5259"/>
                <a:gd name="T104" fmla="*/ 5728 w 5729"/>
                <a:gd name="T105" fmla="*/ 2867 h 5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729" h="5259">
                  <a:moveTo>
                    <a:pt x="5728" y="2862"/>
                  </a:moveTo>
                  <a:lnTo>
                    <a:pt x="5728" y="2862"/>
                  </a:lnTo>
                  <a:lnTo>
                    <a:pt x="5728" y="2862"/>
                  </a:lnTo>
                  <a:cubicBezTo>
                    <a:pt x="5448" y="2779"/>
                    <a:pt x="5215" y="2562"/>
                    <a:pt x="5138" y="2262"/>
                  </a:cubicBezTo>
                  <a:cubicBezTo>
                    <a:pt x="5122" y="2194"/>
                    <a:pt x="5112" y="2127"/>
                    <a:pt x="5112" y="2060"/>
                  </a:cubicBezTo>
                  <a:cubicBezTo>
                    <a:pt x="5112" y="1832"/>
                    <a:pt x="5210" y="1615"/>
                    <a:pt x="5376" y="1459"/>
                  </a:cubicBezTo>
                  <a:cubicBezTo>
                    <a:pt x="5376" y="1455"/>
                    <a:pt x="5376" y="1455"/>
                    <a:pt x="5376" y="1455"/>
                  </a:cubicBezTo>
                  <a:lnTo>
                    <a:pt x="5376" y="1455"/>
                  </a:lnTo>
                  <a:cubicBezTo>
                    <a:pt x="5308" y="1470"/>
                    <a:pt x="5241" y="1480"/>
                    <a:pt x="5179" y="1480"/>
                  </a:cubicBezTo>
                  <a:cubicBezTo>
                    <a:pt x="4952" y="1480"/>
                    <a:pt x="4729" y="1393"/>
                    <a:pt x="4558" y="1222"/>
                  </a:cubicBezTo>
                  <a:cubicBezTo>
                    <a:pt x="4398" y="1062"/>
                    <a:pt x="4320" y="849"/>
                    <a:pt x="4320" y="643"/>
                  </a:cubicBezTo>
                  <a:cubicBezTo>
                    <a:pt x="4320" y="564"/>
                    <a:pt x="4330" y="487"/>
                    <a:pt x="4351" y="410"/>
                  </a:cubicBezTo>
                  <a:lnTo>
                    <a:pt x="4351" y="410"/>
                  </a:lnTo>
                  <a:lnTo>
                    <a:pt x="4351" y="410"/>
                  </a:lnTo>
                  <a:cubicBezTo>
                    <a:pt x="4191" y="554"/>
                    <a:pt x="3984" y="637"/>
                    <a:pt x="3761" y="637"/>
                  </a:cubicBezTo>
                  <a:cubicBezTo>
                    <a:pt x="3684" y="637"/>
                    <a:pt x="3601" y="627"/>
                    <a:pt x="3523" y="606"/>
                  </a:cubicBezTo>
                  <a:cubicBezTo>
                    <a:pt x="3218" y="523"/>
                    <a:pt x="3000" y="285"/>
                    <a:pt x="2929" y="6"/>
                  </a:cubicBezTo>
                  <a:cubicBezTo>
                    <a:pt x="2929" y="0"/>
                    <a:pt x="2929" y="0"/>
                    <a:pt x="2929" y="0"/>
                  </a:cubicBezTo>
                  <a:cubicBezTo>
                    <a:pt x="2929" y="6"/>
                    <a:pt x="2929" y="6"/>
                    <a:pt x="2929" y="6"/>
                  </a:cubicBezTo>
                  <a:cubicBezTo>
                    <a:pt x="2840" y="280"/>
                    <a:pt x="2617" y="502"/>
                    <a:pt x="2313" y="581"/>
                  </a:cubicBezTo>
                  <a:cubicBezTo>
                    <a:pt x="2240" y="595"/>
                    <a:pt x="2173" y="601"/>
                    <a:pt x="2105" y="601"/>
                  </a:cubicBezTo>
                  <a:cubicBezTo>
                    <a:pt x="1868" y="601"/>
                    <a:pt x="1651" y="508"/>
                    <a:pt x="1490" y="347"/>
                  </a:cubicBezTo>
                  <a:cubicBezTo>
                    <a:pt x="1485" y="342"/>
                    <a:pt x="1485" y="342"/>
                    <a:pt x="1485" y="342"/>
                  </a:cubicBezTo>
                  <a:cubicBezTo>
                    <a:pt x="1485" y="347"/>
                    <a:pt x="1485" y="347"/>
                    <a:pt x="1485" y="347"/>
                  </a:cubicBezTo>
                  <a:cubicBezTo>
                    <a:pt x="1500" y="410"/>
                    <a:pt x="1510" y="477"/>
                    <a:pt x="1510" y="539"/>
                  </a:cubicBezTo>
                  <a:cubicBezTo>
                    <a:pt x="1510" y="762"/>
                    <a:pt x="1422" y="978"/>
                    <a:pt x="1247" y="1145"/>
                  </a:cubicBezTo>
                  <a:cubicBezTo>
                    <a:pt x="1081" y="1299"/>
                    <a:pt x="869" y="1377"/>
                    <a:pt x="652" y="1377"/>
                  </a:cubicBezTo>
                  <a:cubicBezTo>
                    <a:pt x="574" y="1377"/>
                    <a:pt x="496" y="1367"/>
                    <a:pt x="419" y="1346"/>
                  </a:cubicBezTo>
                  <a:cubicBezTo>
                    <a:pt x="413" y="1346"/>
                    <a:pt x="413" y="1346"/>
                    <a:pt x="413" y="1346"/>
                  </a:cubicBezTo>
                  <a:lnTo>
                    <a:pt x="413" y="1346"/>
                  </a:lnTo>
                  <a:cubicBezTo>
                    <a:pt x="564" y="1501"/>
                    <a:pt x="652" y="1708"/>
                    <a:pt x="652" y="1925"/>
                  </a:cubicBezTo>
                  <a:cubicBezTo>
                    <a:pt x="652" y="1998"/>
                    <a:pt x="641" y="2081"/>
                    <a:pt x="615" y="2158"/>
                  </a:cubicBezTo>
                  <a:cubicBezTo>
                    <a:pt x="527" y="2454"/>
                    <a:pt x="284" y="2665"/>
                    <a:pt x="0" y="2737"/>
                  </a:cubicBezTo>
                  <a:lnTo>
                    <a:pt x="0" y="2737"/>
                  </a:lnTo>
                  <a:lnTo>
                    <a:pt x="0" y="2737"/>
                  </a:lnTo>
                  <a:cubicBezTo>
                    <a:pt x="279" y="2820"/>
                    <a:pt x="512" y="3043"/>
                    <a:pt x="590" y="3338"/>
                  </a:cubicBezTo>
                  <a:cubicBezTo>
                    <a:pt x="605" y="3405"/>
                    <a:pt x="610" y="3472"/>
                    <a:pt x="610" y="3540"/>
                  </a:cubicBezTo>
                  <a:cubicBezTo>
                    <a:pt x="610" y="3772"/>
                    <a:pt x="517" y="3990"/>
                    <a:pt x="352" y="4145"/>
                  </a:cubicBezTo>
                  <a:cubicBezTo>
                    <a:pt x="346" y="4145"/>
                    <a:pt x="346" y="4145"/>
                    <a:pt x="346" y="4145"/>
                  </a:cubicBezTo>
                  <a:cubicBezTo>
                    <a:pt x="352" y="4145"/>
                    <a:pt x="352" y="4145"/>
                    <a:pt x="352" y="4145"/>
                  </a:cubicBezTo>
                  <a:cubicBezTo>
                    <a:pt x="419" y="4129"/>
                    <a:pt x="486" y="4125"/>
                    <a:pt x="554" y="4125"/>
                  </a:cubicBezTo>
                  <a:cubicBezTo>
                    <a:pt x="775" y="4125"/>
                    <a:pt x="998" y="4207"/>
                    <a:pt x="1169" y="4378"/>
                  </a:cubicBezTo>
                  <a:cubicBezTo>
                    <a:pt x="1329" y="4544"/>
                    <a:pt x="1407" y="4750"/>
                    <a:pt x="1407" y="4962"/>
                  </a:cubicBezTo>
                  <a:cubicBezTo>
                    <a:pt x="1407" y="5040"/>
                    <a:pt x="1397" y="5118"/>
                    <a:pt x="1376" y="5190"/>
                  </a:cubicBezTo>
                  <a:lnTo>
                    <a:pt x="1376" y="5190"/>
                  </a:lnTo>
                  <a:lnTo>
                    <a:pt x="1376" y="5190"/>
                  </a:lnTo>
                  <a:cubicBezTo>
                    <a:pt x="1531" y="5045"/>
                    <a:pt x="1743" y="4962"/>
                    <a:pt x="1966" y="4962"/>
                  </a:cubicBezTo>
                  <a:cubicBezTo>
                    <a:pt x="2043" y="4962"/>
                    <a:pt x="2126" y="4973"/>
                    <a:pt x="2204" y="4993"/>
                  </a:cubicBezTo>
                  <a:lnTo>
                    <a:pt x="2204" y="4993"/>
                  </a:lnTo>
                  <a:lnTo>
                    <a:pt x="2204" y="4993"/>
                  </a:lnTo>
                  <a:cubicBezTo>
                    <a:pt x="2204" y="4999"/>
                    <a:pt x="2204" y="4999"/>
                    <a:pt x="2204" y="4999"/>
                  </a:cubicBezTo>
                  <a:lnTo>
                    <a:pt x="2204" y="4999"/>
                  </a:lnTo>
                  <a:cubicBezTo>
                    <a:pt x="2209" y="4999"/>
                    <a:pt x="2209" y="4999"/>
                    <a:pt x="2209" y="4999"/>
                  </a:cubicBezTo>
                  <a:lnTo>
                    <a:pt x="2209" y="4999"/>
                  </a:lnTo>
                  <a:cubicBezTo>
                    <a:pt x="2178" y="4719"/>
                    <a:pt x="2084" y="4202"/>
                    <a:pt x="1759" y="3865"/>
                  </a:cubicBezTo>
                  <a:cubicBezTo>
                    <a:pt x="1557" y="3664"/>
                    <a:pt x="1422" y="3416"/>
                    <a:pt x="1360" y="3147"/>
                  </a:cubicBezTo>
                  <a:cubicBezTo>
                    <a:pt x="1335" y="3033"/>
                    <a:pt x="1324" y="2924"/>
                    <a:pt x="1324" y="2810"/>
                  </a:cubicBezTo>
                  <a:cubicBezTo>
                    <a:pt x="1324" y="2469"/>
                    <a:pt x="1443" y="2127"/>
                    <a:pt x="1661" y="1858"/>
                  </a:cubicBezTo>
                  <a:cubicBezTo>
                    <a:pt x="1951" y="1511"/>
                    <a:pt x="2365" y="1320"/>
                    <a:pt x="2840" y="1320"/>
                  </a:cubicBezTo>
                  <a:cubicBezTo>
                    <a:pt x="3311" y="1320"/>
                    <a:pt x="3730" y="1511"/>
                    <a:pt x="4015" y="1858"/>
                  </a:cubicBezTo>
                  <a:cubicBezTo>
                    <a:pt x="4238" y="2127"/>
                    <a:pt x="4357" y="2469"/>
                    <a:pt x="4357" y="2810"/>
                  </a:cubicBezTo>
                  <a:cubicBezTo>
                    <a:pt x="4357" y="2924"/>
                    <a:pt x="4340" y="3033"/>
                    <a:pt x="4320" y="3147"/>
                  </a:cubicBezTo>
                  <a:cubicBezTo>
                    <a:pt x="4258" y="3416"/>
                    <a:pt x="4108" y="3674"/>
                    <a:pt x="3876" y="3913"/>
                  </a:cubicBezTo>
                  <a:cubicBezTo>
                    <a:pt x="3523" y="4264"/>
                    <a:pt x="3466" y="4761"/>
                    <a:pt x="3456" y="5014"/>
                  </a:cubicBezTo>
                  <a:lnTo>
                    <a:pt x="3456" y="5014"/>
                  </a:lnTo>
                  <a:lnTo>
                    <a:pt x="3456" y="5014"/>
                  </a:lnTo>
                  <a:cubicBezTo>
                    <a:pt x="3513" y="5004"/>
                    <a:pt x="3570" y="4999"/>
                    <a:pt x="3627" y="4999"/>
                  </a:cubicBezTo>
                  <a:cubicBezTo>
                    <a:pt x="3860" y="4999"/>
                    <a:pt x="4077" y="5097"/>
                    <a:pt x="4238" y="5252"/>
                  </a:cubicBezTo>
                  <a:cubicBezTo>
                    <a:pt x="4238" y="5258"/>
                    <a:pt x="4238" y="5258"/>
                    <a:pt x="4238" y="5258"/>
                  </a:cubicBezTo>
                  <a:cubicBezTo>
                    <a:pt x="4238" y="5252"/>
                    <a:pt x="4238" y="5252"/>
                    <a:pt x="4238" y="5252"/>
                  </a:cubicBezTo>
                  <a:cubicBezTo>
                    <a:pt x="4222" y="5190"/>
                    <a:pt x="4217" y="5123"/>
                    <a:pt x="4217" y="5056"/>
                  </a:cubicBezTo>
                  <a:cubicBezTo>
                    <a:pt x="4217" y="4839"/>
                    <a:pt x="4305" y="4621"/>
                    <a:pt x="4480" y="4456"/>
                  </a:cubicBezTo>
                  <a:cubicBezTo>
                    <a:pt x="4646" y="4300"/>
                    <a:pt x="4858" y="4223"/>
                    <a:pt x="5075" y="4223"/>
                  </a:cubicBezTo>
                  <a:cubicBezTo>
                    <a:pt x="5153" y="4223"/>
                    <a:pt x="5231" y="4233"/>
                    <a:pt x="5308" y="4254"/>
                  </a:cubicBezTo>
                  <a:cubicBezTo>
                    <a:pt x="5314" y="4254"/>
                    <a:pt x="5314" y="4254"/>
                    <a:pt x="5314" y="4254"/>
                  </a:cubicBezTo>
                  <a:cubicBezTo>
                    <a:pt x="5308" y="4254"/>
                    <a:pt x="5308" y="4254"/>
                    <a:pt x="5308" y="4254"/>
                  </a:cubicBezTo>
                  <a:cubicBezTo>
                    <a:pt x="5164" y="4098"/>
                    <a:pt x="5075" y="3897"/>
                    <a:pt x="5075" y="3680"/>
                  </a:cubicBezTo>
                  <a:cubicBezTo>
                    <a:pt x="5075" y="3601"/>
                    <a:pt x="5086" y="3524"/>
                    <a:pt x="5112" y="3447"/>
                  </a:cubicBezTo>
                  <a:cubicBezTo>
                    <a:pt x="5200" y="3147"/>
                    <a:pt x="5437" y="2934"/>
                    <a:pt x="5728" y="2867"/>
                  </a:cubicBezTo>
                  <a:cubicBezTo>
                    <a:pt x="5728" y="2862"/>
                    <a:pt x="5728" y="2862"/>
                    <a:pt x="5728" y="2862"/>
                  </a:cubicBezTo>
                  <a:lnTo>
                    <a:pt x="5728" y="2862"/>
                  </a:lnTo>
                  <a:lnTo>
                    <a:pt x="5728" y="2862"/>
                  </a:lnTo>
                  <a:lnTo>
                    <a:pt x="5728" y="2862"/>
                  </a:lnTo>
                  <a:cubicBezTo>
                    <a:pt x="5437" y="2934"/>
                    <a:pt x="5200" y="3147"/>
                    <a:pt x="5112" y="3447"/>
                  </a:cubicBezTo>
                  <a:cubicBezTo>
                    <a:pt x="5086" y="3524"/>
                    <a:pt x="5075" y="3601"/>
                    <a:pt x="5075" y="3680"/>
                  </a:cubicBezTo>
                  <a:cubicBezTo>
                    <a:pt x="5075" y="3897"/>
                    <a:pt x="5164" y="4098"/>
                    <a:pt x="5308" y="4254"/>
                  </a:cubicBezTo>
                  <a:lnTo>
                    <a:pt x="5308" y="4254"/>
                  </a:lnTo>
                  <a:lnTo>
                    <a:pt x="5308" y="4254"/>
                  </a:lnTo>
                  <a:cubicBezTo>
                    <a:pt x="5235" y="4233"/>
                    <a:pt x="5153" y="4223"/>
                    <a:pt x="5075" y="4223"/>
                  </a:cubicBezTo>
                  <a:cubicBezTo>
                    <a:pt x="4858" y="4223"/>
                    <a:pt x="4646" y="4300"/>
                    <a:pt x="4480" y="4456"/>
                  </a:cubicBezTo>
                  <a:cubicBezTo>
                    <a:pt x="4305" y="4621"/>
                    <a:pt x="4217" y="4839"/>
                    <a:pt x="4217" y="5056"/>
                  </a:cubicBezTo>
                  <a:cubicBezTo>
                    <a:pt x="4217" y="5123"/>
                    <a:pt x="4222" y="5190"/>
                    <a:pt x="4238" y="5252"/>
                  </a:cubicBezTo>
                  <a:lnTo>
                    <a:pt x="4238" y="5252"/>
                  </a:lnTo>
                  <a:lnTo>
                    <a:pt x="4238" y="5252"/>
                  </a:lnTo>
                  <a:cubicBezTo>
                    <a:pt x="4082" y="5092"/>
                    <a:pt x="3860" y="4999"/>
                    <a:pt x="3627" y="4999"/>
                  </a:cubicBezTo>
                  <a:cubicBezTo>
                    <a:pt x="3570" y="4999"/>
                    <a:pt x="3513" y="5004"/>
                    <a:pt x="3456" y="5014"/>
                  </a:cubicBezTo>
                  <a:lnTo>
                    <a:pt x="3456" y="5014"/>
                  </a:lnTo>
                  <a:cubicBezTo>
                    <a:pt x="3462" y="5014"/>
                    <a:pt x="3462" y="5014"/>
                    <a:pt x="3462" y="5014"/>
                  </a:cubicBezTo>
                  <a:cubicBezTo>
                    <a:pt x="3466" y="4761"/>
                    <a:pt x="3523" y="4264"/>
                    <a:pt x="3876" y="3913"/>
                  </a:cubicBezTo>
                  <a:cubicBezTo>
                    <a:pt x="4108" y="3674"/>
                    <a:pt x="4258" y="3416"/>
                    <a:pt x="4320" y="3147"/>
                  </a:cubicBezTo>
                  <a:cubicBezTo>
                    <a:pt x="4346" y="3033"/>
                    <a:pt x="4357" y="2924"/>
                    <a:pt x="4357" y="2810"/>
                  </a:cubicBezTo>
                  <a:cubicBezTo>
                    <a:pt x="4357" y="2469"/>
                    <a:pt x="4238" y="2127"/>
                    <a:pt x="4015" y="1858"/>
                  </a:cubicBezTo>
                  <a:cubicBezTo>
                    <a:pt x="3730" y="1511"/>
                    <a:pt x="3311" y="1315"/>
                    <a:pt x="2840" y="1315"/>
                  </a:cubicBezTo>
                  <a:cubicBezTo>
                    <a:pt x="2365" y="1315"/>
                    <a:pt x="1951" y="1511"/>
                    <a:pt x="1661" y="1858"/>
                  </a:cubicBezTo>
                  <a:cubicBezTo>
                    <a:pt x="1443" y="2127"/>
                    <a:pt x="1324" y="2469"/>
                    <a:pt x="1324" y="2810"/>
                  </a:cubicBezTo>
                  <a:cubicBezTo>
                    <a:pt x="1324" y="2924"/>
                    <a:pt x="1335" y="3033"/>
                    <a:pt x="1360" y="3147"/>
                  </a:cubicBezTo>
                  <a:cubicBezTo>
                    <a:pt x="1422" y="3416"/>
                    <a:pt x="1557" y="3664"/>
                    <a:pt x="1753" y="3865"/>
                  </a:cubicBezTo>
                  <a:cubicBezTo>
                    <a:pt x="2084" y="4202"/>
                    <a:pt x="2178" y="4719"/>
                    <a:pt x="2204" y="4999"/>
                  </a:cubicBezTo>
                  <a:lnTo>
                    <a:pt x="2204" y="4999"/>
                  </a:lnTo>
                  <a:lnTo>
                    <a:pt x="2204" y="4999"/>
                  </a:lnTo>
                  <a:cubicBezTo>
                    <a:pt x="2204" y="4993"/>
                    <a:pt x="2204" y="4993"/>
                    <a:pt x="2204" y="4993"/>
                  </a:cubicBezTo>
                  <a:lnTo>
                    <a:pt x="2204" y="4993"/>
                  </a:lnTo>
                  <a:lnTo>
                    <a:pt x="2204" y="4993"/>
                  </a:lnTo>
                  <a:lnTo>
                    <a:pt x="2204" y="4993"/>
                  </a:lnTo>
                  <a:cubicBezTo>
                    <a:pt x="2126" y="4973"/>
                    <a:pt x="2043" y="4962"/>
                    <a:pt x="1966" y="4962"/>
                  </a:cubicBezTo>
                  <a:cubicBezTo>
                    <a:pt x="1743" y="4962"/>
                    <a:pt x="1531" y="5045"/>
                    <a:pt x="1376" y="5190"/>
                  </a:cubicBezTo>
                  <a:lnTo>
                    <a:pt x="1376" y="5190"/>
                  </a:lnTo>
                  <a:lnTo>
                    <a:pt x="1376" y="5190"/>
                  </a:lnTo>
                  <a:cubicBezTo>
                    <a:pt x="1397" y="5118"/>
                    <a:pt x="1407" y="5040"/>
                    <a:pt x="1407" y="4962"/>
                  </a:cubicBezTo>
                  <a:cubicBezTo>
                    <a:pt x="1407" y="4750"/>
                    <a:pt x="1329" y="4544"/>
                    <a:pt x="1169" y="4378"/>
                  </a:cubicBezTo>
                  <a:cubicBezTo>
                    <a:pt x="998" y="4207"/>
                    <a:pt x="775" y="4119"/>
                    <a:pt x="554" y="4119"/>
                  </a:cubicBezTo>
                  <a:cubicBezTo>
                    <a:pt x="486" y="4119"/>
                    <a:pt x="419" y="4129"/>
                    <a:pt x="352" y="4145"/>
                  </a:cubicBezTo>
                  <a:lnTo>
                    <a:pt x="352" y="4145"/>
                  </a:lnTo>
                  <a:lnTo>
                    <a:pt x="352" y="4145"/>
                  </a:lnTo>
                  <a:cubicBezTo>
                    <a:pt x="517" y="3990"/>
                    <a:pt x="615" y="3772"/>
                    <a:pt x="615" y="3540"/>
                  </a:cubicBezTo>
                  <a:cubicBezTo>
                    <a:pt x="615" y="3472"/>
                    <a:pt x="605" y="3405"/>
                    <a:pt x="590" y="3338"/>
                  </a:cubicBezTo>
                  <a:cubicBezTo>
                    <a:pt x="512" y="3043"/>
                    <a:pt x="279" y="2820"/>
                    <a:pt x="0" y="2737"/>
                  </a:cubicBezTo>
                  <a:lnTo>
                    <a:pt x="0" y="2737"/>
                  </a:lnTo>
                  <a:lnTo>
                    <a:pt x="0" y="2737"/>
                  </a:lnTo>
                  <a:cubicBezTo>
                    <a:pt x="290" y="2665"/>
                    <a:pt x="527" y="2454"/>
                    <a:pt x="615" y="2158"/>
                  </a:cubicBezTo>
                  <a:cubicBezTo>
                    <a:pt x="641" y="2081"/>
                    <a:pt x="652" y="1998"/>
                    <a:pt x="652" y="1925"/>
                  </a:cubicBezTo>
                  <a:cubicBezTo>
                    <a:pt x="652" y="1708"/>
                    <a:pt x="564" y="1501"/>
                    <a:pt x="419" y="1346"/>
                  </a:cubicBezTo>
                  <a:cubicBezTo>
                    <a:pt x="413" y="1346"/>
                    <a:pt x="413" y="1346"/>
                    <a:pt x="413" y="1346"/>
                  </a:cubicBezTo>
                  <a:lnTo>
                    <a:pt x="413" y="1346"/>
                  </a:lnTo>
                  <a:cubicBezTo>
                    <a:pt x="492" y="1367"/>
                    <a:pt x="574" y="1382"/>
                    <a:pt x="652" y="1382"/>
                  </a:cubicBezTo>
                  <a:cubicBezTo>
                    <a:pt x="869" y="1382"/>
                    <a:pt x="1081" y="1305"/>
                    <a:pt x="1247" y="1145"/>
                  </a:cubicBezTo>
                  <a:cubicBezTo>
                    <a:pt x="1422" y="978"/>
                    <a:pt x="1510" y="762"/>
                    <a:pt x="1510" y="539"/>
                  </a:cubicBezTo>
                  <a:cubicBezTo>
                    <a:pt x="1510" y="477"/>
                    <a:pt x="1505" y="410"/>
                    <a:pt x="1490" y="347"/>
                  </a:cubicBezTo>
                  <a:lnTo>
                    <a:pt x="1490" y="347"/>
                  </a:lnTo>
                  <a:cubicBezTo>
                    <a:pt x="1485" y="347"/>
                    <a:pt x="1485" y="347"/>
                    <a:pt x="1485" y="347"/>
                  </a:cubicBezTo>
                  <a:cubicBezTo>
                    <a:pt x="1645" y="508"/>
                    <a:pt x="1868" y="606"/>
                    <a:pt x="2105" y="606"/>
                  </a:cubicBezTo>
                  <a:cubicBezTo>
                    <a:pt x="2173" y="606"/>
                    <a:pt x="2240" y="595"/>
                    <a:pt x="2313" y="581"/>
                  </a:cubicBezTo>
                  <a:cubicBezTo>
                    <a:pt x="2617" y="508"/>
                    <a:pt x="2846" y="280"/>
                    <a:pt x="2929" y="6"/>
                  </a:cubicBezTo>
                  <a:lnTo>
                    <a:pt x="2929" y="6"/>
                  </a:lnTo>
                  <a:lnTo>
                    <a:pt x="2929" y="6"/>
                  </a:lnTo>
                  <a:cubicBezTo>
                    <a:pt x="3000" y="285"/>
                    <a:pt x="3218" y="523"/>
                    <a:pt x="3523" y="606"/>
                  </a:cubicBezTo>
                  <a:cubicBezTo>
                    <a:pt x="3601" y="627"/>
                    <a:pt x="3684" y="643"/>
                    <a:pt x="3761" y="643"/>
                  </a:cubicBezTo>
                  <a:cubicBezTo>
                    <a:pt x="3984" y="643"/>
                    <a:pt x="4196" y="554"/>
                    <a:pt x="4351" y="410"/>
                  </a:cubicBezTo>
                  <a:lnTo>
                    <a:pt x="4351" y="410"/>
                  </a:lnTo>
                  <a:lnTo>
                    <a:pt x="4351" y="410"/>
                  </a:lnTo>
                  <a:cubicBezTo>
                    <a:pt x="4330" y="487"/>
                    <a:pt x="4320" y="564"/>
                    <a:pt x="4320" y="643"/>
                  </a:cubicBezTo>
                  <a:cubicBezTo>
                    <a:pt x="4320" y="849"/>
                    <a:pt x="4398" y="1062"/>
                    <a:pt x="4558" y="1222"/>
                  </a:cubicBezTo>
                  <a:cubicBezTo>
                    <a:pt x="4729" y="1393"/>
                    <a:pt x="4952" y="1480"/>
                    <a:pt x="5179" y="1480"/>
                  </a:cubicBezTo>
                  <a:cubicBezTo>
                    <a:pt x="5241" y="1480"/>
                    <a:pt x="5308" y="1476"/>
                    <a:pt x="5376" y="1459"/>
                  </a:cubicBezTo>
                  <a:lnTo>
                    <a:pt x="5376" y="1459"/>
                  </a:lnTo>
                  <a:cubicBezTo>
                    <a:pt x="5376" y="1455"/>
                    <a:pt x="5376" y="1455"/>
                    <a:pt x="5376" y="1455"/>
                  </a:cubicBezTo>
                  <a:cubicBezTo>
                    <a:pt x="5210" y="1615"/>
                    <a:pt x="5112" y="1827"/>
                    <a:pt x="5112" y="2060"/>
                  </a:cubicBezTo>
                  <a:cubicBezTo>
                    <a:pt x="5112" y="2127"/>
                    <a:pt x="5122" y="2194"/>
                    <a:pt x="5138" y="2262"/>
                  </a:cubicBezTo>
                  <a:cubicBezTo>
                    <a:pt x="5215" y="2562"/>
                    <a:pt x="5443" y="2785"/>
                    <a:pt x="5728" y="2867"/>
                  </a:cubicBezTo>
                  <a:cubicBezTo>
                    <a:pt x="5728" y="2862"/>
                    <a:pt x="5728" y="2862"/>
                    <a:pt x="5728" y="2862"/>
                  </a:cubicBezTo>
                </a:path>
              </a:pathLst>
            </a:custGeom>
            <a:solidFill>
              <a:srgbClr val="FFFFFF"/>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grpSp>
          <p:nvGrpSpPr>
            <p:cNvPr id="110" name="Group 55">
              <a:extLst>
                <a:ext uri="{FF2B5EF4-FFF2-40B4-BE49-F238E27FC236}">
                  <a16:creationId xmlns:a16="http://schemas.microsoft.com/office/drawing/2014/main" xmlns="" id="{0FE54438-E33A-4DFB-A717-1856B6FBFF39}"/>
                </a:ext>
              </a:extLst>
            </p:cNvPr>
            <p:cNvGrpSpPr/>
            <p:nvPr/>
          </p:nvGrpSpPr>
          <p:grpSpPr>
            <a:xfrm>
              <a:off x="6553411" y="1567543"/>
              <a:ext cx="3459498" cy="2321113"/>
              <a:chOff x="10094606" y="5579572"/>
              <a:chExt cx="4815596" cy="3230973"/>
            </a:xfrm>
            <a:solidFill>
              <a:schemeClr val="accent4"/>
            </a:solidFill>
          </p:grpSpPr>
          <p:sp>
            <p:nvSpPr>
              <p:cNvPr id="111" name="Freeform 7">
                <a:extLst>
                  <a:ext uri="{FF2B5EF4-FFF2-40B4-BE49-F238E27FC236}">
                    <a16:creationId xmlns:a16="http://schemas.microsoft.com/office/drawing/2014/main" xmlns="" id="{6F1E3B31-E826-4664-84B4-B29E911D8C86}"/>
                  </a:ext>
                </a:extLst>
              </p:cNvPr>
              <p:cNvSpPr>
                <a:spLocks noChangeArrowheads="1"/>
              </p:cNvSpPr>
              <p:nvPr/>
            </p:nvSpPr>
            <p:spPr bwMode="auto">
              <a:xfrm>
                <a:off x="12952538" y="5579572"/>
                <a:ext cx="307727" cy="314258"/>
              </a:xfrm>
              <a:custGeom>
                <a:avLst/>
                <a:gdLst>
                  <a:gd name="T0" fmla="*/ 496 w 539"/>
                  <a:gd name="T1" fmla="*/ 0 h 545"/>
                  <a:gd name="T2" fmla="*/ 496 w 539"/>
                  <a:gd name="T3" fmla="*/ 0 h 545"/>
                  <a:gd name="T4" fmla="*/ 263 w 539"/>
                  <a:gd name="T5" fmla="*/ 213 h 545"/>
                  <a:gd name="T6" fmla="*/ 0 w 539"/>
                  <a:gd name="T7" fmla="*/ 42 h 545"/>
                  <a:gd name="T8" fmla="*/ 207 w 539"/>
                  <a:gd name="T9" fmla="*/ 280 h 545"/>
                  <a:gd name="T10" fmla="*/ 41 w 539"/>
                  <a:gd name="T11" fmla="*/ 544 h 545"/>
                  <a:gd name="T12" fmla="*/ 273 w 539"/>
                  <a:gd name="T13" fmla="*/ 337 h 545"/>
                  <a:gd name="T14" fmla="*/ 538 w 539"/>
                  <a:gd name="T15" fmla="*/ 502 h 545"/>
                  <a:gd name="T16" fmla="*/ 331 w 539"/>
                  <a:gd name="T17" fmla="*/ 269 h 545"/>
                  <a:gd name="T18" fmla="*/ 496 w 539"/>
                  <a:gd name="T19"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39" h="545">
                    <a:moveTo>
                      <a:pt x="496" y="0"/>
                    </a:moveTo>
                    <a:lnTo>
                      <a:pt x="496" y="0"/>
                    </a:lnTo>
                    <a:lnTo>
                      <a:pt x="263" y="213"/>
                    </a:lnTo>
                    <a:lnTo>
                      <a:pt x="0" y="42"/>
                    </a:lnTo>
                    <a:lnTo>
                      <a:pt x="207" y="280"/>
                    </a:lnTo>
                    <a:lnTo>
                      <a:pt x="41" y="544"/>
                    </a:lnTo>
                    <a:lnTo>
                      <a:pt x="273" y="337"/>
                    </a:lnTo>
                    <a:lnTo>
                      <a:pt x="538" y="502"/>
                    </a:lnTo>
                    <a:lnTo>
                      <a:pt x="331" y="269"/>
                    </a:lnTo>
                    <a:lnTo>
                      <a:pt x="496" y="0"/>
                    </a:lnTo>
                  </a:path>
                </a:pathLst>
              </a:custGeom>
              <a:solidFill>
                <a:schemeClr val="accent6"/>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12" name="Freeform 9">
                <a:extLst>
                  <a:ext uri="{FF2B5EF4-FFF2-40B4-BE49-F238E27FC236}">
                    <a16:creationId xmlns:a16="http://schemas.microsoft.com/office/drawing/2014/main" xmlns="" id="{65194CD8-E821-471B-981A-4FFFEDDECF2A}"/>
                  </a:ext>
                </a:extLst>
              </p:cNvPr>
              <p:cNvSpPr>
                <a:spLocks noChangeArrowheads="1"/>
              </p:cNvSpPr>
              <p:nvPr/>
            </p:nvSpPr>
            <p:spPr bwMode="auto">
              <a:xfrm>
                <a:off x="10094606" y="8488917"/>
                <a:ext cx="196693" cy="259433"/>
              </a:xfrm>
              <a:custGeom>
                <a:avLst/>
                <a:gdLst>
                  <a:gd name="T0" fmla="*/ 497 w 539"/>
                  <a:gd name="T1" fmla="*/ 0 h 545"/>
                  <a:gd name="T2" fmla="*/ 497 w 539"/>
                  <a:gd name="T3" fmla="*/ 0 h 545"/>
                  <a:gd name="T4" fmla="*/ 497 w 539"/>
                  <a:gd name="T5" fmla="*/ 0 h 545"/>
                  <a:gd name="T6" fmla="*/ 264 w 539"/>
                  <a:gd name="T7" fmla="*/ 213 h 545"/>
                  <a:gd name="T8" fmla="*/ 0 w 539"/>
                  <a:gd name="T9" fmla="*/ 42 h 545"/>
                  <a:gd name="T10" fmla="*/ 207 w 539"/>
                  <a:gd name="T11" fmla="*/ 279 h 545"/>
                  <a:gd name="T12" fmla="*/ 41 w 539"/>
                  <a:gd name="T13" fmla="*/ 544 h 545"/>
                  <a:gd name="T14" fmla="*/ 274 w 539"/>
                  <a:gd name="T15" fmla="*/ 336 h 545"/>
                  <a:gd name="T16" fmla="*/ 538 w 539"/>
                  <a:gd name="T17" fmla="*/ 502 h 545"/>
                  <a:gd name="T18" fmla="*/ 332 w 539"/>
                  <a:gd name="T19" fmla="*/ 269 h 545"/>
                  <a:gd name="T20" fmla="*/ 497 w 539"/>
                  <a:gd name="T21" fmla="*/ 0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9" h="545">
                    <a:moveTo>
                      <a:pt x="497" y="0"/>
                    </a:moveTo>
                    <a:lnTo>
                      <a:pt x="497" y="0"/>
                    </a:lnTo>
                    <a:lnTo>
                      <a:pt x="497" y="0"/>
                    </a:lnTo>
                    <a:cubicBezTo>
                      <a:pt x="264" y="213"/>
                      <a:pt x="264" y="213"/>
                      <a:pt x="264" y="213"/>
                    </a:cubicBezTo>
                    <a:cubicBezTo>
                      <a:pt x="0" y="42"/>
                      <a:pt x="0" y="42"/>
                      <a:pt x="0" y="42"/>
                    </a:cubicBezTo>
                    <a:cubicBezTo>
                      <a:pt x="207" y="279"/>
                      <a:pt x="207" y="279"/>
                      <a:pt x="207" y="279"/>
                    </a:cubicBezTo>
                    <a:cubicBezTo>
                      <a:pt x="41" y="544"/>
                      <a:pt x="41" y="544"/>
                      <a:pt x="41" y="544"/>
                    </a:cubicBezTo>
                    <a:cubicBezTo>
                      <a:pt x="274" y="336"/>
                      <a:pt x="274" y="336"/>
                      <a:pt x="274" y="336"/>
                    </a:cubicBezTo>
                    <a:cubicBezTo>
                      <a:pt x="538" y="502"/>
                      <a:pt x="538" y="502"/>
                      <a:pt x="538" y="502"/>
                    </a:cubicBezTo>
                    <a:cubicBezTo>
                      <a:pt x="332" y="269"/>
                      <a:pt x="332" y="269"/>
                      <a:pt x="332" y="269"/>
                    </a:cubicBezTo>
                    <a:cubicBezTo>
                      <a:pt x="497" y="0"/>
                      <a:pt x="497" y="0"/>
                      <a:pt x="497" y="0"/>
                    </a:cubicBezTo>
                  </a:path>
                </a:pathLst>
              </a:custGeom>
              <a:solidFill>
                <a:srgbClr val="002060"/>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13" name="Freeform 11">
                <a:extLst>
                  <a:ext uri="{FF2B5EF4-FFF2-40B4-BE49-F238E27FC236}">
                    <a16:creationId xmlns:a16="http://schemas.microsoft.com/office/drawing/2014/main" xmlns="" id="{2079CDCC-06A7-4471-A5DB-7ACBD1759E41}"/>
                  </a:ext>
                </a:extLst>
              </p:cNvPr>
              <p:cNvSpPr>
                <a:spLocks noChangeArrowheads="1"/>
              </p:cNvSpPr>
              <p:nvPr/>
            </p:nvSpPr>
            <p:spPr bwMode="auto">
              <a:xfrm>
                <a:off x="14602475" y="7055933"/>
                <a:ext cx="307727" cy="304439"/>
              </a:xfrm>
              <a:custGeom>
                <a:avLst/>
                <a:gdLst>
                  <a:gd name="T0" fmla="*/ 496 w 539"/>
                  <a:gd name="T1" fmla="*/ 0 h 539"/>
                  <a:gd name="T2" fmla="*/ 263 w 539"/>
                  <a:gd name="T3" fmla="*/ 207 h 539"/>
                  <a:gd name="T4" fmla="*/ 0 w 539"/>
                  <a:gd name="T5" fmla="*/ 42 h 539"/>
                  <a:gd name="T6" fmla="*/ 207 w 539"/>
                  <a:gd name="T7" fmla="*/ 274 h 539"/>
                  <a:gd name="T8" fmla="*/ 42 w 539"/>
                  <a:gd name="T9" fmla="*/ 538 h 539"/>
                  <a:gd name="T10" fmla="*/ 274 w 539"/>
                  <a:gd name="T11" fmla="*/ 331 h 539"/>
                  <a:gd name="T12" fmla="*/ 538 w 539"/>
                  <a:gd name="T13" fmla="*/ 497 h 539"/>
                  <a:gd name="T14" fmla="*/ 331 w 539"/>
                  <a:gd name="T15" fmla="*/ 264 h 539"/>
                  <a:gd name="T16" fmla="*/ 496 w 539"/>
                  <a:gd name="T17" fmla="*/ 0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9" h="539">
                    <a:moveTo>
                      <a:pt x="496" y="0"/>
                    </a:moveTo>
                    <a:lnTo>
                      <a:pt x="263" y="207"/>
                    </a:lnTo>
                    <a:lnTo>
                      <a:pt x="0" y="42"/>
                    </a:lnTo>
                    <a:lnTo>
                      <a:pt x="207" y="274"/>
                    </a:lnTo>
                    <a:lnTo>
                      <a:pt x="42" y="538"/>
                    </a:lnTo>
                    <a:lnTo>
                      <a:pt x="274" y="331"/>
                    </a:lnTo>
                    <a:lnTo>
                      <a:pt x="538" y="497"/>
                    </a:lnTo>
                    <a:lnTo>
                      <a:pt x="331" y="264"/>
                    </a:lnTo>
                    <a:lnTo>
                      <a:pt x="496" y="0"/>
                    </a:lnTo>
                  </a:path>
                </a:pathLst>
              </a:custGeom>
              <a:solidFill>
                <a:schemeClr val="accent2"/>
              </a:solidFill>
              <a:ln>
                <a:noFill/>
              </a:ln>
              <a:effectLst/>
              <a:extLst>
                <a:ext uri="{91240B29-F687-4f45-9708-019B960494DF}">
                  <a14:hiddenLine xmlns:a14="http://schemas.microsoft.com/office/drawing/2010/main" xmlns="" xmlns:lc="http://schemas.openxmlformats.org/drawingml/2006/lockedCanvas" w="9525" cap="flat">
                    <a:solidFill>
                      <a:srgbClr val="808080"/>
                    </a:solidFill>
                    <a:round/>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sp>
            <p:nvSpPr>
              <p:cNvPr id="114" name="Freeform 12">
                <a:extLst>
                  <a:ext uri="{FF2B5EF4-FFF2-40B4-BE49-F238E27FC236}">
                    <a16:creationId xmlns:a16="http://schemas.microsoft.com/office/drawing/2014/main" xmlns="" id="{3D449407-8085-4909-B3EB-26C3F99DD6B2}"/>
                  </a:ext>
                </a:extLst>
              </p:cNvPr>
              <p:cNvSpPr>
                <a:spLocks noChangeArrowheads="1"/>
              </p:cNvSpPr>
              <p:nvPr/>
            </p:nvSpPr>
            <p:spPr bwMode="auto">
              <a:xfrm>
                <a:off x="13633465" y="8096915"/>
                <a:ext cx="713663" cy="713630"/>
              </a:xfrm>
              <a:custGeom>
                <a:avLst/>
                <a:gdLst>
                  <a:gd name="T0" fmla="*/ 947 w 1248"/>
                  <a:gd name="T1" fmla="*/ 0 h 1249"/>
                  <a:gd name="T2" fmla="*/ 947 w 1248"/>
                  <a:gd name="T3" fmla="*/ 0 h 1249"/>
                  <a:gd name="T4" fmla="*/ 591 w 1248"/>
                  <a:gd name="T5" fmla="*/ 507 h 1249"/>
                  <a:gd name="T6" fmla="*/ 0 w 1248"/>
                  <a:gd name="T7" fmla="*/ 306 h 1249"/>
                  <a:gd name="T8" fmla="*/ 508 w 1248"/>
                  <a:gd name="T9" fmla="*/ 663 h 1249"/>
                  <a:gd name="T10" fmla="*/ 306 w 1248"/>
                  <a:gd name="T11" fmla="*/ 1248 h 1249"/>
                  <a:gd name="T12" fmla="*/ 306 w 1248"/>
                  <a:gd name="T13" fmla="*/ 1248 h 1249"/>
                  <a:gd name="T14" fmla="*/ 663 w 1248"/>
                  <a:gd name="T15" fmla="*/ 745 h 1249"/>
                  <a:gd name="T16" fmla="*/ 1247 w 1248"/>
                  <a:gd name="T17" fmla="*/ 947 h 1249"/>
                  <a:gd name="T18" fmla="*/ 745 w 1248"/>
                  <a:gd name="T19" fmla="*/ 585 h 1249"/>
                  <a:gd name="T20" fmla="*/ 947 w 1248"/>
                  <a:gd name="T21" fmla="*/ 0 h 1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48" h="1249">
                    <a:moveTo>
                      <a:pt x="947" y="0"/>
                    </a:moveTo>
                    <a:lnTo>
                      <a:pt x="947" y="0"/>
                    </a:lnTo>
                    <a:lnTo>
                      <a:pt x="591" y="507"/>
                    </a:lnTo>
                    <a:lnTo>
                      <a:pt x="0" y="306"/>
                    </a:lnTo>
                    <a:lnTo>
                      <a:pt x="508" y="663"/>
                    </a:lnTo>
                    <a:lnTo>
                      <a:pt x="306" y="1248"/>
                    </a:lnTo>
                    <a:lnTo>
                      <a:pt x="306" y="1248"/>
                    </a:lnTo>
                    <a:lnTo>
                      <a:pt x="663" y="745"/>
                    </a:lnTo>
                    <a:lnTo>
                      <a:pt x="1247" y="947"/>
                    </a:lnTo>
                    <a:lnTo>
                      <a:pt x="745" y="585"/>
                    </a:lnTo>
                    <a:lnTo>
                      <a:pt x="947" y="0"/>
                    </a:lnTo>
                  </a:path>
                </a:pathLst>
              </a:custGeom>
              <a:solidFill>
                <a:srgbClr val="309DD3"/>
              </a:solidFill>
              <a:ln>
                <a:noFill/>
              </a:ln>
              <a:effectLst/>
              <a:extLst>
                <a:ext uri="{91240B29-F687-4f45-9708-019B960494DF}">
                  <a14:hiddenLine xmlns:a14="http://schemas.microsoft.com/office/drawing/2010/main" xmlns="" xmlns:lc="http://schemas.openxmlformats.org/drawingml/2006/lockedCanvas" w="9525" cap="flat">
                    <a:solidFill>
                      <a:srgbClr val="808080"/>
                    </a:solidFill>
                    <a:bevel/>
                    <a:headEnd/>
                    <a:tailEnd/>
                  </a14:hiddenLine>
                </a:ext>
                <a:ext uri="{AF507438-7753-43e0-B8FC-AC1667EBCBE1}">
                  <a14:hiddenEffects xmlns:a14="http://schemas.microsoft.com/office/drawing/2010/main" xmlns="" xmlns:lc="http://schemas.openxmlformats.org/drawingml/2006/lockedCanvas">
                    <a:effectLst>
                      <a:outerShdw blurRad="63500" dist="38099" dir="2700000" algn="ctr" rotWithShape="0">
                        <a:srgbClr val="000000">
                          <a:alpha val="74998"/>
                        </a:srgbClr>
                      </a:outerShdw>
                    </a:effectLst>
                  </a14:hiddenEffects>
                </a:ext>
              </a:extLst>
            </p:spPr>
            <p:txBody>
              <a:bodyPr wrap="none"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defRPr/>
                </a:pPr>
                <a:endParaRPr lang="en-US" sz="4799" dirty="0"/>
              </a:p>
            </p:txBody>
          </p:sp>
        </p:grpSp>
      </p:grpSp>
      <p:cxnSp>
        <p:nvCxnSpPr>
          <p:cNvPr id="115" name="Connecteur droit 114">
            <a:extLst>
              <a:ext uri="{FF2B5EF4-FFF2-40B4-BE49-F238E27FC236}">
                <a16:creationId xmlns:a16="http://schemas.microsoft.com/office/drawing/2014/main" xmlns="" id="{02F836F6-0EE9-4648-9F11-831A34B2FE23}"/>
              </a:ext>
            </a:extLst>
          </p:cNvPr>
          <p:cNvCxnSpPr>
            <a:cxnSpLocks/>
          </p:cNvCxnSpPr>
          <p:nvPr/>
        </p:nvCxnSpPr>
        <p:spPr>
          <a:xfrm>
            <a:off x="220920" y="143981"/>
            <a:ext cx="0" cy="663002"/>
          </a:xfrm>
          <a:prstGeom prst="line">
            <a:avLst/>
          </a:prstGeom>
          <a:ln w="57150">
            <a:solidFill>
              <a:srgbClr val="002060"/>
            </a:solidFill>
          </a:ln>
          <a:effectLst>
            <a:outerShdw blurRad="50800" dist="38100" dir="10800000" algn="r"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92" name="Google Shape;590;p16">
            <a:extLst>
              <a:ext uri="{FF2B5EF4-FFF2-40B4-BE49-F238E27FC236}">
                <a16:creationId xmlns:a16="http://schemas.microsoft.com/office/drawing/2014/main" xmlns="" id="{066E5B79-2689-43E7-83C8-76C2997FC84E}"/>
              </a:ext>
            </a:extLst>
          </p:cNvPr>
          <p:cNvGrpSpPr/>
          <p:nvPr/>
        </p:nvGrpSpPr>
        <p:grpSpPr>
          <a:xfrm>
            <a:off x="5100426" y="4072269"/>
            <a:ext cx="1295443" cy="1481138"/>
            <a:chOff x="3380539" y="3884700"/>
            <a:chExt cx="1295443" cy="1481138"/>
          </a:xfrm>
        </p:grpSpPr>
        <p:sp>
          <p:nvSpPr>
            <p:cNvPr id="116" name="Google Shape;591;p16">
              <a:extLst>
                <a:ext uri="{FF2B5EF4-FFF2-40B4-BE49-F238E27FC236}">
                  <a16:creationId xmlns:a16="http://schemas.microsoft.com/office/drawing/2014/main" xmlns="" id="{423345B3-EEBF-419D-BD4D-64399F42F462}"/>
                </a:ext>
              </a:extLst>
            </p:cNvPr>
            <p:cNvSpPr/>
            <p:nvPr/>
          </p:nvSpPr>
          <p:spPr>
            <a:xfrm rot="5400000">
              <a:off x="3652838" y="4342694"/>
              <a:ext cx="1481138" cy="565150"/>
            </a:xfrm>
            <a:custGeom>
              <a:avLst/>
              <a:gdLst/>
              <a:ahLst/>
              <a:cxnLst/>
              <a:rect l="l" t="t" r="r" b="b"/>
              <a:pathLst>
                <a:path w="933" h="356" extrusionOk="0">
                  <a:moveTo>
                    <a:pt x="465" y="356"/>
                  </a:moveTo>
                  <a:lnTo>
                    <a:pt x="0" y="178"/>
                  </a:lnTo>
                  <a:lnTo>
                    <a:pt x="465" y="0"/>
                  </a:lnTo>
                  <a:lnTo>
                    <a:pt x="933" y="178"/>
                  </a:lnTo>
                  <a:lnTo>
                    <a:pt x="465" y="356"/>
                  </a:lnTo>
                  <a:close/>
                </a:path>
              </a:pathLst>
            </a:custGeom>
            <a:solidFill>
              <a:srgbClr val="98430A"/>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7" name="Google Shape;592;p16">
              <a:extLst>
                <a:ext uri="{FF2B5EF4-FFF2-40B4-BE49-F238E27FC236}">
                  <a16:creationId xmlns:a16="http://schemas.microsoft.com/office/drawing/2014/main" xmlns="" id="{7420F34C-CE37-4A3C-960E-7C175E638A6D}"/>
                </a:ext>
              </a:extLst>
            </p:cNvPr>
            <p:cNvSpPr/>
            <p:nvPr/>
          </p:nvSpPr>
          <p:spPr>
            <a:xfrm rot="5400000">
              <a:off x="3522620" y="3742619"/>
              <a:ext cx="738188" cy="1022350"/>
            </a:xfrm>
            <a:custGeom>
              <a:avLst/>
              <a:gdLst/>
              <a:ahLst/>
              <a:cxnLst/>
              <a:rect l="l" t="t" r="r" b="b"/>
              <a:pathLst>
                <a:path w="465" h="644" extrusionOk="0">
                  <a:moveTo>
                    <a:pt x="465" y="178"/>
                  </a:moveTo>
                  <a:lnTo>
                    <a:pt x="0" y="0"/>
                  </a:lnTo>
                  <a:lnTo>
                    <a:pt x="0" y="364"/>
                  </a:lnTo>
                  <a:lnTo>
                    <a:pt x="465" y="644"/>
                  </a:lnTo>
                  <a:lnTo>
                    <a:pt x="465" y="178"/>
                  </a:lnTo>
                  <a:close/>
                </a:path>
              </a:pathLst>
            </a:custGeom>
            <a:solidFill>
              <a:srgbClr val="F38A43"/>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18" name="Google Shape;593;p16">
              <a:extLst>
                <a:ext uri="{FF2B5EF4-FFF2-40B4-BE49-F238E27FC236}">
                  <a16:creationId xmlns:a16="http://schemas.microsoft.com/office/drawing/2014/main" xmlns="" id="{3F8B96E4-AB18-4890-B52C-15FD3453AFF7}"/>
                </a:ext>
              </a:extLst>
            </p:cNvPr>
            <p:cNvSpPr/>
            <p:nvPr/>
          </p:nvSpPr>
          <p:spPr>
            <a:xfrm rot="5400000">
              <a:off x="3520239" y="4483188"/>
              <a:ext cx="742950" cy="1022350"/>
            </a:xfrm>
            <a:custGeom>
              <a:avLst/>
              <a:gdLst/>
              <a:ahLst/>
              <a:cxnLst/>
              <a:rect l="l" t="t" r="r" b="b"/>
              <a:pathLst>
                <a:path w="468" h="644" extrusionOk="0">
                  <a:moveTo>
                    <a:pt x="0" y="178"/>
                  </a:moveTo>
                  <a:lnTo>
                    <a:pt x="468" y="0"/>
                  </a:lnTo>
                  <a:lnTo>
                    <a:pt x="468" y="364"/>
                  </a:lnTo>
                  <a:lnTo>
                    <a:pt x="0" y="644"/>
                  </a:lnTo>
                  <a:lnTo>
                    <a:pt x="0" y="178"/>
                  </a:lnTo>
                  <a:close/>
                </a:path>
              </a:pathLst>
            </a:custGeom>
            <a:solidFill>
              <a:srgbClr val="F06D14"/>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19" name="Google Shape;594;p16">
            <a:extLst>
              <a:ext uri="{FF2B5EF4-FFF2-40B4-BE49-F238E27FC236}">
                <a16:creationId xmlns:a16="http://schemas.microsoft.com/office/drawing/2014/main" xmlns="" id="{2B60418E-0A33-4D76-B5BC-4E7AAA18DE42}"/>
              </a:ext>
            </a:extLst>
          </p:cNvPr>
          <p:cNvGrpSpPr/>
          <p:nvPr/>
        </p:nvGrpSpPr>
        <p:grpSpPr>
          <a:xfrm>
            <a:off x="6135845" y="3684797"/>
            <a:ext cx="1158875" cy="2371725"/>
            <a:chOff x="4544177" y="3438613"/>
            <a:chExt cx="1158875" cy="2371725"/>
          </a:xfrm>
        </p:grpSpPr>
        <p:sp>
          <p:nvSpPr>
            <p:cNvPr id="120" name="Google Shape;595;p16">
              <a:extLst>
                <a:ext uri="{FF2B5EF4-FFF2-40B4-BE49-F238E27FC236}">
                  <a16:creationId xmlns:a16="http://schemas.microsoft.com/office/drawing/2014/main" xmlns="" id="{6802144D-42CA-40DB-B11B-86A85A0FC387}"/>
                </a:ext>
              </a:extLst>
            </p:cNvPr>
            <p:cNvSpPr/>
            <p:nvPr/>
          </p:nvSpPr>
          <p:spPr>
            <a:xfrm rot="5400000">
              <a:off x="4339389" y="4446675"/>
              <a:ext cx="2371725" cy="355600"/>
            </a:xfrm>
            <a:custGeom>
              <a:avLst/>
              <a:gdLst/>
              <a:ahLst/>
              <a:cxnLst/>
              <a:rect l="l" t="t" r="r" b="b"/>
              <a:pathLst>
                <a:path w="1494" h="224" extrusionOk="0">
                  <a:moveTo>
                    <a:pt x="746" y="224"/>
                  </a:moveTo>
                  <a:lnTo>
                    <a:pt x="0" y="112"/>
                  </a:lnTo>
                  <a:lnTo>
                    <a:pt x="746" y="0"/>
                  </a:lnTo>
                  <a:lnTo>
                    <a:pt x="1494" y="112"/>
                  </a:lnTo>
                  <a:lnTo>
                    <a:pt x="746" y="224"/>
                  </a:lnTo>
                  <a:close/>
                </a:path>
              </a:pathLst>
            </a:custGeom>
            <a:solidFill>
              <a:srgbClr val="961E0E"/>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1" name="Google Shape;596;p16">
              <a:extLst>
                <a:ext uri="{FF2B5EF4-FFF2-40B4-BE49-F238E27FC236}">
                  <a16:creationId xmlns:a16="http://schemas.microsoft.com/office/drawing/2014/main" xmlns="" id="{DB5AFD0A-FC04-4F79-AC39-29EFC87A8C67}"/>
                </a:ext>
              </a:extLst>
            </p:cNvPr>
            <p:cNvSpPr/>
            <p:nvPr/>
          </p:nvSpPr>
          <p:spPr>
            <a:xfrm rot="5400000">
              <a:off x="4442577" y="3540213"/>
              <a:ext cx="1184275" cy="981075"/>
            </a:xfrm>
            <a:custGeom>
              <a:avLst/>
              <a:gdLst/>
              <a:ahLst/>
              <a:cxnLst/>
              <a:rect l="l" t="t" r="r" b="b"/>
              <a:pathLst>
                <a:path w="746" h="618" extrusionOk="0">
                  <a:moveTo>
                    <a:pt x="746" y="112"/>
                  </a:moveTo>
                  <a:lnTo>
                    <a:pt x="0" y="0"/>
                  </a:lnTo>
                  <a:lnTo>
                    <a:pt x="0" y="394"/>
                  </a:lnTo>
                  <a:lnTo>
                    <a:pt x="746" y="618"/>
                  </a:lnTo>
                  <a:lnTo>
                    <a:pt x="746" y="112"/>
                  </a:lnTo>
                  <a:close/>
                </a:path>
              </a:pathLst>
            </a:custGeom>
            <a:solidFill>
              <a:srgbClr val="F06B59"/>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2" name="Google Shape;597;p16">
              <a:extLst>
                <a:ext uri="{FF2B5EF4-FFF2-40B4-BE49-F238E27FC236}">
                  <a16:creationId xmlns:a16="http://schemas.microsoft.com/office/drawing/2014/main" xmlns="" id="{03FCD471-E13E-402D-87EC-419DBB6ECD57}"/>
                </a:ext>
              </a:extLst>
            </p:cNvPr>
            <p:cNvSpPr/>
            <p:nvPr/>
          </p:nvSpPr>
          <p:spPr>
            <a:xfrm rot="5400000">
              <a:off x="4440989" y="4726075"/>
              <a:ext cx="1187450" cy="981075"/>
            </a:xfrm>
            <a:custGeom>
              <a:avLst/>
              <a:gdLst/>
              <a:ahLst/>
              <a:cxnLst/>
              <a:rect l="l" t="t" r="r" b="b"/>
              <a:pathLst>
                <a:path w="748" h="618" extrusionOk="0">
                  <a:moveTo>
                    <a:pt x="0" y="112"/>
                  </a:moveTo>
                  <a:lnTo>
                    <a:pt x="748" y="0"/>
                  </a:lnTo>
                  <a:lnTo>
                    <a:pt x="748" y="394"/>
                  </a:lnTo>
                  <a:lnTo>
                    <a:pt x="0" y="618"/>
                  </a:lnTo>
                  <a:lnTo>
                    <a:pt x="0" y="112"/>
                  </a:lnTo>
                  <a:close/>
                </a:path>
              </a:pathLst>
            </a:custGeom>
            <a:solidFill>
              <a:srgbClr val="EE554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27" name="Google Shape;602;p16">
            <a:extLst>
              <a:ext uri="{FF2B5EF4-FFF2-40B4-BE49-F238E27FC236}">
                <a16:creationId xmlns:a16="http://schemas.microsoft.com/office/drawing/2014/main" xmlns="" id="{A1B77133-AB8F-4B8D-A7CB-9FCA72CD86B9}"/>
              </a:ext>
            </a:extLst>
          </p:cNvPr>
          <p:cNvGrpSpPr/>
          <p:nvPr/>
        </p:nvGrpSpPr>
        <p:grpSpPr>
          <a:xfrm>
            <a:off x="7420708" y="3997569"/>
            <a:ext cx="1148861" cy="1636923"/>
            <a:chOff x="6468227" y="3438613"/>
            <a:chExt cx="1149351" cy="2371725"/>
          </a:xfrm>
        </p:grpSpPr>
        <p:sp>
          <p:nvSpPr>
            <p:cNvPr id="128" name="Google Shape;603;p16">
              <a:extLst>
                <a:ext uri="{FF2B5EF4-FFF2-40B4-BE49-F238E27FC236}">
                  <a16:creationId xmlns:a16="http://schemas.microsoft.com/office/drawing/2014/main" xmlns="" id="{A7FB232F-2C59-4926-AC8B-304A9130C7ED}"/>
                </a:ext>
              </a:extLst>
            </p:cNvPr>
            <p:cNvSpPr/>
            <p:nvPr/>
          </p:nvSpPr>
          <p:spPr>
            <a:xfrm rot="5400000">
              <a:off x="5460164" y="4446675"/>
              <a:ext cx="2371725" cy="355600"/>
            </a:xfrm>
            <a:custGeom>
              <a:avLst/>
              <a:gdLst/>
              <a:ahLst/>
              <a:cxnLst/>
              <a:rect l="l" t="t" r="r" b="b"/>
              <a:pathLst>
                <a:path w="1494" h="224" extrusionOk="0">
                  <a:moveTo>
                    <a:pt x="746" y="0"/>
                  </a:moveTo>
                  <a:lnTo>
                    <a:pt x="0" y="111"/>
                  </a:lnTo>
                  <a:lnTo>
                    <a:pt x="746" y="224"/>
                  </a:lnTo>
                  <a:lnTo>
                    <a:pt x="1494" y="111"/>
                  </a:lnTo>
                  <a:lnTo>
                    <a:pt x="746" y="0"/>
                  </a:lnTo>
                  <a:close/>
                </a:path>
              </a:pathLst>
            </a:custGeom>
            <a:solidFill>
              <a:srgbClr val="32396C"/>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29" name="Google Shape;604;p16">
              <a:extLst>
                <a:ext uri="{FF2B5EF4-FFF2-40B4-BE49-F238E27FC236}">
                  <a16:creationId xmlns:a16="http://schemas.microsoft.com/office/drawing/2014/main" xmlns="" id="{C44A921A-91FC-41F8-A462-EBE9D766FDAE}"/>
                </a:ext>
              </a:extLst>
            </p:cNvPr>
            <p:cNvSpPr/>
            <p:nvPr/>
          </p:nvSpPr>
          <p:spPr>
            <a:xfrm rot="5400000">
              <a:off x="6535695" y="3541006"/>
              <a:ext cx="1184275" cy="979488"/>
            </a:xfrm>
            <a:custGeom>
              <a:avLst/>
              <a:gdLst/>
              <a:ahLst/>
              <a:cxnLst/>
              <a:rect l="l" t="t" r="r" b="b"/>
              <a:pathLst>
                <a:path w="746" h="617" extrusionOk="0">
                  <a:moveTo>
                    <a:pt x="746" y="506"/>
                  </a:moveTo>
                  <a:lnTo>
                    <a:pt x="0" y="617"/>
                  </a:lnTo>
                  <a:lnTo>
                    <a:pt x="0" y="224"/>
                  </a:lnTo>
                  <a:lnTo>
                    <a:pt x="746" y="0"/>
                  </a:lnTo>
                  <a:lnTo>
                    <a:pt x="746" y="506"/>
                  </a:lnTo>
                  <a:close/>
                </a:path>
              </a:pathLst>
            </a:custGeom>
            <a:solidFill>
              <a:srgbClr val="737BBD"/>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30" name="Google Shape;605;p16">
              <a:extLst>
                <a:ext uri="{FF2B5EF4-FFF2-40B4-BE49-F238E27FC236}">
                  <a16:creationId xmlns:a16="http://schemas.microsoft.com/office/drawing/2014/main" xmlns="" id="{5A7A1BFC-DD7F-4C9F-932C-549CC12CEB44}"/>
                </a:ext>
              </a:extLst>
            </p:cNvPr>
            <p:cNvSpPr/>
            <p:nvPr/>
          </p:nvSpPr>
          <p:spPr>
            <a:xfrm rot="5400000">
              <a:off x="6534108" y="4726869"/>
              <a:ext cx="1187450" cy="979488"/>
            </a:xfrm>
            <a:custGeom>
              <a:avLst/>
              <a:gdLst/>
              <a:ahLst/>
              <a:cxnLst/>
              <a:rect l="l" t="t" r="r" b="b"/>
              <a:pathLst>
                <a:path w="748" h="617" extrusionOk="0">
                  <a:moveTo>
                    <a:pt x="0" y="506"/>
                  </a:moveTo>
                  <a:lnTo>
                    <a:pt x="748" y="617"/>
                  </a:lnTo>
                  <a:lnTo>
                    <a:pt x="748" y="224"/>
                  </a:lnTo>
                  <a:lnTo>
                    <a:pt x="0" y="0"/>
                  </a:lnTo>
                  <a:lnTo>
                    <a:pt x="0" y="506"/>
                  </a:lnTo>
                  <a:close/>
                </a:path>
              </a:pathLst>
            </a:custGeom>
            <a:solidFill>
              <a:srgbClr val="4B559F"/>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grpSp>
      <p:grpSp>
        <p:nvGrpSpPr>
          <p:cNvPr id="131" name="Google Shape;609;p16">
            <a:extLst>
              <a:ext uri="{FF2B5EF4-FFF2-40B4-BE49-F238E27FC236}">
                <a16:creationId xmlns:a16="http://schemas.microsoft.com/office/drawing/2014/main" xmlns="" id="{66304B2C-E78C-4C7D-A428-B2B4A2A1773E}"/>
              </a:ext>
            </a:extLst>
          </p:cNvPr>
          <p:cNvGrpSpPr/>
          <p:nvPr/>
        </p:nvGrpSpPr>
        <p:grpSpPr>
          <a:xfrm>
            <a:off x="5083056" y="2489129"/>
            <a:ext cx="2869653" cy="628442"/>
            <a:chOff x="847835" y="3989682"/>
            <a:chExt cx="2869653" cy="628442"/>
          </a:xfrm>
        </p:grpSpPr>
        <p:cxnSp>
          <p:nvCxnSpPr>
            <p:cNvPr id="132" name="Google Shape;610;p16">
              <a:extLst>
                <a:ext uri="{FF2B5EF4-FFF2-40B4-BE49-F238E27FC236}">
                  <a16:creationId xmlns:a16="http://schemas.microsoft.com/office/drawing/2014/main" xmlns="" id="{1D355BD1-83D5-42A4-9931-E4917D7D736B}"/>
                </a:ext>
              </a:extLst>
            </p:cNvPr>
            <p:cNvCxnSpPr/>
            <p:nvPr/>
          </p:nvCxnSpPr>
          <p:spPr>
            <a:xfrm>
              <a:off x="1197971" y="4618124"/>
              <a:ext cx="2204042" cy="0"/>
            </a:xfrm>
            <a:prstGeom prst="straightConnector1">
              <a:avLst/>
            </a:prstGeom>
            <a:noFill/>
            <a:ln w="19050" cap="flat" cmpd="sng">
              <a:solidFill>
                <a:srgbClr val="D8D8D8"/>
              </a:solidFill>
              <a:prstDash val="dot"/>
              <a:miter lim="800000"/>
              <a:headEnd type="oval" w="med" len="med"/>
              <a:tailEnd type="oval" w="med" len="med"/>
            </a:ln>
          </p:spPr>
        </p:cxnSp>
        <p:grpSp>
          <p:nvGrpSpPr>
            <p:cNvPr id="133" name="Google Shape;611;p16">
              <a:extLst>
                <a:ext uri="{FF2B5EF4-FFF2-40B4-BE49-F238E27FC236}">
                  <a16:creationId xmlns:a16="http://schemas.microsoft.com/office/drawing/2014/main" xmlns="" id="{5DECAC46-62EC-473F-88FD-55AC0BAF5276}"/>
                </a:ext>
              </a:extLst>
            </p:cNvPr>
            <p:cNvGrpSpPr/>
            <p:nvPr/>
          </p:nvGrpSpPr>
          <p:grpSpPr>
            <a:xfrm>
              <a:off x="847835" y="4108969"/>
              <a:ext cx="538542" cy="368681"/>
              <a:chOff x="876353" y="3932026"/>
              <a:chExt cx="538542" cy="368681"/>
            </a:xfrm>
          </p:grpSpPr>
          <p:sp>
            <p:nvSpPr>
              <p:cNvPr id="135" name="Google Shape;612;p16">
                <a:extLst>
                  <a:ext uri="{FF2B5EF4-FFF2-40B4-BE49-F238E27FC236}">
                    <a16:creationId xmlns:a16="http://schemas.microsoft.com/office/drawing/2014/main" xmlns="" id="{59DABD7F-2C8C-4ED2-97C8-B5AF08B36495}"/>
                  </a:ext>
                </a:extLst>
              </p:cNvPr>
              <p:cNvSpPr/>
              <p:nvPr/>
            </p:nvSpPr>
            <p:spPr>
              <a:xfrm>
                <a:off x="876353" y="3932026"/>
                <a:ext cx="368681" cy="368681"/>
              </a:xfrm>
              <a:prstGeom prst="ellipse">
                <a:avLst/>
              </a:prstGeom>
              <a:solidFill>
                <a:schemeClr val="lt1"/>
              </a:solidFill>
              <a:ln w="25400" cap="flat" cmpd="sng">
                <a:solidFill>
                  <a:srgbClr val="F38A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36" name="Google Shape;613;p16">
                <a:extLst>
                  <a:ext uri="{FF2B5EF4-FFF2-40B4-BE49-F238E27FC236}">
                    <a16:creationId xmlns:a16="http://schemas.microsoft.com/office/drawing/2014/main" xmlns="" id="{1020A6A5-A7E8-445C-9D83-22447D0D89DC}"/>
                  </a:ext>
                </a:extLst>
              </p:cNvPr>
              <p:cNvSpPr txBox="1"/>
              <p:nvPr/>
            </p:nvSpPr>
            <p:spPr>
              <a:xfrm>
                <a:off x="892998" y="3950314"/>
                <a:ext cx="521897" cy="307736"/>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rgbClr val="F38A43"/>
                    </a:solidFill>
                    <a:latin typeface="Raleway"/>
                    <a:ea typeface="Raleway"/>
                    <a:cs typeface="Raleway"/>
                    <a:sym typeface="Raleway"/>
                  </a:rPr>
                  <a:t>07</a:t>
                </a:r>
                <a:endParaRPr dirty="0"/>
              </a:p>
            </p:txBody>
          </p:sp>
        </p:grpSp>
        <p:sp>
          <p:nvSpPr>
            <p:cNvPr id="134" name="Google Shape;614;p16">
              <a:extLst>
                <a:ext uri="{FF2B5EF4-FFF2-40B4-BE49-F238E27FC236}">
                  <a16:creationId xmlns:a16="http://schemas.microsoft.com/office/drawing/2014/main" xmlns="" id="{629F945D-6DA1-470F-BBD0-787EABE8F6AB}"/>
                </a:ext>
              </a:extLst>
            </p:cNvPr>
            <p:cNvSpPr txBox="1"/>
            <p:nvPr/>
          </p:nvSpPr>
          <p:spPr>
            <a:xfrm>
              <a:off x="1357807" y="3989682"/>
              <a:ext cx="2359681" cy="36929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fr-FR" dirty="0" smtClean="0">
                  <a:solidFill>
                    <a:schemeClr val="dk1"/>
                  </a:solidFill>
                  <a:latin typeface="Calibri" panose="020F0502020204030204" pitchFamily="34" charset="0"/>
                  <a:ea typeface="Calibri"/>
                  <a:cs typeface="Calibri" panose="020F0502020204030204" pitchFamily="34" charset="0"/>
                  <a:sym typeface="Calibri"/>
                </a:rPr>
                <a:t>Gestion des risques</a:t>
              </a:r>
              <a:endParaRPr dirty="0">
                <a:solidFill>
                  <a:schemeClr val="dk1"/>
                </a:solidFill>
                <a:latin typeface="Calibri" panose="020F0502020204030204" pitchFamily="34" charset="0"/>
                <a:ea typeface="Calibri"/>
                <a:cs typeface="Calibri" panose="020F0502020204030204" pitchFamily="34" charset="0"/>
                <a:sym typeface="Calibri"/>
              </a:endParaRPr>
            </a:p>
          </p:txBody>
        </p:sp>
      </p:grpSp>
      <p:grpSp>
        <p:nvGrpSpPr>
          <p:cNvPr id="137" name="Google Shape;615;p16">
            <a:extLst>
              <a:ext uri="{FF2B5EF4-FFF2-40B4-BE49-F238E27FC236}">
                <a16:creationId xmlns:a16="http://schemas.microsoft.com/office/drawing/2014/main" xmlns="" id="{7FF20334-22D2-4C32-9AEC-4B62FCDCB1BD}"/>
              </a:ext>
            </a:extLst>
          </p:cNvPr>
          <p:cNvGrpSpPr/>
          <p:nvPr/>
        </p:nvGrpSpPr>
        <p:grpSpPr>
          <a:xfrm>
            <a:off x="1565787" y="4266872"/>
            <a:ext cx="3125393" cy="484725"/>
            <a:chOff x="2242535" y="2953887"/>
            <a:chExt cx="3125393" cy="484725"/>
          </a:xfrm>
        </p:grpSpPr>
        <p:cxnSp>
          <p:nvCxnSpPr>
            <p:cNvPr id="138" name="Google Shape;616;p16">
              <a:extLst>
                <a:ext uri="{FF2B5EF4-FFF2-40B4-BE49-F238E27FC236}">
                  <a16:creationId xmlns:a16="http://schemas.microsoft.com/office/drawing/2014/main" xmlns="" id="{FD0A15E4-1EA8-4216-9C9C-ACB9EEF93D0B}"/>
                </a:ext>
              </a:extLst>
            </p:cNvPr>
            <p:cNvCxnSpPr/>
            <p:nvPr/>
          </p:nvCxnSpPr>
          <p:spPr>
            <a:xfrm>
              <a:off x="2532063" y="3438612"/>
              <a:ext cx="2204042" cy="0"/>
            </a:xfrm>
            <a:prstGeom prst="straightConnector1">
              <a:avLst/>
            </a:prstGeom>
            <a:noFill/>
            <a:ln w="19050" cap="flat" cmpd="sng">
              <a:solidFill>
                <a:srgbClr val="D8D8D8"/>
              </a:solidFill>
              <a:prstDash val="dot"/>
              <a:miter lim="800000"/>
              <a:headEnd type="oval" w="med" len="med"/>
              <a:tailEnd type="oval" w="med" len="med"/>
            </a:ln>
          </p:spPr>
        </p:cxnSp>
        <p:sp>
          <p:nvSpPr>
            <p:cNvPr id="139" name="Google Shape;617;p16">
              <a:extLst>
                <a:ext uri="{FF2B5EF4-FFF2-40B4-BE49-F238E27FC236}">
                  <a16:creationId xmlns:a16="http://schemas.microsoft.com/office/drawing/2014/main" xmlns="" id="{53E821A8-A054-442E-B0F6-C4CD9B3F9E5A}"/>
                </a:ext>
              </a:extLst>
            </p:cNvPr>
            <p:cNvSpPr txBox="1"/>
            <p:nvPr/>
          </p:nvSpPr>
          <p:spPr>
            <a:xfrm>
              <a:off x="2657971" y="2959628"/>
              <a:ext cx="2709957" cy="369291"/>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fr-FR" sz="1800" b="0" i="0" u="none" strike="noStrike" cap="none" dirty="0">
                  <a:solidFill>
                    <a:schemeClr val="dk1"/>
                  </a:solidFill>
                  <a:latin typeface="Calibri"/>
                  <a:ea typeface="Calibri"/>
                  <a:cs typeface="Calibri"/>
                  <a:sym typeface="Calibri"/>
                </a:rPr>
                <a:t>Gestion des </a:t>
              </a:r>
              <a:r>
                <a:rPr lang="fr-FR" dirty="0" smtClean="0">
                  <a:solidFill>
                    <a:schemeClr val="dk1"/>
                  </a:solidFill>
                  <a:latin typeface="Calibri"/>
                  <a:ea typeface="Calibri"/>
                  <a:cs typeface="Calibri"/>
                  <a:sym typeface="Calibri"/>
                </a:rPr>
                <a:t>contrôles</a:t>
              </a:r>
              <a:endParaRPr sz="1800" b="0" i="0" u="none" strike="noStrike" cap="none" dirty="0">
                <a:solidFill>
                  <a:schemeClr val="dk1"/>
                </a:solidFill>
                <a:latin typeface="Calibri"/>
                <a:ea typeface="Calibri"/>
                <a:cs typeface="Calibri"/>
                <a:sym typeface="Calibri"/>
              </a:endParaRPr>
            </a:p>
          </p:txBody>
        </p:sp>
        <p:sp>
          <p:nvSpPr>
            <p:cNvPr id="140" name="Google Shape;618;p16">
              <a:extLst>
                <a:ext uri="{FF2B5EF4-FFF2-40B4-BE49-F238E27FC236}">
                  <a16:creationId xmlns:a16="http://schemas.microsoft.com/office/drawing/2014/main" xmlns="" id="{0E6CFC54-1F56-4D30-A154-8380157046C7}"/>
                </a:ext>
              </a:extLst>
            </p:cNvPr>
            <p:cNvSpPr/>
            <p:nvPr/>
          </p:nvSpPr>
          <p:spPr>
            <a:xfrm>
              <a:off x="2250941" y="2953887"/>
              <a:ext cx="368681" cy="368681"/>
            </a:xfrm>
            <a:prstGeom prst="ellipse">
              <a:avLst/>
            </a:prstGeom>
            <a:solidFill>
              <a:schemeClr val="lt1"/>
            </a:solidFill>
            <a:ln w="25400" cap="flat" cmpd="sng">
              <a:solidFill>
                <a:srgbClr val="F06B59"/>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41" name="Google Shape;619;p16">
              <a:extLst>
                <a:ext uri="{FF2B5EF4-FFF2-40B4-BE49-F238E27FC236}">
                  <a16:creationId xmlns:a16="http://schemas.microsoft.com/office/drawing/2014/main" xmlns="" id="{EA723E7C-B495-4E44-A380-D911F8A8F286}"/>
                </a:ext>
              </a:extLst>
            </p:cNvPr>
            <p:cNvSpPr txBox="1"/>
            <p:nvPr/>
          </p:nvSpPr>
          <p:spPr>
            <a:xfrm>
              <a:off x="2242535" y="2972174"/>
              <a:ext cx="396262"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smtClean="0">
                  <a:solidFill>
                    <a:srgbClr val="F06B59"/>
                  </a:solidFill>
                  <a:latin typeface="Raleway"/>
                  <a:ea typeface="Raleway"/>
                  <a:cs typeface="Raleway"/>
                  <a:sym typeface="Raleway"/>
                </a:rPr>
                <a:t>06</a:t>
              </a:r>
              <a:endParaRPr sz="1400" b="1" dirty="0">
                <a:solidFill>
                  <a:srgbClr val="F06B59"/>
                </a:solidFill>
                <a:latin typeface="Raleway"/>
                <a:ea typeface="Raleway"/>
                <a:cs typeface="Raleway"/>
                <a:sym typeface="Raleway"/>
              </a:endParaRPr>
            </a:p>
          </p:txBody>
        </p:sp>
      </p:grpSp>
      <p:grpSp>
        <p:nvGrpSpPr>
          <p:cNvPr id="142" name="Google Shape;624;p16">
            <a:extLst>
              <a:ext uri="{FF2B5EF4-FFF2-40B4-BE49-F238E27FC236}">
                <a16:creationId xmlns:a16="http://schemas.microsoft.com/office/drawing/2014/main" xmlns="" id="{875FA919-3FAF-4412-A513-8BFAFBFBCB9C}"/>
              </a:ext>
            </a:extLst>
          </p:cNvPr>
          <p:cNvGrpSpPr/>
          <p:nvPr/>
        </p:nvGrpSpPr>
        <p:grpSpPr>
          <a:xfrm>
            <a:off x="8124150" y="3272126"/>
            <a:ext cx="3390314" cy="459563"/>
            <a:chOff x="7058675" y="2979049"/>
            <a:chExt cx="3390314" cy="459563"/>
          </a:xfrm>
        </p:grpSpPr>
        <p:cxnSp>
          <p:nvCxnSpPr>
            <p:cNvPr id="143" name="Google Shape;625;p16">
              <a:extLst>
                <a:ext uri="{FF2B5EF4-FFF2-40B4-BE49-F238E27FC236}">
                  <a16:creationId xmlns:a16="http://schemas.microsoft.com/office/drawing/2014/main" xmlns="" id="{8268BBAA-F816-4C8D-AD03-D700FE1F6108}"/>
                </a:ext>
              </a:extLst>
            </p:cNvPr>
            <p:cNvCxnSpPr/>
            <p:nvPr/>
          </p:nvCxnSpPr>
          <p:spPr>
            <a:xfrm>
              <a:off x="7437438" y="3438612"/>
              <a:ext cx="2204042" cy="0"/>
            </a:xfrm>
            <a:prstGeom prst="straightConnector1">
              <a:avLst/>
            </a:prstGeom>
            <a:noFill/>
            <a:ln w="19050" cap="flat" cmpd="sng">
              <a:solidFill>
                <a:srgbClr val="D8D8D8"/>
              </a:solidFill>
              <a:prstDash val="dot"/>
              <a:miter lim="800000"/>
              <a:headEnd type="oval" w="med" len="med"/>
              <a:tailEnd type="oval" w="med" len="med"/>
            </a:ln>
          </p:spPr>
        </p:cxnSp>
        <p:sp>
          <p:nvSpPr>
            <p:cNvPr id="144" name="Google Shape;626;p16">
              <a:extLst>
                <a:ext uri="{FF2B5EF4-FFF2-40B4-BE49-F238E27FC236}">
                  <a16:creationId xmlns:a16="http://schemas.microsoft.com/office/drawing/2014/main" xmlns="" id="{F1724418-43F0-498C-B027-C419DCA2667B}"/>
                </a:ext>
              </a:extLst>
            </p:cNvPr>
            <p:cNvSpPr txBox="1"/>
            <p:nvPr/>
          </p:nvSpPr>
          <p:spPr>
            <a:xfrm>
              <a:off x="7446531" y="2980674"/>
              <a:ext cx="3002458" cy="369291"/>
            </a:xfrm>
            <a:prstGeom prst="rect">
              <a:avLst/>
            </a:prstGeom>
            <a:noFill/>
            <a:ln>
              <a:noFill/>
            </a:ln>
          </p:spPr>
          <p:txBody>
            <a:bodyPr spcFirstLastPara="1" wrap="square" lIns="91425" tIns="45700" rIns="91425" bIns="45700" anchor="t" anchorCtr="0">
              <a:spAutoFit/>
            </a:bodyPr>
            <a:lstStyle/>
            <a:p>
              <a:pPr marL="0" marR="0" lvl="1" indent="0" algn="l" rtl="0">
                <a:spcBef>
                  <a:spcPts val="0"/>
                </a:spcBef>
                <a:spcAft>
                  <a:spcPts val="0"/>
                </a:spcAft>
                <a:buNone/>
              </a:pPr>
              <a:r>
                <a:rPr lang="fr-FR" sz="1800" b="0" i="0" u="none" strike="noStrike" cap="none" dirty="0">
                  <a:solidFill>
                    <a:schemeClr val="dk1"/>
                  </a:solidFill>
                  <a:latin typeface="Calibri"/>
                  <a:ea typeface="Calibri"/>
                  <a:cs typeface="Calibri"/>
                  <a:sym typeface="Calibri"/>
                </a:rPr>
                <a:t>Gestion </a:t>
              </a:r>
              <a:r>
                <a:rPr lang="fr-FR" sz="1800" b="0" i="0" u="none" strike="noStrike" cap="none" dirty="0" smtClean="0">
                  <a:solidFill>
                    <a:schemeClr val="dk1"/>
                  </a:solidFill>
                  <a:latin typeface="Calibri"/>
                  <a:ea typeface="Calibri"/>
                  <a:cs typeface="Calibri"/>
                  <a:sym typeface="Calibri"/>
                </a:rPr>
                <a:t>des utilisateurs</a:t>
              </a:r>
              <a:endParaRPr dirty="0"/>
            </a:p>
          </p:txBody>
        </p:sp>
        <p:grpSp>
          <p:nvGrpSpPr>
            <p:cNvPr id="145" name="Google Shape;627;p16">
              <a:extLst>
                <a:ext uri="{FF2B5EF4-FFF2-40B4-BE49-F238E27FC236}">
                  <a16:creationId xmlns:a16="http://schemas.microsoft.com/office/drawing/2014/main" xmlns="" id="{92489238-34C1-44C0-8AC8-D08BF6A05484}"/>
                </a:ext>
              </a:extLst>
            </p:cNvPr>
            <p:cNvGrpSpPr/>
            <p:nvPr/>
          </p:nvGrpSpPr>
          <p:grpSpPr>
            <a:xfrm>
              <a:off x="7058675" y="2979049"/>
              <a:ext cx="401986" cy="368681"/>
              <a:chOff x="7058675" y="2979049"/>
              <a:chExt cx="401986" cy="368681"/>
            </a:xfrm>
          </p:grpSpPr>
          <p:sp>
            <p:nvSpPr>
              <p:cNvPr id="146" name="Google Shape;628;p16">
                <a:extLst>
                  <a:ext uri="{FF2B5EF4-FFF2-40B4-BE49-F238E27FC236}">
                    <a16:creationId xmlns:a16="http://schemas.microsoft.com/office/drawing/2014/main" xmlns="" id="{D26647B4-1FEC-4C82-9CB4-918C8F09B25A}"/>
                  </a:ext>
                </a:extLst>
              </p:cNvPr>
              <p:cNvSpPr/>
              <p:nvPr/>
            </p:nvSpPr>
            <p:spPr>
              <a:xfrm>
                <a:off x="7058675" y="2979049"/>
                <a:ext cx="368681" cy="368681"/>
              </a:xfrm>
              <a:prstGeom prst="ellipse">
                <a:avLst/>
              </a:prstGeom>
              <a:solidFill>
                <a:schemeClr val="lt1"/>
              </a:solidFill>
              <a:ln w="25400" cap="flat" cmpd="sng">
                <a:solidFill>
                  <a:srgbClr val="737BBD"/>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200">
                  <a:solidFill>
                    <a:schemeClr val="lt1"/>
                  </a:solidFill>
                  <a:latin typeface="Calibri"/>
                  <a:ea typeface="Calibri"/>
                  <a:cs typeface="Calibri"/>
                  <a:sym typeface="Calibri"/>
                </a:endParaRPr>
              </a:p>
            </p:txBody>
          </p:sp>
          <p:sp>
            <p:nvSpPr>
              <p:cNvPr id="147" name="Google Shape;629;p16">
                <a:extLst>
                  <a:ext uri="{FF2B5EF4-FFF2-40B4-BE49-F238E27FC236}">
                    <a16:creationId xmlns:a16="http://schemas.microsoft.com/office/drawing/2014/main" xmlns="" id="{63209633-2FD4-4369-8A76-4161C9E97359}"/>
                  </a:ext>
                </a:extLst>
              </p:cNvPr>
              <p:cNvSpPr txBox="1"/>
              <p:nvPr/>
            </p:nvSpPr>
            <p:spPr>
              <a:xfrm>
                <a:off x="7062795" y="2997336"/>
                <a:ext cx="397866" cy="30777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fr-FR" sz="1400" b="1" dirty="0">
                    <a:solidFill>
                      <a:srgbClr val="737BBD"/>
                    </a:solidFill>
                    <a:latin typeface="Raleway"/>
                    <a:ea typeface="Raleway"/>
                    <a:cs typeface="Raleway"/>
                    <a:sym typeface="Raleway"/>
                  </a:rPr>
                  <a:t>08</a:t>
                </a:r>
                <a:endParaRPr sz="1400" b="1" dirty="0">
                  <a:solidFill>
                    <a:srgbClr val="737BBD"/>
                  </a:solidFill>
                  <a:latin typeface="Raleway"/>
                  <a:ea typeface="Raleway"/>
                  <a:cs typeface="Raleway"/>
                  <a:sym typeface="Raleway"/>
                </a:endParaRPr>
              </a:p>
            </p:txBody>
          </p:sp>
        </p:grpSp>
      </p:grpSp>
      <p:sp>
        <p:nvSpPr>
          <p:cNvPr id="67" name="TextBox 10">
            <a:extLst>
              <a:ext uri="{FF2B5EF4-FFF2-40B4-BE49-F238E27FC236}">
                <a16:creationId xmlns:a16="http://schemas.microsoft.com/office/drawing/2014/main" xmlns="" id="{972C4F28-F929-4975-AB10-FDFF406F4922}"/>
              </a:ext>
            </a:extLst>
          </p:cNvPr>
          <p:cNvSpPr txBox="1"/>
          <p:nvPr/>
        </p:nvSpPr>
        <p:spPr>
          <a:xfrm>
            <a:off x="0" y="6527047"/>
            <a:ext cx="11811721" cy="303175"/>
          </a:xfrm>
          <a:prstGeom prst="rect">
            <a:avLst/>
          </a:prstGeom>
          <a:noFill/>
        </p:spPr>
        <p:txBody>
          <a:bodyPr wrap="square" rtlCol="0">
            <a:spAutoFit/>
          </a:bodyPr>
          <a:lstStyle/>
          <a:p>
            <a:pPr defTabSz="609585"/>
            <a:r>
              <a:rPr lang="pt-BR" sz="1350" b="1" dirty="0" smtClean="0">
                <a:solidFill>
                  <a:srgbClr val="002060"/>
                </a:solidFill>
                <a:effectLst>
                  <a:outerShdw blurRad="38100" dist="38100" dir="2700000" algn="tl">
                    <a:srgbClr val="000000">
                      <a:alpha val="43137"/>
                    </a:srgbClr>
                  </a:outerShdw>
                </a:effectLst>
                <a:latin typeface="Malgun Gothic" pitchFamily="34" charset="-127"/>
                <a:ea typeface="Malgun Gothic" pitchFamily="34" charset="-127"/>
              </a:rPr>
              <a:t>Introduction </a:t>
            </a:r>
            <a:r>
              <a:rPr lang="pt-BR" sz="1350" b="1" dirty="0" smtClean="0">
                <a:solidFill>
                  <a:prstClr val="white">
                    <a:lumMod val="75000"/>
                  </a:prstClr>
                </a:solidFill>
                <a:effectLst>
                  <a:outerShdw blurRad="38100" dist="38100" dir="2700000" algn="tl">
                    <a:srgbClr val="000000">
                      <a:alpha val="43137"/>
                    </a:srgbClr>
                  </a:outerShdw>
                </a:effectLst>
                <a:latin typeface="Malgun Gothic" pitchFamily="34" charset="-127"/>
                <a:ea typeface="Malgun Gothic" pitchFamily="34" charset="-127"/>
              </a:rPr>
              <a:t> </a:t>
            </a:r>
            <a:r>
              <a:rPr lang="pt-BR" sz="1350" dirty="0">
                <a:solidFill>
                  <a:prstClr val="white">
                    <a:lumMod val="75000"/>
                  </a:prstClr>
                </a:solidFill>
                <a:latin typeface="Malgun Gothic" pitchFamily="34" charset="-127"/>
                <a:ea typeface="Malgun Gothic" pitchFamily="34" charset="-127"/>
                <a:cs typeface="Lato Regular"/>
              </a:rPr>
              <a:t>| </a:t>
            </a:r>
            <a:r>
              <a:rPr lang="pt-BR" sz="1350" dirty="0" smtClean="0">
                <a:solidFill>
                  <a:prstClr val="white">
                    <a:lumMod val="75000"/>
                  </a:prstClr>
                </a:solidFill>
                <a:latin typeface="Malgun Gothic" pitchFamily="34" charset="-127"/>
                <a:ea typeface="Malgun Gothic" pitchFamily="34" charset="-127"/>
                <a:cs typeface="Lato Regular"/>
              </a:rPr>
              <a:t>Présentation ERM | </a:t>
            </a:r>
            <a:r>
              <a:rPr lang="fr-FR" sz="1350" dirty="0" smtClean="0">
                <a:solidFill>
                  <a:prstClr val="white">
                    <a:lumMod val="75000"/>
                  </a:prstClr>
                </a:solidFill>
                <a:latin typeface="Malgun Gothic" pitchFamily="34" charset="-127"/>
                <a:ea typeface="Malgun Gothic" pitchFamily="34" charset="-127"/>
                <a:cs typeface="Lato Regular"/>
              </a:rPr>
              <a:t>Spécification </a:t>
            </a:r>
            <a:r>
              <a:rPr lang="fr-FR" sz="1350" dirty="0">
                <a:solidFill>
                  <a:prstClr val="white">
                    <a:lumMod val="75000"/>
                  </a:prstClr>
                </a:solidFill>
                <a:latin typeface="Malgun Gothic" pitchFamily="34" charset="-127"/>
                <a:ea typeface="Malgun Gothic" pitchFamily="34" charset="-127"/>
                <a:cs typeface="Lato Regular"/>
              </a:rPr>
              <a:t>des besoins </a:t>
            </a:r>
            <a:r>
              <a:rPr lang="pt-BR" sz="1350" dirty="0">
                <a:solidFill>
                  <a:prstClr val="white">
                    <a:lumMod val="75000"/>
                  </a:prstClr>
                </a:solidFill>
                <a:latin typeface="Malgun Gothic" pitchFamily="34" charset="-127"/>
                <a:ea typeface="Malgun Gothic" pitchFamily="34" charset="-127"/>
                <a:cs typeface="Lato Regular"/>
              </a:rPr>
              <a:t>| Conception de la solution | Réalisation | Conclusion et perspectives</a:t>
            </a:r>
          </a:p>
        </p:txBody>
      </p:sp>
    </p:spTree>
    <p:extLst>
      <p:ext uri="{BB962C8B-B14F-4D97-AF65-F5344CB8AC3E}">
        <p14:creationId xmlns:p14="http://schemas.microsoft.com/office/powerpoint/2010/main" xmlns="" val="2297921109"/>
      </p:ext>
    </p:extLst>
  </p:cSld>
  <p:clrMapOvr>
    <a:masterClrMapping/>
  </p:clrMapOvr>
  <mc:AlternateContent xmlns:mc="http://schemas.openxmlformats.org/markup-compatibility/2006">
    <mc:Choice xmlns:p14="http://schemas.microsoft.com/office/powerpoint/2010/main" xmlns=""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250"/>
                                        <p:tgtEl>
                                          <p:spTgt spid="92"/>
                                        </p:tgtEl>
                                        <p:attrNameLst>
                                          <p:attrName>ppt_y</p:attrName>
                                        </p:attrNameLst>
                                      </p:cBhvr>
                                      <p:tavLst>
                                        <p:tav tm="0">
                                          <p:val>
                                            <p:strVal val="#ppt_y+1"/>
                                          </p:val>
                                        </p:tav>
                                        <p:tav tm="100000">
                                          <p:val>
                                            <p:strVal val="#ppt_y"/>
                                          </p:val>
                                        </p:tav>
                                      </p:tavLst>
                                    </p:anim>
                                  </p:childTnLst>
                                </p:cTn>
                              </p:par>
                            </p:childTnLst>
                          </p:cTn>
                        </p:par>
                        <p:par>
                          <p:cTn id="8" fill="hold">
                            <p:stCondLst>
                              <p:cond delay="250"/>
                            </p:stCondLst>
                            <p:childTnLst>
                              <p:par>
                                <p:cTn id="9" presetID="10" presetClass="entr" presetSubtype="0" fill="hold"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fade">
                                      <p:cBhvr>
                                        <p:cTn id="11" dur="250"/>
                                        <p:tgtEl>
                                          <p:spTgt spid="131"/>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119"/>
                                        </p:tgtEl>
                                        <p:attrNameLst>
                                          <p:attrName>style.visibility</p:attrName>
                                        </p:attrNameLst>
                                      </p:cBhvr>
                                      <p:to>
                                        <p:strVal val="visible"/>
                                      </p:to>
                                    </p:set>
                                    <p:anim calcmode="lin" valueType="num">
                                      <p:cBhvr additive="base">
                                        <p:cTn id="15" dur="250"/>
                                        <p:tgtEl>
                                          <p:spTgt spid="119"/>
                                        </p:tgtEl>
                                        <p:attrNameLst>
                                          <p:attrName>ppt_y</p:attrName>
                                        </p:attrNameLst>
                                      </p:cBhvr>
                                      <p:tavLst>
                                        <p:tav tm="0">
                                          <p:val>
                                            <p:strVal val="#ppt_y+1"/>
                                          </p:val>
                                        </p:tav>
                                        <p:tav tm="100000">
                                          <p:val>
                                            <p:strVal val="#ppt_y"/>
                                          </p:val>
                                        </p:tav>
                                      </p:tavLst>
                                    </p:anim>
                                  </p:childTnLst>
                                </p:cTn>
                              </p:par>
                            </p:childTnLst>
                          </p:cTn>
                        </p:par>
                        <p:par>
                          <p:cTn id="16" fill="hold">
                            <p:stCondLst>
                              <p:cond delay="750"/>
                            </p:stCondLst>
                            <p:childTnLst>
                              <p:par>
                                <p:cTn id="17" presetID="10" presetClass="entr" presetSubtype="0" fill="hold" nodeType="afterEffect">
                                  <p:stCondLst>
                                    <p:cond delay="0"/>
                                  </p:stCondLst>
                                  <p:childTnLst>
                                    <p:set>
                                      <p:cBhvr>
                                        <p:cTn id="18" dur="1" fill="hold">
                                          <p:stCondLst>
                                            <p:cond delay="0"/>
                                          </p:stCondLst>
                                        </p:cTn>
                                        <p:tgtEl>
                                          <p:spTgt spid="137"/>
                                        </p:tgtEl>
                                        <p:attrNameLst>
                                          <p:attrName>style.visibility</p:attrName>
                                        </p:attrNameLst>
                                      </p:cBhvr>
                                      <p:to>
                                        <p:strVal val="visible"/>
                                      </p:to>
                                    </p:set>
                                    <p:animEffect transition="in" filter="fade">
                                      <p:cBhvr>
                                        <p:cTn id="19" dur="250"/>
                                        <p:tgtEl>
                                          <p:spTgt spid="137"/>
                                        </p:tgtEl>
                                      </p:cBhvr>
                                    </p:animEffect>
                                  </p:childTnLst>
                                </p:cTn>
                              </p:par>
                            </p:childTnLst>
                          </p:cTn>
                        </p:par>
                        <p:par>
                          <p:cTn id="20" fill="hold">
                            <p:stCondLst>
                              <p:cond delay="1000"/>
                            </p:stCondLst>
                            <p:childTnLst>
                              <p:par>
                                <p:cTn id="21" presetID="2" presetClass="entr" presetSubtype="4" fill="hold" nodeType="afterEffect">
                                  <p:stCondLst>
                                    <p:cond delay="0"/>
                                  </p:stCondLst>
                                  <p:childTnLst>
                                    <p:set>
                                      <p:cBhvr>
                                        <p:cTn id="22" dur="1" fill="hold">
                                          <p:stCondLst>
                                            <p:cond delay="0"/>
                                          </p:stCondLst>
                                        </p:cTn>
                                        <p:tgtEl>
                                          <p:spTgt spid="127"/>
                                        </p:tgtEl>
                                        <p:attrNameLst>
                                          <p:attrName>style.visibility</p:attrName>
                                        </p:attrNameLst>
                                      </p:cBhvr>
                                      <p:to>
                                        <p:strVal val="visible"/>
                                      </p:to>
                                    </p:set>
                                    <p:anim calcmode="lin" valueType="num">
                                      <p:cBhvr additive="base">
                                        <p:cTn id="23" dur="250"/>
                                        <p:tgtEl>
                                          <p:spTgt spid="127"/>
                                        </p:tgtEl>
                                        <p:attrNameLst>
                                          <p:attrName>ppt_y</p:attrName>
                                        </p:attrNameLst>
                                      </p:cBhvr>
                                      <p:tavLst>
                                        <p:tav tm="0">
                                          <p:val>
                                            <p:strVal val="#ppt_y+1"/>
                                          </p:val>
                                        </p:tav>
                                        <p:tav tm="100000">
                                          <p:val>
                                            <p:strVal val="#ppt_y"/>
                                          </p:val>
                                        </p:tav>
                                      </p:tavLst>
                                    </p:anim>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142"/>
                                        </p:tgtEl>
                                        <p:attrNameLst>
                                          <p:attrName>style.visibility</p:attrName>
                                        </p:attrNameLst>
                                      </p:cBhvr>
                                      <p:to>
                                        <p:strVal val="visible"/>
                                      </p:to>
                                    </p:set>
                                    <p:animEffect transition="in" filter="fade">
                                      <p:cBhvr>
                                        <p:cTn id="27" dur="250"/>
                                        <p:tgtEl>
                                          <p:spTgt spid="1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Education">
      <a:dk1>
        <a:srgbClr val="181717"/>
      </a:dk1>
      <a:lt1>
        <a:srgbClr val="FFFFFF"/>
      </a:lt1>
      <a:dk2>
        <a:srgbClr val="181717"/>
      </a:dk2>
      <a:lt2>
        <a:srgbClr val="E7E6E6"/>
      </a:lt2>
      <a:accent1>
        <a:srgbClr val="FACE32"/>
      </a:accent1>
      <a:accent2>
        <a:srgbClr val="F8C032"/>
      </a:accent2>
      <a:accent3>
        <a:srgbClr val="F49E31"/>
      </a:accent3>
      <a:accent4>
        <a:srgbClr val="FF8700"/>
      </a:accent4>
      <a:accent5>
        <a:srgbClr val="FF6E00"/>
      </a:accent5>
      <a:accent6>
        <a:srgbClr val="FF5200"/>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3.xml><?xml version="1.0" encoding="utf-8"?>
<a:theme xmlns:a="http://schemas.openxmlformats.org/drawingml/2006/main" name="4_Office Theme">
  <a:themeElements>
    <a:clrScheme name="Eargo 05">
      <a:dk1>
        <a:srgbClr val="033244"/>
      </a:dk1>
      <a:lt1>
        <a:srgbClr val="FFFFFF"/>
      </a:lt1>
      <a:dk2>
        <a:srgbClr val="033244"/>
      </a:dk2>
      <a:lt2>
        <a:srgbClr val="FFFFFF"/>
      </a:lt2>
      <a:accent1>
        <a:srgbClr val="FF5200"/>
      </a:accent1>
      <a:accent2>
        <a:srgbClr val="FF6F00"/>
      </a:accent2>
      <a:accent3>
        <a:srgbClr val="FF8800"/>
      </a:accent3>
      <a:accent4>
        <a:srgbClr val="FF9F00"/>
      </a:accent4>
      <a:accent5>
        <a:srgbClr val="FFC000"/>
      </a:accent5>
      <a:accent6>
        <a:srgbClr val="F7C700"/>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4.xml><?xml version="1.0" encoding="utf-8"?>
<a:theme xmlns:a="http://schemas.openxmlformats.org/drawingml/2006/main" name="5_Office Theme">
  <a:themeElements>
    <a:clrScheme name="Custom 38">
      <a:dk1>
        <a:srgbClr val="1F1F1F"/>
      </a:dk1>
      <a:lt1>
        <a:srgbClr val="FFFFFF"/>
      </a:lt1>
      <a:dk2>
        <a:srgbClr val="1E2028"/>
      </a:dk2>
      <a:lt2>
        <a:srgbClr val="FFFFFF"/>
      </a:lt2>
      <a:accent1>
        <a:srgbClr val="15B473"/>
      </a:accent1>
      <a:accent2>
        <a:srgbClr val="006A7F"/>
      </a:accent2>
      <a:accent3>
        <a:srgbClr val="18D287"/>
      </a:accent3>
      <a:accent4>
        <a:srgbClr val="0087A2"/>
      </a:accent4>
      <a:accent5>
        <a:srgbClr val="3B3B3B"/>
      </a:accent5>
      <a:accent6>
        <a:srgbClr val="282828"/>
      </a:accent6>
      <a:hlink>
        <a:srgbClr val="171717"/>
      </a:hlink>
      <a:folHlink>
        <a:srgbClr val="6D6D6D"/>
      </a:folHlink>
    </a:clrScheme>
    <a:fontScheme name="Custom 6">
      <a:majorFont>
        <a:latin typeface="Open Sans Semibold"/>
        <a:ea typeface=""/>
        <a:cs typeface=""/>
      </a:majorFont>
      <a:minorFont>
        <a:latin typeface="Open San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5.xml><?xml version="1.0" encoding="utf-8"?>
<a:theme xmlns:a="http://schemas.openxmlformats.org/drawingml/2006/main" name="7_Office Theme">
  <a:themeElements>
    <a:clrScheme name="Dots x 5">
      <a:dk1>
        <a:srgbClr val="31373B"/>
      </a:dk1>
      <a:lt1>
        <a:sysClr val="window" lastClr="FFFFFF"/>
      </a:lt1>
      <a:dk2>
        <a:srgbClr val="444955"/>
      </a:dk2>
      <a:lt2>
        <a:srgbClr val="FFFFFF"/>
      </a:lt2>
      <a:accent1>
        <a:srgbClr val="0CB8B8"/>
      </a:accent1>
      <a:accent2>
        <a:srgbClr val="1B92D0"/>
      </a:accent2>
      <a:accent3>
        <a:srgbClr val="64456F"/>
      </a:accent3>
      <a:accent4>
        <a:srgbClr val="5A3793"/>
      </a:accent4>
      <a:accent5>
        <a:srgbClr val="EC4E75"/>
      </a:accent5>
      <a:accent6>
        <a:srgbClr val="F58B58"/>
      </a:accent6>
      <a:hlink>
        <a:srgbClr val="4D4D4D"/>
      </a:hlink>
      <a:folHlink>
        <a:srgbClr val="1C1C1C"/>
      </a:folHlink>
    </a:clrScheme>
    <a:fontScheme name="Custom 1">
      <a:majorFont>
        <a:latin typeface="Raleway SemiBold"/>
        <a:ea typeface=""/>
        <a:cs typeface=""/>
      </a:majorFont>
      <a:minorFont>
        <a:latin typeface="Raleway"/>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17592</TotalTime>
  <Words>2500</Words>
  <Application>Microsoft Office PowerPoint</Application>
  <PresentationFormat>Personnalisé</PresentationFormat>
  <Paragraphs>349</Paragraphs>
  <Slides>32</Slides>
  <Notes>31</Notes>
  <HiddenSlides>0</HiddenSlides>
  <MMClips>0</MMClips>
  <ScaleCrop>false</ScaleCrop>
  <HeadingPairs>
    <vt:vector size="4" baseType="variant">
      <vt:variant>
        <vt:lpstr>Thème</vt:lpstr>
      </vt:variant>
      <vt:variant>
        <vt:i4>5</vt:i4>
      </vt:variant>
      <vt:variant>
        <vt:lpstr>Titres des diapositives</vt:lpstr>
      </vt:variant>
      <vt:variant>
        <vt:i4>32</vt:i4>
      </vt:variant>
    </vt:vector>
  </HeadingPairs>
  <TitlesOfParts>
    <vt:vector size="37" baseType="lpstr">
      <vt:lpstr>Thème Office</vt:lpstr>
      <vt:lpstr>Office Theme</vt:lpstr>
      <vt:lpstr>4_Office Theme</vt:lpstr>
      <vt:lpstr>5_Office Theme</vt:lpstr>
      <vt:lpstr>7_Office Theme</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Emna BEN MRAD</dc:creator>
  <cp:lastModifiedBy>Lenovo</cp:lastModifiedBy>
  <cp:revision>845</cp:revision>
  <dcterms:created xsi:type="dcterms:W3CDTF">2020-12-03T14:50:10Z</dcterms:created>
  <dcterms:modified xsi:type="dcterms:W3CDTF">2022-09-29T21:11:44Z</dcterms:modified>
</cp:coreProperties>
</file>